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  <p:sldMasterId id="2147484092" r:id="rId2"/>
  </p:sldMasterIdLst>
  <p:notesMasterIdLst>
    <p:notesMasterId r:id="rId29"/>
  </p:notesMasterIdLst>
  <p:sldIdLst>
    <p:sldId id="342" r:id="rId3"/>
    <p:sldId id="257" r:id="rId4"/>
    <p:sldId id="258" r:id="rId5"/>
    <p:sldId id="263" r:id="rId6"/>
    <p:sldId id="276" r:id="rId7"/>
    <p:sldId id="279" r:id="rId8"/>
    <p:sldId id="286" r:id="rId9"/>
    <p:sldId id="308" r:id="rId10"/>
    <p:sldId id="361" r:id="rId11"/>
    <p:sldId id="366" r:id="rId12"/>
    <p:sldId id="362" r:id="rId13"/>
    <p:sldId id="358" r:id="rId14"/>
    <p:sldId id="351" r:id="rId15"/>
    <p:sldId id="260" r:id="rId16"/>
    <p:sldId id="268" r:id="rId17"/>
    <p:sldId id="275" r:id="rId18"/>
    <p:sldId id="403" r:id="rId19"/>
    <p:sldId id="289" r:id="rId20"/>
    <p:sldId id="404" r:id="rId21"/>
    <p:sldId id="302" r:id="rId22"/>
    <p:sldId id="365" r:id="rId23"/>
    <p:sldId id="344" r:id="rId24"/>
    <p:sldId id="367" r:id="rId25"/>
    <p:sldId id="346" r:id="rId26"/>
    <p:sldId id="347" r:id="rId27"/>
    <p:sldId id="348" r:id="rId28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FFFFCC"/>
    <a:srgbClr val="006600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7FA1F7-0836-48D2-A6D0-DE079384A58E}" v="4" dt="2021-12-20T18:26:07.8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 autoAdjust="0"/>
    <p:restoredTop sz="94168" autoAdjust="0"/>
  </p:normalViewPr>
  <p:slideViewPr>
    <p:cSldViewPr>
      <p:cViewPr varScale="1">
        <p:scale>
          <a:sx n="109" d="100"/>
          <a:sy n="109" d="100"/>
        </p:scale>
        <p:origin x="193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mon Fabre Vernedas" userId="0e8b3d37-2431-4dd7-8401-6f54cce07c03" providerId="ADAL" clId="{D3A26358-F1B6-4713-9599-ADBBDBC34A69}"/>
    <pc:docChg chg="custSel delSld modSld sldOrd">
      <pc:chgData name="Ramon Fabre Vernedas" userId="0e8b3d37-2431-4dd7-8401-6f54cce07c03" providerId="ADAL" clId="{D3A26358-F1B6-4713-9599-ADBBDBC34A69}" dt="2021-12-16T07:39:29.784" v="144" actId="21"/>
      <pc:docMkLst>
        <pc:docMk/>
      </pc:docMkLst>
      <pc:sldChg chg="modSp mod">
        <pc:chgData name="Ramon Fabre Vernedas" userId="0e8b3d37-2431-4dd7-8401-6f54cce07c03" providerId="ADAL" clId="{D3A26358-F1B6-4713-9599-ADBBDBC34A69}" dt="2021-12-14T09:49:18.833" v="129" actId="20577"/>
        <pc:sldMkLst>
          <pc:docMk/>
          <pc:sldMk cId="0" sldId="257"/>
        </pc:sldMkLst>
        <pc:spChg chg="mod">
          <ac:chgData name="Ramon Fabre Vernedas" userId="0e8b3d37-2431-4dd7-8401-6f54cce07c03" providerId="ADAL" clId="{D3A26358-F1B6-4713-9599-ADBBDBC34A69}" dt="2021-12-14T09:49:18.833" v="129" actId="20577"/>
          <ac:spMkLst>
            <pc:docMk/>
            <pc:sldMk cId="0" sldId="257"/>
            <ac:spMk id="8" creationId="{00000000-0000-0000-0000-000000000000}"/>
          </ac:spMkLst>
        </pc:spChg>
      </pc:sldChg>
      <pc:sldChg chg="del">
        <pc:chgData name="Ramon Fabre Vernedas" userId="0e8b3d37-2431-4dd7-8401-6f54cce07c03" providerId="ADAL" clId="{D3A26358-F1B6-4713-9599-ADBBDBC34A69}" dt="2021-11-30T14:43:49.418" v="0" actId="2696"/>
        <pc:sldMkLst>
          <pc:docMk/>
          <pc:sldMk cId="0" sldId="261"/>
        </pc:sldMkLst>
      </pc:sldChg>
      <pc:sldChg chg="del">
        <pc:chgData name="Ramon Fabre Vernedas" userId="0e8b3d37-2431-4dd7-8401-6f54cce07c03" providerId="ADAL" clId="{D3A26358-F1B6-4713-9599-ADBBDBC34A69}" dt="2021-11-30T14:46:17.983" v="1" actId="2696"/>
        <pc:sldMkLst>
          <pc:docMk/>
          <pc:sldMk cId="0" sldId="262"/>
        </pc:sldMkLst>
      </pc:sldChg>
      <pc:sldChg chg="del">
        <pc:chgData name="Ramon Fabre Vernedas" userId="0e8b3d37-2431-4dd7-8401-6f54cce07c03" providerId="ADAL" clId="{D3A26358-F1B6-4713-9599-ADBBDBC34A69}" dt="2021-11-30T14:46:33.795" v="2" actId="2696"/>
        <pc:sldMkLst>
          <pc:docMk/>
          <pc:sldMk cId="0" sldId="265"/>
        </pc:sldMkLst>
      </pc:sldChg>
      <pc:sldChg chg="del">
        <pc:chgData name="Ramon Fabre Vernedas" userId="0e8b3d37-2431-4dd7-8401-6f54cce07c03" providerId="ADAL" clId="{D3A26358-F1B6-4713-9599-ADBBDBC34A69}" dt="2021-11-30T14:46:42.166" v="3" actId="2696"/>
        <pc:sldMkLst>
          <pc:docMk/>
          <pc:sldMk cId="0" sldId="266"/>
        </pc:sldMkLst>
      </pc:sldChg>
      <pc:sldChg chg="del">
        <pc:chgData name="Ramon Fabre Vernedas" userId="0e8b3d37-2431-4dd7-8401-6f54cce07c03" providerId="ADAL" clId="{D3A26358-F1B6-4713-9599-ADBBDBC34A69}" dt="2021-11-30T14:46:47.526" v="4" actId="2696"/>
        <pc:sldMkLst>
          <pc:docMk/>
          <pc:sldMk cId="0" sldId="267"/>
        </pc:sldMkLst>
      </pc:sldChg>
      <pc:sldChg chg="del">
        <pc:chgData name="Ramon Fabre Vernedas" userId="0e8b3d37-2431-4dd7-8401-6f54cce07c03" providerId="ADAL" clId="{D3A26358-F1B6-4713-9599-ADBBDBC34A69}" dt="2021-11-30T14:46:57.128" v="5" actId="2696"/>
        <pc:sldMkLst>
          <pc:docMk/>
          <pc:sldMk cId="0" sldId="268"/>
        </pc:sldMkLst>
      </pc:sldChg>
      <pc:sldChg chg="modSp mod">
        <pc:chgData name="Ramon Fabre Vernedas" userId="0e8b3d37-2431-4dd7-8401-6f54cce07c03" providerId="ADAL" clId="{D3A26358-F1B6-4713-9599-ADBBDBC34A69}" dt="2021-12-14T09:44:59.434" v="8" actId="790"/>
        <pc:sldMkLst>
          <pc:docMk/>
          <pc:sldMk cId="0" sldId="269"/>
        </pc:sldMkLst>
        <pc:spChg chg="mod">
          <ac:chgData name="Ramon Fabre Vernedas" userId="0e8b3d37-2431-4dd7-8401-6f54cce07c03" providerId="ADAL" clId="{D3A26358-F1B6-4713-9599-ADBBDBC34A69}" dt="2021-12-14T09:44:59.434" v="8" actId="790"/>
          <ac:spMkLst>
            <pc:docMk/>
            <pc:sldMk cId="0" sldId="269"/>
            <ac:spMk id="2" creationId="{00000000-0000-0000-0000-000000000000}"/>
          </ac:spMkLst>
        </pc:spChg>
        <pc:spChg chg="mod">
          <ac:chgData name="Ramon Fabre Vernedas" userId="0e8b3d37-2431-4dd7-8401-6f54cce07c03" providerId="ADAL" clId="{D3A26358-F1B6-4713-9599-ADBBDBC34A69}" dt="2021-12-14T09:44:59.434" v="8" actId="790"/>
          <ac:spMkLst>
            <pc:docMk/>
            <pc:sldMk cId="0" sldId="269"/>
            <ac:spMk id="3" creationId="{00000000-0000-0000-0000-000000000000}"/>
          </ac:spMkLst>
        </pc:spChg>
        <pc:spChg chg="mod">
          <ac:chgData name="Ramon Fabre Vernedas" userId="0e8b3d37-2431-4dd7-8401-6f54cce07c03" providerId="ADAL" clId="{D3A26358-F1B6-4713-9599-ADBBDBC34A69}" dt="2021-12-14T09:44:59.434" v="8" actId="790"/>
          <ac:spMkLst>
            <pc:docMk/>
            <pc:sldMk cId="0" sldId="269"/>
            <ac:spMk id="4" creationId="{00000000-0000-0000-0000-000000000000}"/>
          </ac:spMkLst>
        </pc:spChg>
      </pc:sldChg>
      <pc:sldChg chg="del">
        <pc:chgData name="Ramon Fabre Vernedas" userId="0e8b3d37-2431-4dd7-8401-6f54cce07c03" providerId="ADAL" clId="{D3A26358-F1B6-4713-9599-ADBBDBC34A69}" dt="2021-11-30T14:47:58.071" v="6" actId="2696"/>
        <pc:sldMkLst>
          <pc:docMk/>
          <pc:sldMk cId="0" sldId="277"/>
        </pc:sldMkLst>
      </pc:sldChg>
      <pc:sldChg chg="del">
        <pc:chgData name="Ramon Fabre Vernedas" userId="0e8b3d37-2431-4dd7-8401-6f54cce07c03" providerId="ADAL" clId="{D3A26358-F1B6-4713-9599-ADBBDBC34A69}" dt="2021-11-30T14:48:45.339" v="7" actId="2696"/>
        <pc:sldMkLst>
          <pc:docMk/>
          <pc:sldMk cId="0" sldId="280"/>
        </pc:sldMkLst>
      </pc:sldChg>
      <pc:sldChg chg="modSp mod">
        <pc:chgData name="Ramon Fabre Vernedas" userId="0e8b3d37-2431-4dd7-8401-6f54cce07c03" providerId="ADAL" clId="{D3A26358-F1B6-4713-9599-ADBBDBC34A69}" dt="2021-12-14T09:47:33.276" v="72" actId="20577"/>
        <pc:sldMkLst>
          <pc:docMk/>
          <pc:sldMk cId="0" sldId="286"/>
        </pc:sldMkLst>
        <pc:spChg chg="mod">
          <ac:chgData name="Ramon Fabre Vernedas" userId="0e8b3d37-2431-4dd7-8401-6f54cce07c03" providerId="ADAL" clId="{D3A26358-F1B6-4713-9599-ADBBDBC34A69}" dt="2021-12-14T09:47:25.427" v="70" actId="790"/>
          <ac:spMkLst>
            <pc:docMk/>
            <pc:sldMk cId="0" sldId="286"/>
            <ac:spMk id="2" creationId="{00000000-0000-0000-0000-000000000000}"/>
          </ac:spMkLst>
        </pc:spChg>
        <pc:spChg chg="mod">
          <ac:chgData name="Ramon Fabre Vernedas" userId="0e8b3d37-2431-4dd7-8401-6f54cce07c03" providerId="ADAL" clId="{D3A26358-F1B6-4713-9599-ADBBDBC34A69}" dt="2021-12-14T09:47:25.427" v="70" actId="790"/>
          <ac:spMkLst>
            <pc:docMk/>
            <pc:sldMk cId="0" sldId="286"/>
            <ac:spMk id="3" creationId="{00000000-0000-0000-0000-000000000000}"/>
          </ac:spMkLst>
        </pc:spChg>
        <pc:spChg chg="mod">
          <ac:chgData name="Ramon Fabre Vernedas" userId="0e8b3d37-2431-4dd7-8401-6f54cce07c03" providerId="ADAL" clId="{D3A26358-F1B6-4713-9599-ADBBDBC34A69}" dt="2021-12-14T09:47:25.427" v="70" actId="790"/>
          <ac:spMkLst>
            <pc:docMk/>
            <pc:sldMk cId="0" sldId="286"/>
            <ac:spMk id="4" creationId="{00000000-0000-0000-0000-000000000000}"/>
          </ac:spMkLst>
        </pc:spChg>
        <pc:spChg chg="mod">
          <ac:chgData name="Ramon Fabre Vernedas" userId="0e8b3d37-2431-4dd7-8401-6f54cce07c03" providerId="ADAL" clId="{D3A26358-F1B6-4713-9599-ADBBDBC34A69}" dt="2021-12-14T09:47:33.276" v="72" actId="20577"/>
          <ac:spMkLst>
            <pc:docMk/>
            <pc:sldMk cId="0" sldId="286"/>
            <ac:spMk id="5" creationId="{6FE6F357-19A5-4BC3-94EB-24081D003111}"/>
          </ac:spMkLst>
        </pc:spChg>
      </pc:sldChg>
      <pc:sldChg chg="modSp mod">
        <pc:chgData name="Ramon Fabre Vernedas" userId="0e8b3d37-2431-4dd7-8401-6f54cce07c03" providerId="ADAL" clId="{D3A26358-F1B6-4713-9599-ADBBDBC34A69}" dt="2021-12-14T09:48:09.909" v="96" actId="20577"/>
        <pc:sldMkLst>
          <pc:docMk/>
          <pc:sldMk cId="0" sldId="308"/>
        </pc:sldMkLst>
        <pc:spChg chg="mod">
          <ac:chgData name="Ramon Fabre Vernedas" userId="0e8b3d37-2431-4dd7-8401-6f54cce07c03" providerId="ADAL" clId="{D3A26358-F1B6-4713-9599-ADBBDBC34A69}" dt="2021-12-14T09:48:09.909" v="96" actId="20577"/>
          <ac:spMkLst>
            <pc:docMk/>
            <pc:sldMk cId="0" sldId="308"/>
            <ac:spMk id="4" creationId="{00000000-0000-0000-0000-000000000000}"/>
          </ac:spMkLst>
        </pc:spChg>
      </pc:sldChg>
      <pc:sldChg chg="addSp modSp mod">
        <pc:chgData name="Ramon Fabre Vernedas" userId="0e8b3d37-2431-4dd7-8401-6f54cce07c03" providerId="ADAL" clId="{D3A26358-F1B6-4713-9599-ADBBDBC34A69}" dt="2021-12-14T09:50:50.469" v="134" actId="1076"/>
        <pc:sldMkLst>
          <pc:docMk/>
          <pc:sldMk cId="1431601692" sldId="342"/>
        </pc:sldMkLst>
        <pc:picChg chg="add mod">
          <ac:chgData name="Ramon Fabre Vernedas" userId="0e8b3d37-2431-4dd7-8401-6f54cce07c03" providerId="ADAL" clId="{D3A26358-F1B6-4713-9599-ADBBDBC34A69}" dt="2021-12-14T09:50:50.469" v="134" actId="1076"/>
          <ac:picMkLst>
            <pc:docMk/>
            <pc:sldMk cId="1431601692" sldId="342"/>
            <ac:picMk id="6" creationId="{4D07A814-9E7B-4FC8-BEBA-BD723524E5BA}"/>
          </ac:picMkLst>
        </pc:picChg>
      </pc:sldChg>
      <pc:sldChg chg="ord">
        <pc:chgData name="Ramon Fabre Vernedas" userId="0e8b3d37-2431-4dd7-8401-6f54cce07c03" providerId="ADAL" clId="{D3A26358-F1B6-4713-9599-ADBBDBC34A69}" dt="2021-12-16T07:38:19.999" v="136"/>
        <pc:sldMkLst>
          <pc:docMk/>
          <pc:sldMk cId="3080438903" sldId="344"/>
        </pc:sldMkLst>
      </pc:sldChg>
      <pc:sldChg chg="addSp delSp modSp mod ord">
        <pc:chgData name="Ramon Fabre Vernedas" userId="0e8b3d37-2431-4dd7-8401-6f54cce07c03" providerId="ADAL" clId="{D3A26358-F1B6-4713-9599-ADBBDBC34A69}" dt="2021-12-16T07:39:29.784" v="144" actId="21"/>
        <pc:sldMkLst>
          <pc:docMk/>
          <pc:sldMk cId="1199691642" sldId="358"/>
        </pc:sldMkLst>
        <pc:graphicFrameChg chg="add del modGraphic">
          <ac:chgData name="Ramon Fabre Vernedas" userId="0e8b3d37-2431-4dd7-8401-6f54cce07c03" providerId="ADAL" clId="{D3A26358-F1B6-4713-9599-ADBBDBC34A69}" dt="2021-12-16T07:39:29.784" v="144" actId="21"/>
          <ac:graphicFrameMkLst>
            <pc:docMk/>
            <pc:sldMk cId="1199691642" sldId="358"/>
            <ac:graphicFrameMk id="4" creationId="{3300674A-D886-4B6B-8233-D7AB2FFB1A61}"/>
          </ac:graphicFrameMkLst>
        </pc:graphicFrameChg>
      </pc:sldChg>
      <pc:sldChg chg="ord">
        <pc:chgData name="Ramon Fabre Vernedas" userId="0e8b3d37-2431-4dd7-8401-6f54cce07c03" providerId="ADAL" clId="{D3A26358-F1B6-4713-9599-ADBBDBC34A69}" dt="2021-12-16T07:38:35.288" v="138"/>
        <pc:sldMkLst>
          <pc:docMk/>
          <pc:sldMk cId="2596881550" sldId="365"/>
        </pc:sldMkLst>
      </pc:sldChg>
    </pc:docChg>
  </pc:docChgLst>
  <pc:docChgLst>
    <pc:chgData name="Ramon Fabre Vernedas" userId="cded9d0a-5794-4425-aa69-e13ae1a0afe0" providerId="ADAL" clId="{644B76E3-778B-4102-B58B-9AC91DC25E85}"/>
    <pc:docChg chg="delSld">
      <pc:chgData name="Ramon Fabre Vernedas" userId="cded9d0a-5794-4425-aa69-e13ae1a0afe0" providerId="ADAL" clId="{644B76E3-778B-4102-B58B-9AC91DC25E85}" dt="2021-08-13T10:15:22.361" v="0" actId="2696"/>
      <pc:docMkLst>
        <pc:docMk/>
      </pc:docMkLst>
      <pc:sldChg chg="del">
        <pc:chgData name="Ramon Fabre Vernedas" userId="cded9d0a-5794-4425-aa69-e13ae1a0afe0" providerId="ADAL" clId="{644B76E3-778B-4102-B58B-9AC91DC25E85}" dt="2021-08-13T10:15:22.361" v="0" actId="2696"/>
        <pc:sldMkLst>
          <pc:docMk/>
          <pc:sldMk cId="0" sldId="278"/>
        </pc:sldMkLst>
      </pc:sldChg>
    </pc:docChg>
  </pc:docChgLst>
  <pc:docChgLst>
    <pc:chgData name="Ramon Fabre Vernedas" userId="0e8b3d37-2431-4dd7-8401-6f54cce07c03" providerId="ADAL" clId="{BC7FA1F7-0836-48D2-A6D0-DE079384A58E}"/>
    <pc:docChg chg="undo custSel addSld delSld modSld sldOrd">
      <pc:chgData name="Ramon Fabre Vernedas" userId="0e8b3d37-2431-4dd7-8401-6f54cce07c03" providerId="ADAL" clId="{BC7FA1F7-0836-48D2-A6D0-DE079384A58E}" dt="2021-12-20T18:26:39.824" v="4002" actId="313"/>
      <pc:docMkLst>
        <pc:docMk/>
      </pc:docMkLst>
      <pc:sldChg chg="modSp mod">
        <pc:chgData name="Ramon Fabre Vernedas" userId="0e8b3d37-2431-4dd7-8401-6f54cce07c03" providerId="ADAL" clId="{BC7FA1F7-0836-48D2-A6D0-DE079384A58E}" dt="2021-12-20T18:05:08.860" v="2733" actId="20577"/>
        <pc:sldMkLst>
          <pc:docMk/>
          <pc:sldMk cId="0" sldId="257"/>
        </pc:sldMkLst>
        <pc:spChg chg="mod">
          <ac:chgData name="Ramon Fabre Vernedas" userId="0e8b3d37-2431-4dd7-8401-6f54cce07c03" providerId="ADAL" clId="{BC7FA1F7-0836-48D2-A6D0-DE079384A58E}" dt="2021-12-20T18:05:08.860" v="2733" actId="20577"/>
          <ac:spMkLst>
            <pc:docMk/>
            <pc:sldMk cId="0" sldId="257"/>
            <ac:spMk id="8" creationId="{00000000-0000-0000-0000-000000000000}"/>
          </ac:spMkLst>
        </pc:spChg>
        <pc:spChg chg="mod">
          <ac:chgData name="Ramon Fabre Vernedas" userId="0e8b3d37-2431-4dd7-8401-6f54cce07c03" providerId="ADAL" clId="{BC7FA1F7-0836-48D2-A6D0-DE079384A58E}" dt="2021-12-07T09:03:54.834" v="45" actId="20577"/>
          <ac:spMkLst>
            <pc:docMk/>
            <pc:sldMk cId="0" sldId="257"/>
            <ac:spMk id="26629" creationId="{00000000-0000-0000-0000-000000000000}"/>
          </ac:spMkLst>
        </pc:spChg>
      </pc:sldChg>
      <pc:sldChg chg="modSp del mod">
        <pc:chgData name="Ramon Fabre Vernedas" userId="0e8b3d37-2431-4dd7-8401-6f54cce07c03" providerId="ADAL" clId="{BC7FA1F7-0836-48D2-A6D0-DE079384A58E}" dt="2021-12-20T17:34:48.569" v="2327" actId="2696"/>
        <pc:sldMkLst>
          <pc:docMk/>
          <pc:sldMk cId="0" sldId="259"/>
        </pc:sldMkLst>
        <pc:spChg chg="mod">
          <ac:chgData name="Ramon Fabre Vernedas" userId="0e8b3d37-2431-4dd7-8401-6f54cce07c03" providerId="ADAL" clId="{BC7FA1F7-0836-48D2-A6D0-DE079384A58E}" dt="2021-12-07T09:03:03.263" v="0"/>
          <ac:spMkLst>
            <pc:docMk/>
            <pc:sldMk cId="0" sldId="259"/>
            <ac:spMk id="2" creationId="{00000000-0000-0000-0000-000000000000}"/>
          </ac:spMkLst>
        </pc:spChg>
        <pc:spChg chg="mod">
          <ac:chgData name="Ramon Fabre Vernedas" userId="0e8b3d37-2431-4dd7-8401-6f54cce07c03" providerId="ADAL" clId="{BC7FA1F7-0836-48D2-A6D0-DE079384A58E}" dt="2021-12-07T09:11:34.708" v="218" actId="20577"/>
          <ac:spMkLst>
            <pc:docMk/>
            <pc:sldMk cId="0" sldId="259"/>
            <ac:spMk id="3" creationId="{00000000-0000-0000-0000-000000000000}"/>
          </ac:spMkLst>
        </pc:spChg>
      </pc:sldChg>
      <pc:sldChg chg="modSp add del mod">
        <pc:chgData name="Ramon Fabre Vernedas" userId="0e8b3d37-2431-4dd7-8401-6f54cce07c03" providerId="ADAL" clId="{BC7FA1F7-0836-48D2-A6D0-DE079384A58E}" dt="2021-12-07T16:07:41.925" v="2151" actId="20577"/>
        <pc:sldMkLst>
          <pc:docMk/>
          <pc:sldMk cId="0" sldId="260"/>
        </pc:sldMkLst>
        <pc:spChg chg="mod">
          <ac:chgData name="Ramon Fabre Vernedas" userId="0e8b3d37-2431-4dd7-8401-6f54cce07c03" providerId="ADAL" clId="{BC7FA1F7-0836-48D2-A6D0-DE079384A58E}" dt="2021-12-07T09:03:03.263" v="0"/>
          <ac:spMkLst>
            <pc:docMk/>
            <pc:sldMk cId="0" sldId="260"/>
            <ac:spMk id="2" creationId="{00000000-0000-0000-0000-000000000000}"/>
          </ac:spMkLst>
        </pc:spChg>
        <pc:spChg chg="mod">
          <ac:chgData name="Ramon Fabre Vernedas" userId="0e8b3d37-2431-4dd7-8401-6f54cce07c03" providerId="ADAL" clId="{BC7FA1F7-0836-48D2-A6D0-DE079384A58E}" dt="2021-12-07T15:55:08.519" v="1873" actId="14100"/>
          <ac:spMkLst>
            <pc:docMk/>
            <pc:sldMk cId="0" sldId="260"/>
            <ac:spMk id="7170" creationId="{1EB127C4-F76A-4F38-96F9-4230E7F45F15}"/>
          </ac:spMkLst>
        </pc:spChg>
        <pc:spChg chg="mod">
          <ac:chgData name="Ramon Fabre Vernedas" userId="0e8b3d37-2431-4dd7-8401-6f54cce07c03" providerId="ADAL" clId="{BC7FA1F7-0836-48D2-A6D0-DE079384A58E}" dt="2021-12-07T16:07:41.925" v="2151" actId="20577"/>
          <ac:spMkLst>
            <pc:docMk/>
            <pc:sldMk cId="0" sldId="260"/>
            <ac:spMk id="7171" creationId="{82BA8FD8-9F46-4450-94F9-791487A86AA2}"/>
          </ac:spMkLst>
        </pc:spChg>
        <pc:picChg chg="mod">
          <ac:chgData name="Ramon Fabre Vernedas" userId="0e8b3d37-2431-4dd7-8401-6f54cce07c03" providerId="ADAL" clId="{BC7FA1F7-0836-48D2-A6D0-DE079384A58E}" dt="2021-12-07T15:48:20.167" v="1748" actId="1076"/>
          <ac:picMkLst>
            <pc:docMk/>
            <pc:sldMk cId="0" sldId="260"/>
            <ac:picMk id="7174" creationId="{AA244AD1-145B-4BDF-8796-E7A347042835}"/>
          </ac:picMkLst>
        </pc:picChg>
      </pc:sldChg>
      <pc:sldChg chg="addSp delSp modSp mod">
        <pc:chgData name="Ramon Fabre Vernedas" userId="0e8b3d37-2431-4dd7-8401-6f54cce07c03" providerId="ADAL" clId="{BC7FA1F7-0836-48D2-A6D0-DE079384A58E}" dt="2021-12-20T17:45:14.221" v="2435" actId="20577"/>
        <pc:sldMkLst>
          <pc:docMk/>
          <pc:sldMk cId="0" sldId="263"/>
        </pc:sldMkLst>
        <pc:spChg chg="mod">
          <ac:chgData name="Ramon Fabre Vernedas" userId="0e8b3d37-2431-4dd7-8401-6f54cce07c03" providerId="ADAL" clId="{BC7FA1F7-0836-48D2-A6D0-DE079384A58E}" dt="2021-12-07T09:03:03.263" v="0"/>
          <ac:spMkLst>
            <pc:docMk/>
            <pc:sldMk cId="0" sldId="263"/>
            <ac:spMk id="2" creationId="{00000000-0000-0000-0000-000000000000}"/>
          </ac:spMkLst>
        </pc:spChg>
        <pc:spChg chg="mod">
          <ac:chgData name="Ramon Fabre Vernedas" userId="0e8b3d37-2431-4dd7-8401-6f54cce07c03" providerId="ADAL" clId="{BC7FA1F7-0836-48D2-A6D0-DE079384A58E}" dt="2021-12-07T09:08:37.532" v="153" actId="6549"/>
          <ac:spMkLst>
            <pc:docMk/>
            <pc:sldMk cId="0" sldId="263"/>
            <ac:spMk id="3" creationId="{00000000-0000-0000-0000-000000000000}"/>
          </ac:spMkLst>
        </pc:spChg>
        <pc:spChg chg="mod">
          <ac:chgData name="Ramon Fabre Vernedas" userId="0e8b3d37-2431-4dd7-8401-6f54cce07c03" providerId="ADAL" clId="{BC7FA1F7-0836-48D2-A6D0-DE079384A58E}" dt="2021-12-07T09:10:06.939" v="172" actId="1076"/>
          <ac:spMkLst>
            <pc:docMk/>
            <pc:sldMk cId="0" sldId="263"/>
            <ac:spMk id="4" creationId="{00000000-0000-0000-0000-000000000000}"/>
          </ac:spMkLst>
        </pc:spChg>
        <pc:spChg chg="mod">
          <ac:chgData name="Ramon Fabre Vernedas" userId="0e8b3d37-2431-4dd7-8401-6f54cce07c03" providerId="ADAL" clId="{BC7FA1F7-0836-48D2-A6D0-DE079384A58E}" dt="2021-12-07T09:10:06.939" v="172" actId="1076"/>
          <ac:spMkLst>
            <pc:docMk/>
            <pc:sldMk cId="0" sldId="263"/>
            <ac:spMk id="5" creationId="{00000000-0000-0000-0000-000000000000}"/>
          </ac:spMkLst>
        </pc:spChg>
        <pc:spChg chg="mod">
          <ac:chgData name="Ramon Fabre Vernedas" userId="0e8b3d37-2431-4dd7-8401-6f54cce07c03" providerId="ADAL" clId="{BC7FA1F7-0836-48D2-A6D0-DE079384A58E}" dt="2021-12-07T09:10:06.939" v="172" actId="1076"/>
          <ac:spMkLst>
            <pc:docMk/>
            <pc:sldMk cId="0" sldId="263"/>
            <ac:spMk id="6" creationId="{00000000-0000-0000-0000-000000000000}"/>
          </ac:spMkLst>
        </pc:spChg>
        <pc:spChg chg="mod">
          <ac:chgData name="Ramon Fabre Vernedas" userId="0e8b3d37-2431-4dd7-8401-6f54cce07c03" providerId="ADAL" clId="{BC7FA1F7-0836-48D2-A6D0-DE079384A58E}" dt="2021-12-07T09:10:06.939" v="172" actId="1076"/>
          <ac:spMkLst>
            <pc:docMk/>
            <pc:sldMk cId="0" sldId="263"/>
            <ac:spMk id="7" creationId="{00000000-0000-0000-0000-000000000000}"/>
          </ac:spMkLst>
        </pc:spChg>
        <pc:spChg chg="mod">
          <ac:chgData name="Ramon Fabre Vernedas" userId="0e8b3d37-2431-4dd7-8401-6f54cce07c03" providerId="ADAL" clId="{BC7FA1F7-0836-48D2-A6D0-DE079384A58E}" dt="2021-12-20T17:44:13.145" v="2412" actId="120"/>
          <ac:spMkLst>
            <pc:docMk/>
            <pc:sldMk cId="0" sldId="263"/>
            <ac:spMk id="8" creationId="{00000000-0000-0000-0000-000000000000}"/>
          </ac:spMkLst>
        </pc:spChg>
        <pc:spChg chg="mod">
          <ac:chgData name="Ramon Fabre Vernedas" userId="0e8b3d37-2431-4dd7-8401-6f54cce07c03" providerId="ADAL" clId="{BC7FA1F7-0836-48D2-A6D0-DE079384A58E}" dt="2021-12-07T09:10:06.939" v="172" actId="1076"/>
          <ac:spMkLst>
            <pc:docMk/>
            <pc:sldMk cId="0" sldId="263"/>
            <ac:spMk id="9" creationId="{00000000-0000-0000-0000-000000000000}"/>
          </ac:spMkLst>
        </pc:spChg>
        <pc:spChg chg="mod">
          <ac:chgData name="Ramon Fabre Vernedas" userId="0e8b3d37-2431-4dd7-8401-6f54cce07c03" providerId="ADAL" clId="{BC7FA1F7-0836-48D2-A6D0-DE079384A58E}" dt="2021-12-20T17:44:08.854" v="2411" actId="120"/>
          <ac:spMkLst>
            <pc:docMk/>
            <pc:sldMk cId="0" sldId="263"/>
            <ac:spMk id="10" creationId="{00000000-0000-0000-0000-000000000000}"/>
          </ac:spMkLst>
        </pc:spChg>
        <pc:spChg chg="mod">
          <ac:chgData name="Ramon Fabre Vernedas" userId="0e8b3d37-2431-4dd7-8401-6f54cce07c03" providerId="ADAL" clId="{BC7FA1F7-0836-48D2-A6D0-DE079384A58E}" dt="2021-12-07T09:10:06.939" v="172" actId="1076"/>
          <ac:spMkLst>
            <pc:docMk/>
            <pc:sldMk cId="0" sldId="263"/>
            <ac:spMk id="11" creationId="{00000000-0000-0000-0000-000000000000}"/>
          </ac:spMkLst>
        </pc:spChg>
        <pc:spChg chg="mod">
          <ac:chgData name="Ramon Fabre Vernedas" userId="0e8b3d37-2431-4dd7-8401-6f54cce07c03" providerId="ADAL" clId="{BC7FA1F7-0836-48D2-A6D0-DE079384A58E}" dt="2021-12-20T17:45:14.221" v="2435" actId="20577"/>
          <ac:spMkLst>
            <pc:docMk/>
            <pc:sldMk cId="0" sldId="263"/>
            <ac:spMk id="12" creationId="{00000000-0000-0000-0000-000000000000}"/>
          </ac:spMkLst>
        </pc:spChg>
        <pc:spChg chg="add del mod">
          <ac:chgData name="Ramon Fabre Vernedas" userId="0e8b3d37-2431-4dd7-8401-6f54cce07c03" providerId="ADAL" clId="{BC7FA1F7-0836-48D2-A6D0-DE079384A58E}" dt="2021-12-07T09:09:25.926" v="157" actId="21"/>
          <ac:spMkLst>
            <pc:docMk/>
            <pc:sldMk cId="0" sldId="263"/>
            <ac:spMk id="13" creationId="{1BD6ACBF-B019-47D3-9D05-D881080B5417}"/>
          </ac:spMkLst>
        </pc:spChg>
      </pc:sldChg>
      <pc:sldChg chg="delSp modSp del mod">
        <pc:chgData name="Ramon Fabre Vernedas" userId="0e8b3d37-2431-4dd7-8401-6f54cce07c03" providerId="ADAL" clId="{BC7FA1F7-0836-48D2-A6D0-DE079384A58E}" dt="2021-12-20T17:41:54.317" v="2346" actId="2696"/>
        <pc:sldMkLst>
          <pc:docMk/>
          <pc:sldMk cId="0" sldId="264"/>
        </pc:sldMkLst>
        <pc:spChg chg="mod">
          <ac:chgData name="Ramon Fabre Vernedas" userId="0e8b3d37-2431-4dd7-8401-6f54cce07c03" providerId="ADAL" clId="{BC7FA1F7-0836-48D2-A6D0-DE079384A58E}" dt="2021-12-07T09:03:03.263" v="0"/>
          <ac:spMkLst>
            <pc:docMk/>
            <pc:sldMk cId="0" sldId="264"/>
            <ac:spMk id="2" creationId="{00000000-0000-0000-0000-000000000000}"/>
          </ac:spMkLst>
        </pc:spChg>
        <pc:spChg chg="mod">
          <ac:chgData name="Ramon Fabre Vernedas" userId="0e8b3d37-2431-4dd7-8401-6f54cce07c03" providerId="ADAL" clId="{BC7FA1F7-0836-48D2-A6D0-DE079384A58E}" dt="2021-12-07T09:10:59.820" v="179" actId="20577"/>
          <ac:spMkLst>
            <pc:docMk/>
            <pc:sldMk cId="0" sldId="264"/>
            <ac:spMk id="3" creationId="{00000000-0000-0000-0000-000000000000}"/>
          </ac:spMkLst>
        </pc:spChg>
        <pc:spChg chg="del">
          <ac:chgData name="Ramon Fabre Vernedas" userId="0e8b3d37-2431-4dd7-8401-6f54cce07c03" providerId="ADAL" clId="{BC7FA1F7-0836-48D2-A6D0-DE079384A58E}" dt="2021-12-07T09:10:54.215" v="173" actId="21"/>
          <ac:spMkLst>
            <pc:docMk/>
            <pc:sldMk cId="0" sldId="264"/>
            <ac:spMk id="21" creationId="{00000000-0000-0000-0000-000000000000}"/>
          </ac:spMkLst>
        </pc:spChg>
      </pc:sldChg>
      <pc:sldChg chg="delSp modSp mod">
        <pc:chgData name="Ramon Fabre Vernedas" userId="0e8b3d37-2431-4dd7-8401-6f54cce07c03" providerId="ADAL" clId="{BC7FA1F7-0836-48D2-A6D0-DE079384A58E}" dt="2021-12-07T16:12:47.208" v="2287" actId="6549"/>
        <pc:sldMkLst>
          <pc:docMk/>
          <pc:sldMk cId="0" sldId="268"/>
        </pc:sldMkLst>
        <pc:spChg chg="mod">
          <ac:chgData name="Ramon Fabre Vernedas" userId="0e8b3d37-2431-4dd7-8401-6f54cce07c03" providerId="ADAL" clId="{BC7FA1F7-0836-48D2-A6D0-DE079384A58E}" dt="2021-12-07T16:10:58.951" v="2248" actId="1076"/>
          <ac:spMkLst>
            <pc:docMk/>
            <pc:sldMk cId="0" sldId="268"/>
            <ac:spMk id="2" creationId="{9949E1AB-DF6A-492F-8244-07FC546BF4A2}"/>
          </ac:spMkLst>
        </pc:spChg>
        <pc:spChg chg="mod">
          <ac:chgData name="Ramon Fabre Vernedas" userId="0e8b3d37-2431-4dd7-8401-6f54cce07c03" providerId="ADAL" clId="{BC7FA1F7-0836-48D2-A6D0-DE079384A58E}" dt="2021-12-07T16:10:58.951" v="2248" actId="1076"/>
          <ac:spMkLst>
            <pc:docMk/>
            <pc:sldMk cId="0" sldId="268"/>
            <ac:spMk id="4" creationId="{C4D0FD5A-A175-49D2-A729-46B721AB3058}"/>
          </ac:spMkLst>
        </pc:spChg>
        <pc:spChg chg="mod">
          <ac:chgData name="Ramon Fabre Vernedas" userId="0e8b3d37-2431-4dd7-8401-6f54cce07c03" providerId="ADAL" clId="{BC7FA1F7-0836-48D2-A6D0-DE079384A58E}" dt="2021-12-07T16:10:58.951" v="2248" actId="1076"/>
          <ac:spMkLst>
            <pc:docMk/>
            <pc:sldMk cId="0" sldId="268"/>
            <ac:spMk id="5" creationId="{D6D0A7E9-84CB-47DF-99B6-3C04B948F204}"/>
          </ac:spMkLst>
        </pc:spChg>
        <pc:spChg chg="mod">
          <ac:chgData name="Ramon Fabre Vernedas" userId="0e8b3d37-2431-4dd7-8401-6f54cce07c03" providerId="ADAL" clId="{BC7FA1F7-0836-48D2-A6D0-DE079384A58E}" dt="2021-12-07T16:10:58.951" v="2248" actId="1076"/>
          <ac:spMkLst>
            <pc:docMk/>
            <pc:sldMk cId="0" sldId="268"/>
            <ac:spMk id="8" creationId="{5C0CD0C3-D6FC-4964-B9F4-EFF1E8D8F211}"/>
          </ac:spMkLst>
        </pc:spChg>
        <pc:spChg chg="mod">
          <ac:chgData name="Ramon Fabre Vernedas" userId="0e8b3d37-2431-4dd7-8401-6f54cce07c03" providerId="ADAL" clId="{BC7FA1F7-0836-48D2-A6D0-DE079384A58E}" dt="2021-12-07T16:12:47.208" v="2287" actId="6549"/>
          <ac:spMkLst>
            <pc:docMk/>
            <pc:sldMk cId="0" sldId="268"/>
            <ac:spMk id="15364" creationId="{9357C334-55EF-40AA-8FF3-3038A14BADEA}"/>
          </ac:spMkLst>
        </pc:spChg>
        <pc:spChg chg="del mod">
          <ac:chgData name="Ramon Fabre Vernedas" userId="0e8b3d37-2431-4dd7-8401-6f54cce07c03" providerId="ADAL" clId="{BC7FA1F7-0836-48D2-A6D0-DE079384A58E}" dt="2021-12-07T16:10:10.463" v="2209" actId="21"/>
          <ac:spMkLst>
            <pc:docMk/>
            <pc:sldMk cId="0" sldId="268"/>
            <ac:spMk id="15365" creationId="{3E3F7CB0-0CC0-43D0-B716-231495966964}"/>
          </ac:spMkLst>
        </pc:spChg>
        <pc:spChg chg="mod">
          <ac:chgData name="Ramon Fabre Vernedas" userId="0e8b3d37-2431-4dd7-8401-6f54cce07c03" providerId="ADAL" clId="{BC7FA1F7-0836-48D2-A6D0-DE079384A58E}" dt="2021-12-07T16:10:58.951" v="2248" actId="1076"/>
          <ac:spMkLst>
            <pc:docMk/>
            <pc:sldMk cId="0" sldId="268"/>
            <ac:spMk id="15373" creationId="{B15FE177-0416-4C9D-8466-86DBBB34C8C2}"/>
          </ac:spMkLst>
        </pc:spChg>
        <pc:spChg chg="mod">
          <ac:chgData name="Ramon Fabre Vernedas" userId="0e8b3d37-2431-4dd7-8401-6f54cce07c03" providerId="ADAL" clId="{BC7FA1F7-0836-48D2-A6D0-DE079384A58E}" dt="2021-12-07T16:10:58.951" v="2248" actId="1076"/>
          <ac:spMkLst>
            <pc:docMk/>
            <pc:sldMk cId="0" sldId="268"/>
            <ac:spMk id="15387" creationId="{CD8A93A1-2BC8-4368-BADE-A20A810ABDCE}"/>
          </ac:spMkLst>
        </pc:spChg>
        <pc:spChg chg="mod">
          <ac:chgData name="Ramon Fabre Vernedas" userId="0e8b3d37-2431-4dd7-8401-6f54cce07c03" providerId="ADAL" clId="{BC7FA1F7-0836-48D2-A6D0-DE079384A58E}" dt="2021-12-07T16:10:58.951" v="2248" actId="1076"/>
          <ac:spMkLst>
            <pc:docMk/>
            <pc:sldMk cId="0" sldId="268"/>
            <ac:spMk id="15388" creationId="{A2786866-D754-484A-9043-75F9DAA0ADDE}"/>
          </ac:spMkLst>
        </pc:spChg>
        <pc:grpChg chg="mod">
          <ac:chgData name="Ramon Fabre Vernedas" userId="0e8b3d37-2431-4dd7-8401-6f54cce07c03" providerId="ADAL" clId="{BC7FA1F7-0836-48D2-A6D0-DE079384A58E}" dt="2021-12-07T16:10:58.951" v="2248" actId="1076"/>
          <ac:grpSpMkLst>
            <pc:docMk/>
            <pc:sldMk cId="0" sldId="268"/>
            <ac:grpSpMk id="3" creationId="{83CBDD1E-3BD5-40BC-ADC1-D7D0D7C61BA3}"/>
          </ac:grpSpMkLst>
        </pc:grpChg>
        <pc:grpChg chg="mod">
          <ac:chgData name="Ramon Fabre Vernedas" userId="0e8b3d37-2431-4dd7-8401-6f54cce07c03" providerId="ADAL" clId="{BC7FA1F7-0836-48D2-A6D0-DE079384A58E}" dt="2021-12-07T16:10:58.951" v="2248" actId="1076"/>
          <ac:grpSpMkLst>
            <pc:docMk/>
            <pc:sldMk cId="0" sldId="268"/>
            <ac:grpSpMk id="15375" creationId="{74BF8883-DB44-4158-93E3-61858E234D19}"/>
          </ac:grpSpMkLst>
        </pc:grpChg>
        <pc:grpChg chg="mod">
          <ac:chgData name="Ramon Fabre Vernedas" userId="0e8b3d37-2431-4dd7-8401-6f54cce07c03" providerId="ADAL" clId="{BC7FA1F7-0836-48D2-A6D0-DE079384A58E}" dt="2021-12-07T16:10:58.951" v="2248" actId="1076"/>
          <ac:grpSpMkLst>
            <pc:docMk/>
            <pc:sldMk cId="0" sldId="268"/>
            <ac:grpSpMk id="15380" creationId="{5A16C369-6809-413C-A431-7CD66F9E60CA}"/>
          </ac:grpSpMkLst>
        </pc:grpChg>
        <pc:grpChg chg="mod">
          <ac:chgData name="Ramon Fabre Vernedas" userId="0e8b3d37-2431-4dd7-8401-6f54cce07c03" providerId="ADAL" clId="{BC7FA1F7-0836-48D2-A6D0-DE079384A58E}" dt="2021-12-07T16:10:58.951" v="2248" actId="1076"/>
          <ac:grpSpMkLst>
            <pc:docMk/>
            <pc:sldMk cId="0" sldId="268"/>
            <ac:grpSpMk id="15381" creationId="{18B4EF19-7FD7-4687-ACAB-3EA671EFC03C}"/>
          </ac:grpSpMkLst>
        </pc:grpChg>
        <pc:graphicFrameChg chg="mod">
          <ac:chgData name="Ramon Fabre Vernedas" userId="0e8b3d37-2431-4dd7-8401-6f54cce07c03" providerId="ADAL" clId="{BC7FA1F7-0836-48D2-A6D0-DE079384A58E}" dt="2021-12-07T16:11:03.294" v="2249" actId="1076"/>
          <ac:graphicFrameMkLst>
            <pc:docMk/>
            <pc:sldMk cId="0" sldId="268"/>
            <ac:graphicFrameMk id="15361" creationId="{830688C1-5BBF-43A3-93F7-66EB527E584E}"/>
          </ac:graphicFrameMkLst>
        </pc:graphicFrameChg>
        <pc:picChg chg="mod">
          <ac:chgData name="Ramon Fabre Vernedas" userId="0e8b3d37-2431-4dd7-8401-6f54cce07c03" providerId="ADAL" clId="{BC7FA1F7-0836-48D2-A6D0-DE079384A58E}" dt="2021-12-07T16:11:11.174" v="2251" actId="1076"/>
          <ac:picMkLst>
            <pc:docMk/>
            <pc:sldMk cId="0" sldId="268"/>
            <ac:picMk id="15384" creationId="{ADD73F29-B11A-4309-89C9-D5221D81BB98}"/>
          </ac:picMkLst>
        </pc:picChg>
        <pc:picChg chg="mod">
          <ac:chgData name="Ramon Fabre Vernedas" userId="0e8b3d37-2431-4dd7-8401-6f54cce07c03" providerId="ADAL" clId="{BC7FA1F7-0836-48D2-A6D0-DE079384A58E}" dt="2021-12-07T16:11:07.325" v="2250" actId="1076"/>
          <ac:picMkLst>
            <pc:docMk/>
            <pc:sldMk cId="0" sldId="268"/>
            <ac:picMk id="15385" creationId="{960AD672-B814-4AFB-AF8A-F578F572B313}"/>
          </ac:picMkLst>
        </pc:picChg>
        <pc:picChg chg="mod">
          <ac:chgData name="Ramon Fabre Vernedas" userId="0e8b3d37-2431-4dd7-8401-6f54cce07c03" providerId="ADAL" clId="{BC7FA1F7-0836-48D2-A6D0-DE079384A58E}" dt="2021-12-07T16:11:18.878" v="2252" actId="1076"/>
          <ac:picMkLst>
            <pc:docMk/>
            <pc:sldMk cId="0" sldId="268"/>
            <ac:picMk id="15386" creationId="{D33DFD2F-7F4D-41B1-BBE6-C3CE7A67037E}"/>
          </ac:picMkLst>
        </pc:picChg>
        <pc:cxnChg chg="mod">
          <ac:chgData name="Ramon Fabre Vernedas" userId="0e8b3d37-2431-4dd7-8401-6f54cce07c03" providerId="ADAL" clId="{BC7FA1F7-0836-48D2-A6D0-DE079384A58E}" dt="2021-12-07T16:10:58.951" v="2248" actId="1076"/>
          <ac:cxnSpMkLst>
            <pc:docMk/>
            <pc:sldMk cId="0" sldId="268"/>
            <ac:cxnSpMk id="6" creationId="{C907980C-C0F8-44D5-AED7-642A198FE9EA}"/>
          </ac:cxnSpMkLst>
        </pc:cxnChg>
        <pc:cxnChg chg="mod">
          <ac:chgData name="Ramon Fabre Vernedas" userId="0e8b3d37-2431-4dd7-8401-6f54cce07c03" providerId="ADAL" clId="{BC7FA1F7-0836-48D2-A6D0-DE079384A58E}" dt="2021-12-07T16:10:58.951" v="2248" actId="1076"/>
          <ac:cxnSpMkLst>
            <pc:docMk/>
            <pc:sldMk cId="0" sldId="268"/>
            <ac:cxnSpMk id="7" creationId="{0E73A3AF-7E8C-49A6-BE63-11E1A33A72E5}"/>
          </ac:cxnSpMkLst>
        </pc:cxnChg>
        <pc:cxnChg chg="mod">
          <ac:chgData name="Ramon Fabre Vernedas" userId="0e8b3d37-2431-4dd7-8401-6f54cce07c03" providerId="ADAL" clId="{BC7FA1F7-0836-48D2-A6D0-DE079384A58E}" dt="2021-12-07T16:10:58.951" v="2248" actId="1076"/>
          <ac:cxnSpMkLst>
            <pc:docMk/>
            <pc:sldMk cId="0" sldId="268"/>
            <ac:cxnSpMk id="15374" creationId="{FDE4E80C-412F-4FAC-897A-36C58E08E50C}"/>
          </ac:cxnSpMkLst>
        </pc:cxnChg>
        <pc:cxnChg chg="mod">
          <ac:chgData name="Ramon Fabre Vernedas" userId="0e8b3d37-2431-4dd7-8401-6f54cce07c03" providerId="ADAL" clId="{BC7FA1F7-0836-48D2-A6D0-DE079384A58E}" dt="2021-12-07T16:10:58.951" v="2248" actId="1076"/>
          <ac:cxnSpMkLst>
            <pc:docMk/>
            <pc:sldMk cId="0" sldId="268"/>
            <ac:cxnSpMk id="15376" creationId="{0CC14595-8FAD-455B-95CA-A5C8F953BAF9}"/>
          </ac:cxnSpMkLst>
        </pc:cxnChg>
        <pc:cxnChg chg="mod">
          <ac:chgData name="Ramon Fabre Vernedas" userId="0e8b3d37-2431-4dd7-8401-6f54cce07c03" providerId="ADAL" clId="{BC7FA1F7-0836-48D2-A6D0-DE079384A58E}" dt="2021-12-07T16:10:58.951" v="2248" actId="1076"/>
          <ac:cxnSpMkLst>
            <pc:docMk/>
            <pc:sldMk cId="0" sldId="268"/>
            <ac:cxnSpMk id="15377" creationId="{A6224E1B-347B-41DA-B904-9C50B2D189D7}"/>
          </ac:cxnSpMkLst>
        </pc:cxnChg>
        <pc:cxnChg chg="mod">
          <ac:chgData name="Ramon Fabre Vernedas" userId="0e8b3d37-2431-4dd7-8401-6f54cce07c03" providerId="ADAL" clId="{BC7FA1F7-0836-48D2-A6D0-DE079384A58E}" dt="2021-12-07T16:10:58.951" v="2248" actId="1076"/>
          <ac:cxnSpMkLst>
            <pc:docMk/>
            <pc:sldMk cId="0" sldId="268"/>
            <ac:cxnSpMk id="15378" creationId="{48693780-2F91-49C1-BB12-5413029FA097}"/>
          </ac:cxnSpMkLst>
        </pc:cxnChg>
        <pc:cxnChg chg="mod">
          <ac:chgData name="Ramon Fabre Vernedas" userId="0e8b3d37-2431-4dd7-8401-6f54cce07c03" providerId="ADAL" clId="{BC7FA1F7-0836-48D2-A6D0-DE079384A58E}" dt="2021-12-07T16:10:58.951" v="2248" actId="1076"/>
          <ac:cxnSpMkLst>
            <pc:docMk/>
            <pc:sldMk cId="0" sldId="268"/>
            <ac:cxnSpMk id="15379" creationId="{2E902E12-CC3E-4A33-B198-33DB9245C297}"/>
          </ac:cxnSpMkLst>
        </pc:cxnChg>
        <pc:cxnChg chg="mod">
          <ac:chgData name="Ramon Fabre Vernedas" userId="0e8b3d37-2431-4dd7-8401-6f54cce07c03" providerId="ADAL" clId="{BC7FA1F7-0836-48D2-A6D0-DE079384A58E}" dt="2021-12-07T16:10:58.951" v="2248" actId="1076"/>
          <ac:cxnSpMkLst>
            <pc:docMk/>
            <pc:sldMk cId="0" sldId="268"/>
            <ac:cxnSpMk id="15382" creationId="{178DEF54-FAD9-41D7-8271-DD08E32F6ECA}"/>
          </ac:cxnSpMkLst>
        </pc:cxnChg>
        <pc:cxnChg chg="mod">
          <ac:chgData name="Ramon Fabre Vernedas" userId="0e8b3d37-2431-4dd7-8401-6f54cce07c03" providerId="ADAL" clId="{BC7FA1F7-0836-48D2-A6D0-DE079384A58E}" dt="2021-12-07T16:10:58.951" v="2248" actId="1076"/>
          <ac:cxnSpMkLst>
            <pc:docMk/>
            <pc:sldMk cId="0" sldId="268"/>
            <ac:cxnSpMk id="15383" creationId="{1AC22843-D1EB-4D55-9E08-4218DA1C3856}"/>
          </ac:cxnSpMkLst>
        </pc:cxnChg>
      </pc:sldChg>
      <pc:sldChg chg="modSp del mod">
        <pc:chgData name="Ramon Fabre Vernedas" userId="0e8b3d37-2431-4dd7-8401-6f54cce07c03" providerId="ADAL" clId="{BC7FA1F7-0836-48D2-A6D0-DE079384A58E}" dt="2021-12-20T17:44:32.789" v="2414" actId="2696"/>
        <pc:sldMkLst>
          <pc:docMk/>
          <pc:sldMk cId="0" sldId="269"/>
        </pc:sldMkLst>
        <pc:spChg chg="mod">
          <ac:chgData name="Ramon Fabre Vernedas" userId="0e8b3d37-2431-4dd7-8401-6f54cce07c03" providerId="ADAL" clId="{BC7FA1F7-0836-48D2-A6D0-DE079384A58E}" dt="2021-12-07T09:03:03.263" v="0"/>
          <ac:spMkLst>
            <pc:docMk/>
            <pc:sldMk cId="0" sldId="269"/>
            <ac:spMk id="2" creationId="{00000000-0000-0000-0000-000000000000}"/>
          </ac:spMkLst>
        </pc:spChg>
        <pc:spChg chg="mod">
          <ac:chgData name="Ramon Fabre Vernedas" userId="0e8b3d37-2431-4dd7-8401-6f54cce07c03" providerId="ADAL" clId="{BC7FA1F7-0836-48D2-A6D0-DE079384A58E}" dt="2021-12-07T09:12:24.289" v="377" actId="1076"/>
          <ac:spMkLst>
            <pc:docMk/>
            <pc:sldMk cId="0" sldId="269"/>
            <ac:spMk id="3" creationId="{00000000-0000-0000-0000-000000000000}"/>
          </ac:spMkLst>
        </pc:spChg>
        <pc:spChg chg="mod">
          <ac:chgData name="Ramon Fabre Vernedas" userId="0e8b3d37-2431-4dd7-8401-6f54cce07c03" providerId="ADAL" clId="{BC7FA1F7-0836-48D2-A6D0-DE079384A58E}" dt="2021-12-07T09:12:30.165" v="379" actId="14100"/>
          <ac:spMkLst>
            <pc:docMk/>
            <pc:sldMk cId="0" sldId="269"/>
            <ac:spMk id="4" creationId="{00000000-0000-0000-0000-000000000000}"/>
          </ac:spMkLst>
        </pc:spChg>
      </pc:sldChg>
      <pc:sldChg chg="modSp del mod">
        <pc:chgData name="Ramon Fabre Vernedas" userId="0e8b3d37-2431-4dd7-8401-6f54cce07c03" providerId="ADAL" clId="{BC7FA1F7-0836-48D2-A6D0-DE079384A58E}" dt="2021-12-07T09:14:12.401" v="597" actId="2696"/>
        <pc:sldMkLst>
          <pc:docMk/>
          <pc:sldMk cId="0" sldId="270"/>
        </pc:sldMkLst>
        <pc:spChg chg="mod">
          <ac:chgData name="Ramon Fabre Vernedas" userId="0e8b3d37-2431-4dd7-8401-6f54cce07c03" providerId="ADAL" clId="{BC7FA1F7-0836-48D2-A6D0-DE079384A58E}" dt="2021-12-07T09:03:03.263" v="0"/>
          <ac:spMkLst>
            <pc:docMk/>
            <pc:sldMk cId="0" sldId="270"/>
            <ac:spMk id="2" creationId="{00000000-0000-0000-0000-000000000000}"/>
          </ac:spMkLst>
        </pc:spChg>
        <pc:spChg chg="mod">
          <ac:chgData name="Ramon Fabre Vernedas" userId="0e8b3d37-2431-4dd7-8401-6f54cce07c03" providerId="ADAL" clId="{BC7FA1F7-0836-48D2-A6D0-DE079384A58E}" dt="2021-12-07T09:12:44.665" v="388" actId="1076"/>
          <ac:spMkLst>
            <pc:docMk/>
            <pc:sldMk cId="0" sldId="270"/>
            <ac:spMk id="3" creationId="{00000000-0000-0000-0000-000000000000}"/>
          </ac:spMkLst>
        </pc:spChg>
        <pc:spChg chg="mod">
          <ac:chgData name="Ramon Fabre Vernedas" userId="0e8b3d37-2431-4dd7-8401-6f54cce07c03" providerId="ADAL" clId="{BC7FA1F7-0836-48D2-A6D0-DE079384A58E}" dt="2021-12-07T09:13:53.403" v="596" actId="5793"/>
          <ac:spMkLst>
            <pc:docMk/>
            <pc:sldMk cId="0" sldId="270"/>
            <ac:spMk id="4" creationId="{00000000-0000-0000-0000-000000000000}"/>
          </ac:spMkLst>
        </pc:spChg>
        <pc:spChg chg="mod">
          <ac:chgData name="Ramon Fabre Vernedas" userId="0e8b3d37-2431-4dd7-8401-6f54cce07c03" providerId="ADAL" clId="{BC7FA1F7-0836-48D2-A6D0-DE079384A58E}" dt="2021-12-07T09:13:03.760" v="534" actId="1076"/>
          <ac:spMkLst>
            <pc:docMk/>
            <pc:sldMk cId="0" sldId="270"/>
            <ac:spMk id="5" creationId="{00000000-0000-0000-0000-000000000000}"/>
          </ac:spMkLst>
        </pc:spChg>
        <pc:spChg chg="mod">
          <ac:chgData name="Ramon Fabre Vernedas" userId="0e8b3d37-2431-4dd7-8401-6f54cce07c03" providerId="ADAL" clId="{BC7FA1F7-0836-48D2-A6D0-DE079384A58E}" dt="2021-12-07T09:13:13.729" v="535" actId="1076"/>
          <ac:spMkLst>
            <pc:docMk/>
            <pc:sldMk cId="0" sldId="270"/>
            <ac:spMk id="7" creationId="{00000000-0000-0000-0000-000000000000}"/>
          </ac:spMkLst>
        </pc:spChg>
        <pc:cxnChg chg="mod">
          <ac:chgData name="Ramon Fabre Vernedas" userId="0e8b3d37-2431-4dd7-8401-6f54cce07c03" providerId="ADAL" clId="{BC7FA1F7-0836-48D2-A6D0-DE079384A58E}" dt="2021-12-07T09:13:17.306" v="536" actId="1076"/>
          <ac:cxnSpMkLst>
            <pc:docMk/>
            <pc:sldMk cId="0" sldId="270"/>
            <ac:cxnSpMk id="9" creationId="{00000000-0000-0000-0000-000000000000}"/>
          </ac:cxnSpMkLst>
        </pc:cxnChg>
      </pc:sldChg>
      <pc:sldChg chg="modSp del mod">
        <pc:chgData name="Ramon Fabre Vernedas" userId="0e8b3d37-2431-4dd7-8401-6f54cce07c03" providerId="ADAL" clId="{BC7FA1F7-0836-48D2-A6D0-DE079384A58E}" dt="2021-12-20T17:45:21.907" v="2436" actId="2696"/>
        <pc:sldMkLst>
          <pc:docMk/>
          <pc:sldMk cId="0" sldId="271"/>
        </pc:sldMkLst>
        <pc:spChg chg="mod">
          <ac:chgData name="Ramon Fabre Vernedas" userId="0e8b3d37-2431-4dd7-8401-6f54cce07c03" providerId="ADAL" clId="{BC7FA1F7-0836-48D2-A6D0-DE079384A58E}" dt="2021-12-07T09:03:03.263" v="0"/>
          <ac:spMkLst>
            <pc:docMk/>
            <pc:sldMk cId="0" sldId="271"/>
            <ac:spMk id="2" creationId="{00000000-0000-0000-0000-000000000000}"/>
          </ac:spMkLst>
        </pc:spChg>
        <pc:spChg chg="mod">
          <ac:chgData name="Ramon Fabre Vernedas" userId="0e8b3d37-2431-4dd7-8401-6f54cce07c03" providerId="ADAL" clId="{BC7FA1F7-0836-48D2-A6D0-DE079384A58E}" dt="2021-12-07T09:15:23.080" v="615" actId="1076"/>
          <ac:spMkLst>
            <pc:docMk/>
            <pc:sldMk cId="0" sldId="271"/>
            <ac:spMk id="3" creationId="{00000000-0000-0000-0000-000000000000}"/>
          </ac:spMkLst>
        </pc:spChg>
      </pc:sldChg>
      <pc:sldChg chg="del">
        <pc:chgData name="Ramon Fabre Vernedas" userId="0e8b3d37-2431-4dd7-8401-6f54cce07c03" providerId="ADAL" clId="{BC7FA1F7-0836-48D2-A6D0-DE079384A58E}" dt="2021-12-07T16:07:49.523" v="2152" actId="2696"/>
        <pc:sldMkLst>
          <pc:docMk/>
          <pc:sldMk cId="0" sldId="273"/>
        </pc:sldMkLst>
      </pc:sldChg>
      <pc:sldChg chg="addSp delSp modSp add mod">
        <pc:chgData name="Ramon Fabre Vernedas" userId="0e8b3d37-2431-4dd7-8401-6f54cce07c03" providerId="ADAL" clId="{BC7FA1F7-0836-48D2-A6D0-DE079384A58E}" dt="2021-12-07T16:16:27.196" v="2295" actId="1076"/>
        <pc:sldMkLst>
          <pc:docMk/>
          <pc:sldMk cId="0" sldId="275"/>
        </pc:sldMkLst>
        <pc:spChg chg="mod">
          <ac:chgData name="Ramon Fabre Vernedas" userId="0e8b3d37-2431-4dd7-8401-6f54cce07c03" providerId="ADAL" clId="{BC7FA1F7-0836-48D2-A6D0-DE079384A58E}" dt="2021-12-07T16:16:27.196" v="2295" actId="1076"/>
          <ac:spMkLst>
            <pc:docMk/>
            <pc:sldMk cId="0" sldId="275"/>
            <ac:spMk id="22530" creationId="{045BC65E-E558-4D6A-A7BF-268A9A4EC93C}"/>
          </ac:spMkLst>
        </pc:spChg>
        <pc:picChg chg="add del mod">
          <ac:chgData name="Ramon Fabre Vernedas" userId="0e8b3d37-2431-4dd7-8401-6f54cce07c03" providerId="ADAL" clId="{BC7FA1F7-0836-48D2-A6D0-DE079384A58E}" dt="2021-12-07T16:15:00.960" v="2289" actId="21"/>
          <ac:picMkLst>
            <pc:docMk/>
            <pc:sldMk cId="0" sldId="275"/>
            <ac:picMk id="3" creationId="{3982F2A5-50B0-4023-92A4-9A7204C8634C}"/>
          </ac:picMkLst>
        </pc:picChg>
        <pc:picChg chg="add">
          <ac:chgData name="Ramon Fabre Vernedas" userId="0e8b3d37-2431-4dd7-8401-6f54cce07c03" providerId="ADAL" clId="{BC7FA1F7-0836-48D2-A6D0-DE079384A58E}" dt="2021-12-07T16:14:57.308" v="2288" actId="22"/>
          <ac:picMkLst>
            <pc:docMk/>
            <pc:sldMk cId="0" sldId="275"/>
            <ac:picMk id="5" creationId="{AFC7ED9D-F0D1-462B-89BF-7B706C022246}"/>
          </ac:picMkLst>
        </pc:picChg>
        <pc:picChg chg="del">
          <ac:chgData name="Ramon Fabre Vernedas" userId="0e8b3d37-2431-4dd7-8401-6f54cce07c03" providerId="ADAL" clId="{BC7FA1F7-0836-48D2-A6D0-DE079384A58E}" dt="2021-12-07T16:03:01.175" v="1930" actId="21"/>
          <ac:picMkLst>
            <pc:docMk/>
            <pc:sldMk cId="0" sldId="275"/>
            <ac:picMk id="22532" creationId="{956F9438-CEB6-4804-A097-BFC2FFE7CB5A}"/>
          </ac:picMkLst>
        </pc:picChg>
      </pc:sldChg>
      <pc:sldChg chg="modSp mod">
        <pc:chgData name="Ramon Fabre Vernedas" userId="0e8b3d37-2431-4dd7-8401-6f54cce07c03" providerId="ADAL" clId="{BC7FA1F7-0836-48D2-A6D0-DE079384A58E}" dt="2021-12-20T17:46:36.828" v="2443" actId="1076"/>
        <pc:sldMkLst>
          <pc:docMk/>
          <pc:sldMk cId="0" sldId="276"/>
        </pc:sldMkLst>
        <pc:spChg chg="mod">
          <ac:chgData name="Ramon Fabre Vernedas" userId="0e8b3d37-2431-4dd7-8401-6f54cce07c03" providerId="ADAL" clId="{BC7FA1F7-0836-48D2-A6D0-DE079384A58E}" dt="2021-12-07T09:03:03.263" v="0"/>
          <ac:spMkLst>
            <pc:docMk/>
            <pc:sldMk cId="0" sldId="276"/>
            <ac:spMk id="2" creationId="{00000000-0000-0000-0000-000000000000}"/>
          </ac:spMkLst>
        </pc:spChg>
        <pc:spChg chg="mod">
          <ac:chgData name="Ramon Fabre Vernedas" userId="0e8b3d37-2431-4dd7-8401-6f54cce07c03" providerId="ADAL" clId="{BC7FA1F7-0836-48D2-A6D0-DE079384A58E}" dt="2021-12-07T09:14:37.965" v="605" actId="20577"/>
          <ac:spMkLst>
            <pc:docMk/>
            <pc:sldMk cId="0" sldId="276"/>
            <ac:spMk id="4" creationId="{00000000-0000-0000-0000-000000000000}"/>
          </ac:spMkLst>
        </pc:spChg>
        <pc:spChg chg="mod">
          <ac:chgData name="Ramon Fabre Vernedas" userId="0e8b3d37-2431-4dd7-8401-6f54cce07c03" providerId="ADAL" clId="{BC7FA1F7-0836-48D2-A6D0-DE079384A58E}" dt="2021-12-20T17:46:36.828" v="2443" actId="1076"/>
          <ac:spMkLst>
            <pc:docMk/>
            <pc:sldMk cId="0" sldId="276"/>
            <ac:spMk id="5" creationId="{00000000-0000-0000-0000-000000000000}"/>
          </ac:spMkLst>
        </pc:spChg>
      </pc:sldChg>
      <pc:sldChg chg="addSp modSp mod">
        <pc:chgData name="Ramon Fabre Vernedas" userId="0e8b3d37-2431-4dd7-8401-6f54cce07c03" providerId="ADAL" clId="{BC7FA1F7-0836-48D2-A6D0-DE079384A58E}" dt="2021-12-20T17:48:36.283" v="2487" actId="1076"/>
        <pc:sldMkLst>
          <pc:docMk/>
          <pc:sldMk cId="0" sldId="279"/>
        </pc:sldMkLst>
        <pc:spChg chg="mod">
          <ac:chgData name="Ramon Fabre Vernedas" userId="0e8b3d37-2431-4dd7-8401-6f54cce07c03" providerId="ADAL" clId="{BC7FA1F7-0836-48D2-A6D0-DE079384A58E}" dt="2021-12-07T09:18:44.332" v="630" actId="790"/>
          <ac:spMkLst>
            <pc:docMk/>
            <pc:sldMk cId="0" sldId="279"/>
            <ac:spMk id="2" creationId="{00000000-0000-0000-0000-000000000000}"/>
          </ac:spMkLst>
        </pc:spChg>
        <pc:spChg chg="mod">
          <ac:chgData name="Ramon Fabre Vernedas" userId="0e8b3d37-2431-4dd7-8401-6f54cce07c03" providerId="ADAL" clId="{BC7FA1F7-0836-48D2-A6D0-DE079384A58E}" dt="2021-12-07T09:18:44.332" v="630" actId="790"/>
          <ac:spMkLst>
            <pc:docMk/>
            <pc:sldMk cId="0" sldId="279"/>
            <ac:spMk id="3" creationId="{00000000-0000-0000-0000-000000000000}"/>
          </ac:spMkLst>
        </pc:spChg>
        <pc:spChg chg="mod">
          <ac:chgData name="Ramon Fabre Vernedas" userId="0e8b3d37-2431-4dd7-8401-6f54cce07c03" providerId="ADAL" clId="{BC7FA1F7-0836-48D2-A6D0-DE079384A58E}" dt="2021-12-07T09:18:44.332" v="630" actId="790"/>
          <ac:spMkLst>
            <pc:docMk/>
            <pc:sldMk cId="0" sldId="279"/>
            <ac:spMk id="5" creationId="{00000000-0000-0000-0000-000000000000}"/>
          </ac:spMkLst>
        </pc:spChg>
        <pc:spChg chg="mod">
          <ac:chgData name="Ramon Fabre Vernedas" userId="0e8b3d37-2431-4dd7-8401-6f54cce07c03" providerId="ADAL" clId="{BC7FA1F7-0836-48D2-A6D0-DE079384A58E}" dt="2021-12-07T09:18:44.332" v="630" actId="790"/>
          <ac:spMkLst>
            <pc:docMk/>
            <pc:sldMk cId="0" sldId="279"/>
            <ac:spMk id="6" creationId="{00000000-0000-0000-0000-000000000000}"/>
          </ac:spMkLst>
        </pc:spChg>
        <pc:spChg chg="mod">
          <ac:chgData name="Ramon Fabre Vernedas" userId="0e8b3d37-2431-4dd7-8401-6f54cce07c03" providerId="ADAL" clId="{BC7FA1F7-0836-48D2-A6D0-DE079384A58E}" dt="2021-12-07T09:18:44.332" v="630" actId="790"/>
          <ac:spMkLst>
            <pc:docMk/>
            <pc:sldMk cId="0" sldId="279"/>
            <ac:spMk id="7" creationId="{00000000-0000-0000-0000-000000000000}"/>
          </ac:spMkLst>
        </pc:spChg>
        <pc:spChg chg="mod">
          <ac:chgData name="Ramon Fabre Vernedas" userId="0e8b3d37-2431-4dd7-8401-6f54cce07c03" providerId="ADAL" clId="{BC7FA1F7-0836-48D2-A6D0-DE079384A58E}" dt="2021-12-07T09:18:44.332" v="630" actId="790"/>
          <ac:spMkLst>
            <pc:docMk/>
            <pc:sldMk cId="0" sldId="279"/>
            <ac:spMk id="8" creationId="{00000000-0000-0000-0000-000000000000}"/>
          </ac:spMkLst>
        </pc:spChg>
        <pc:spChg chg="mod">
          <ac:chgData name="Ramon Fabre Vernedas" userId="0e8b3d37-2431-4dd7-8401-6f54cce07c03" providerId="ADAL" clId="{BC7FA1F7-0836-48D2-A6D0-DE079384A58E}" dt="2021-12-07T09:18:44.332" v="630" actId="790"/>
          <ac:spMkLst>
            <pc:docMk/>
            <pc:sldMk cId="0" sldId="279"/>
            <ac:spMk id="9" creationId="{00000000-0000-0000-0000-000000000000}"/>
          </ac:spMkLst>
        </pc:spChg>
        <pc:spChg chg="mod">
          <ac:chgData name="Ramon Fabre Vernedas" userId="0e8b3d37-2431-4dd7-8401-6f54cce07c03" providerId="ADAL" clId="{BC7FA1F7-0836-48D2-A6D0-DE079384A58E}" dt="2021-12-07T09:18:44.332" v="630" actId="790"/>
          <ac:spMkLst>
            <pc:docMk/>
            <pc:sldMk cId="0" sldId="279"/>
            <ac:spMk id="10" creationId="{00000000-0000-0000-0000-000000000000}"/>
          </ac:spMkLst>
        </pc:spChg>
        <pc:spChg chg="add mod">
          <ac:chgData name="Ramon Fabre Vernedas" userId="0e8b3d37-2431-4dd7-8401-6f54cce07c03" providerId="ADAL" clId="{BC7FA1F7-0836-48D2-A6D0-DE079384A58E}" dt="2021-12-20T17:48:36.283" v="2487" actId="1076"/>
          <ac:spMkLst>
            <pc:docMk/>
            <pc:sldMk cId="0" sldId="279"/>
            <ac:spMk id="11" creationId="{188FA291-9983-4BB0-8250-0C2925042D01}"/>
          </ac:spMkLst>
        </pc:spChg>
        <pc:graphicFrameChg chg="mod modGraphic">
          <ac:chgData name="Ramon Fabre Vernedas" userId="0e8b3d37-2431-4dd7-8401-6f54cce07c03" providerId="ADAL" clId="{BC7FA1F7-0836-48D2-A6D0-DE079384A58E}" dt="2021-12-07T09:18:54.666" v="631" actId="790"/>
          <ac:graphicFrameMkLst>
            <pc:docMk/>
            <pc:sldMk cId="0" sldId="279"/>
            <ac:graphicFrameMk id="4" creationId="{00000000-0000-0000-0000-000000000000}"/>
          </ac:graphicFrameMkLst>
        </pc:graphicFrameChg>
        <pc:cxnChg chg="mod">
          <ac:chgData name="Ramon Fabre Vernedas" userId="0e8b3d37-2431-4dd7-8401-6f54cce07c03" providerId="ADAL" clId="{BC7FA1F7-0836-48D2-A6D0-DE079384A58E}" dt="2021-12-07T09:17:48.025" v="626" actId="1076"/>
          <ac:cxnSpMkLst>
            <pc:docMk/>
            <pc:sldMk cId="0" sldId="279"/>
            <ac:cxnSpMk id="12" creationId="{00000000-0000-0000-0000-000000000000}"/>
          </ac:cxnSpMkLst>
        </pc:cxnChg>
        <pc:cxnChg chg="mod">
          <ac:chgData name="Ramon Fabre Vernedas" userId="0e8b3d37-2431-4dd7-8401-6f54cce07c03" providerId="ADAL" clId="{BC7FA1F7-0836-48D2-A6D0-DE079384A58E}" dt="2021-12-07T09:17:57.225" v="628" actId="1076"/>
          <ac:cxnSpMkLst>
            <pc:docMk/>
            <pc:sldMk cId="0" sldId="279"/>
            <ac:cxnSpMk id="13" creationId="{00000000-0000-0000-0000-000000000000}"/>
          </ac:cxnSpMkLst>
        </pc:cxnChg>
        <pc:cxnChg chg="add mod">
          <ac:chgData name="Ramon Fabre Vernedas" userId="0e8b3d37-2431-4dd7-8401-6f54cce07c03" providerId="ADAL" clId="{BC7FA1F7-0836-48D2-A6D0-DE079384A58E}" dt="2021-12-07T09:17:38.312" v="625" actId="1076"/>
          <ac:cxnSpMkLst>
            <pc:docMk/>
            <pc:sldMk cId="0" sldId="279"/>
            <ac:cxnSpMk id="14" creationId="{5E37D16B-3681-4879-965D-D14ABBACC524}"/>
          </ac:cxnSpMkLst>
        </pc:cxnChg>
        <pc:cxnChg chg="mod">
          <ac:chgData name="Ramon Fabre Vernedas" userId="0e8b3d37-2431-4dd7-8401-6f54cce07c03" providerId="ADAL" clId="{BC7FA1F7-0836-48D2-A6D0-DE079384A58E}" dt="2021-12-07T09:17:52.024" v="627" actId="1076"/>
          <ac:cxnSpMkLst>
            <pc:docMk/>
            <pc:sldMk cId="0" sldId="279"/>
            <ac:cxnSpMk id="16" creationId="{00000000-0000-0000-0000-000000000000}"/>
          </ac:cxnSpMkLst>
        </pc:cxnChg>
      </pc:sldChg>
      <pc:sldChg chg="modSp del">
        <pc:chgData name="Ramon Fabre Vernedas" userId="0e8b3d37-2431-4dd7-8401-6f54cce07c03" providerId="ADAL" clId="{BC7FA1F7-0836-48D2-A6D0-DE079384A58E}" dt="2021-12-07T09:19:40.049" v="632" actId="2696"/>
        <pc:sldMkLst>
          <pc:docMk/>
          <pc:sldMk cId="0" sldId="281"/>
        </pc:sldMkLst>
        <pc:spChg chg="mod">
          <ac:chgData name="Ramon Fabre Vernedas" userId="0e8b3d37-2431-4dd7-8401-6f54cce07c03" providerId="ADAL" clId="{BC7FA1F7-0836-48D2-A6D0-DE079384A58E}" dt="2021-12-07T09:03:03.263" v="0"/>
          <ac:spMkLst>
            <pc:docMk/>
            <pc:sldMk cId="0" sldId="281"/>
            <ac:spMk id="2" creationId="{00000000-0000-0000-0000-000000000000}"/>
          </ac:spMkLst>
        </pc:spChg>
      </pc:sldChg>
      <pc:sldChg chg="modSp del">
        <pc:chgData name="Ramon Fabre Vernedas" userId="0e8b3d37-2431-4dd7-8401-6f54cce07c03" providerId="ADAL" clId="{BC7FA1F7-0836-48D2-A6D0-DE079384A58E}" dt="2021-12-07T09:24:32.420" v="820" actId="2696"/>
        <pc:sldMkLst>
          <pc:docMk/>
          <pc:sldMk cId="0" sldId="285"/>
        </pc:sldMkLst>
        <pc:spChg chg="mod">
          <ac:chgData name="Ramon Fabre Vernedas" userId="0e8b3d37-2431-4dd7-8401-6f54cce07c03" providerId="ADAL" clId="{BC7FA1F7-0836-48D2-A6D0-DE079384A58E}" dt="2021-12-07T09:03:03.263" v="0"/>
          <ac:spMkLst>
            <pc:docMk/>
            <pc:sldMk cId="0" sldId="285"/>
            <ac:spMk id="2" creationId="{00000000-0000-0000-0000-000000000000}"/>
          </ac:spMkLst>
        </pc:spChg>
      </pc:sldChg>
      <pc:sldChg chg="addSp modSp mod ord">
        <pc:chgData name="Ramon Fabre Vernedas" userId="0e8b3d37-2431-4dd7-8401-6f54cce07c03" providerId="ADAL" clId="{BC7FA1F7-0836-48D2-A6D0-DE079384A58E}" dt="2021-12-20T17:51:38.725" v="2640" actId="1076"/>
        <pc:sldMkLst>
          <pc:docMk/>
          <pc:sldMk cId="0" sldId="286"/>
        </pc:sldMkLst>
        <pc:spChg chg="mod">
          <ac:chgData name="Ramon Fabre Vernedas" userId="0e8b3d37-2431-4dd7-8401-6f54cce07c03" providerId="ADAL" clId="{BC7FA1F7-0836-48D2-A6D0-DE079384A58E}" dt="2021-12-07T09:03:03.263" v="0"/>
          <ac:spMkLst>
            <pc:docMk/>
            <pc:sldMk cId="0" sldId="286"/>
            <ac:spMk id="2" creationId="{00000000-0000-0000-0000-000000000000}"/>
          </ac:spMkLst>
        </pc:spChg>
        <pc:spChg chg="mod">
          <ac:chgData name="Ramon Fabre Vernedas" userId="0e8b3d37-2431-4dd7-8401-6f54cce07c03" providerId="ADAL" clId="{BC7FA1F7-0836-48D2-A6D0-DE079384A58E}" dt="2021-12-07T09:20:35.937" v="640" actId="1076"/>
          <ac:spMkLst>
            <pc:docMk/>
            <pc:sldMk cId="0" sldId="286"/>
            <ac:spMk id="3" creationId="{00000000-0000-0000-0000-000000000000}"/>
          </ac:spMkLst>
        </pc:spChg>
        <pc:spChg chg="mod">
          <ac:chgData name="Ramon Fabre Vernedas" userId="0e8b3d37-2431-4dd7-8401-6f54cce07c03" providerId="ADAL" clId="{BC7FA1F7-0836-48D2-A6D0-DE079384A58E}" dt="2021-12-20T17:50:29.015" v="2524" actId="1076"/>
          <ac:spMkLst>
            <pc:docMk/>
            <pc:sldMk cId="0" sldId="286"/>
            <ac:spMk id="4" creationId="{00000000-0000-0000-0000-000000000000}"/>
          </ac:spMkLst>
        </pc:spChg>
        <pc:spChg chg="add mod">
          <ac:chgData name="Ramon Fabre Vernedas" userId="0e8b3d37-2431-4dd7-8401-6f54cce07c03" providerId="ADAL" clId="{BC7FA1F7-0836-48D2-A6D0-DE079384A58E}" dt="2021-12-20T17:51:38.725" v="2640" actId="1076"/>
          <ac:spMkLst>
            <pc:docMk/>
            <pc:sldMk cId="0" sldId="286"/>
            <ac:spMk id="5" creationId="{6FE6F357-19A5-4BC3-94EB-24081D003111}"/>
          </ac:spMkLst>
        </pc:spChg>
        <pc:spChg chg="add mod">
          <ac:chgData name="Ramon Fabre Vernedas" userId="0e8b3d37-2431-4dd7-8401-6f54cce07c03" providerId="ADAL" clId="{BC7FA1F7-0836-48D2-A6D0-DE079384A58E}" dt="2021-12-20T17:51:31.734" v="2638" actId="14100"/>
          <ac:spMkLst>
            <pc:docMk/>
            <pc:sldMk cId="0" sldId="286"/>
            <ac:spMk id="6" creationId="{A4E92CD2-95EE-42CD-B6AA-328F9CFDAB39}"/>
          </ac:spMkLst>
        </pc:spChg>
      </pc:sldChg>
      <pc:sldChg chg="modSp del">
        <pc:chgData name="Ramon Fabre Vernedas" userId="0e8b3d37-2431-4dd7-8401-6f54cce07c03" providerId="ADAL" clId="{BC7FA1F7-0836-48D2-A6D0-DE079384A58E}" dt="2021-12-07T09:25:35.403" v="822" actId="2696"/>
        <pc:sldMkLst>
          <pc:docMk/>
          <pc:sldMk cId="0" sldId="287"/>
        </pc:sldMkLst>
        <pc:spChg chg="mod">
          <ac:chgData name="Ramon Fabre Vernedas" userId="0e8b3d37-2431-4dd7-8401-6f54cce07c03" providerId="ADAL" clId="{BC7FA1F7-0836-48D2-A6D0-DE079384A58E}" dt="2021-12-07T09:03:03.263" v="0"/>
          <ac:spMkLst>
            <pc:docMk/>
            <pc:sldMk cId="0" sldId="287"/>
            <ac:spMk id="2" creationId="{00000000-0000-0000-0000-000000000000}"/>
          </ac:spMkLst>
        </pc:spChg>
      </pc:sldChg>
      <pc:sldChg chg="modSp del">
        <pc:chgData name="Ramon Fabre Vernedas" userId="0e8b3d37-2431-4dd7-8401-6f54cce07c03" providerId="ADAL" clId="{BC7FA1F7-0836-48D2-A6D0-DE079384A58E}" dt="2021-12-07T09:24:53.597" v="821" actId="2696"/>
        <pc:sldMkLst>
          <pc:docMk/>
          <pc:sldMk cId="0" sldId="288"/>
        </pc:sldMkLst>
        <pc:spChg chg="mod">
          <ac:chgData name="Ramon Fabre Vernedas" userId="0e8b3d37-2431-4dd7-8401-6f54cce07c03" providerId="ADAL" clId="{BC7FA1F7-0836-48D2-A6D0-DE079384A58E}" dt="2021-12-07T09:03:03.263" v="0"/>
          <ac:spMkLst>
            <pc:docMk/>
            <pc:sldMk cId="0" sldId="288"/>
            <ac:spMk id="2" creationId="{00000000-0000-0000-0000-000000000000}"/>
          </ac:spMkLst>
        </pc:spChg>
      </pc:sldChg>
      <pc:sldChg chg="addSp modSp mod">
        <pc:chgData name="Ramon Fabre Vernedas" userId="0e8b3d37-2431-4dd7-8401-6f54cce07c03" providerId="ADAL" clId="{BC7FA1F7-0836-48D2-A6D0-DE079384A58E}" dt="2021-12-07T09:27:57.321" v="863" actId="14100"/>
        <pc:sldMkLst>
          <pc:docMk/>
          <pc:sldMk cId="0" sldId="289"/>
        </pc:sldMkLst>
        <pc:spChg chg="mod">
          <ac:chgData name="Ramon Fabre Vernedas" userId="0e8b3d37-2431-4dd7-8401-6f54cce07c03" providerId="ADAL" clId="{BC7FA1F7-0836-48D2-A6D0-DE079384A58E}" dt="2021-12-07T09:03:03.263" v="0"/>
          <ac:spMkLst>
            <pc:docMk/>
            <pc:sldMk cId="0" sldId="289"/>
            <ac:spMk id="2" creationId="{00000000-0000-0000-0000-000000000000}"/>
          </ac:spMkLst>
        </pc:spChg>
        <pc:spChg chg="mod">
          <ac:chgData name="Ramon Fabre Vernedas" userId="0e8b3d37-2431-4dd7-8401-6f54cce07c03" providerId="ADAL" clId="{BC7FA1F7-0836-48D2-A6D0-DE079384A58E}" dt="2021-12-07T09:26:58.697" v="848" actId="1076"/>
          <ac:spMkLst>
            <pc:docMk/>
            <pc:sldMk cId="0" sldId="289"/>
            <ac:spMk id="4" creationId="{00000000-0000-0000-0000-000000000000}"/>
          </ac:spMkLst>
        </pc:spChg>
        <pc:picChg chg="add mod">
          <ac:chgData name="Ramon Fabre Vernedas" userId="0e8b3d37-2431-4dd7-8401-6f54cce07c03" providerId="ADAL" clId="{BC7FA1F7-0836-48D2-A6D0-DE079384A58E}" dt="2021-12-07T09:27:57.321" v="863" actId="14100"/>
          <ac:picMkLst>
            <pc:docMk/>
            <pc:sldMk cId="0" sldId="289"/>
            <ac:picMk id="5" creationId="{6E1319A2-CF1E-4AC2-82C8-E7052796EBB8}"/>
          </ac:picMkLst>
        </pc:picChg>
        <pc:picChg chg="mod">
          <ac:chgData name="Ramon Fabre Vernedas" userId="0e8b3d37-2431-4dd7-8401-6f54cce07c03" providerId="ADAL" clId="{BC7FA1F7-0836-48D2-A6D0-DE079384A58E}" dt="2021-12-07T09:27:46.545" v="861" actId="14100"/>
          <ac:picMkLst>
            <pc:docMk/>
            <pc:sldMk cId="0" sldId="289"/>
            <ac:picMk id="8194" creationId="{00000000-0000-0000-0000-000000000000}"/>
          </ac:picMkLst>
        </pc:picChg>
      </pc:sldChg>
      <pc:sldChg chg="modSp del">
        <pc:chgData name="Ramon Fabre Vernedas" userId="0e8b3d37-2431-4dd7-8401-6f54cce07c03" providerId="ADAL" clId="{BC7FA1F7-0836-48D2-A6D0-DE079384A58E}" dt="2021-12-07T09:28:07.176" v="864" actId="2696"/>
        <pc:sldMkLst>
          <pc:docMk/>
          <pc:sldMk cId="0" sldId="290"/>
        </pc:sldMkLst>
        <pc:spChg chg="mod">
          <ac:chgData name="Ramon Fabre Vernedas" userId="0e8b3d37-2431-4dd7-8401-6f54cce07c03" providerId="ADAL" clId="{BC7FA1F7-0836-48D2-A6D0-DE079384A58E}" dt="2021-12-07T09:03:03.263" v="0"/>
          <ac:spMkLst>
            <pc:docMk/>
            <pc:sldMk cId="0" sldId="290"/>
            <ac:spMk id="2" creationId="{00000000-0000-0000-0000-000000000000}"/>
          </ac:spMkLst>
        </pc:spChg>
      </pc:sldChg>
      <pc:sldChg chg="modSp">
        <pc:chgData name="Ramon Fabre Vernedas" userId="0e8b3d37-2431-4dd7-8401-6f54cce07c03" providerId="ADAL" clId="{BC7FA1F7-0836-48D2-A6D0-DE079384A58E}" dt="2021-12-07T09:03:03.263" v="0"/>
        <pc:sldMkLst>
          <pc:docMk/>
          <pc:sldMk cId="0" sldId="302"/>
        </pc:sldMkLst>
        <pc:spChg chg="mod">
          <ac:chgData name="Ramon Fabre Vernedas" userId="0e8b3d37-2431-4dd7-8401-6f54cce07c03" providerId="ADAL" clId="{BC7FA1F7-0836-48D2-A6D0-DE079384A58E}" dt="2021-12-07T09:03:03.263" v="0"/>
          <ac:spMkLst>
            <pc:docMk/>
            <pc:sldMk cId="0" sldId="302"/>
            <ac:spMk id="2" creationId="{00000000-0000-0000-0000-000000000000}"/>
          </ac:spMkLst>
        </pc:spChg>
      </pc:sldChg>
      <pc:sldChg chg="modSp del mod">
        <pc:chgData name="Ramon Fabre Vernedas" userId="0e8b3d37-2431-4dd7-8401-6f54cce07c03" providerId="ADAL" clId="{BC7FA1F7-0836-48D2-A6D0-DE079384A58E}" dt="2021-12-07T15:29:51.680" v="1696" actId="2696"/>
        <pc:sldMkLst>
          <pc:docMk/>
          <pc:sldMk cId="2194036317" sldId="305"/>
        </pc:sldMkLst>
        <pc:spChg chg="mod">
          <ac:chgData name="Ramon Fabre Vernedas" userId="0e8b3d37-2431-4dd7-8401-6f54cce07c03" providerId="ADAL" clId="{BC7FA1F7-0836-48D2-A6D0-DE079384A58E}" dt="2021-12-07T09:03:03.263" v="0"/>
          <ac:spMkLst>
            <pc:docMk/>
            <pc:sldMk cId="2194036317" sldId="305"/>
            <ac:spMk id="2" creationId="{00000000-0000-0000-0000-000000000000}"/>
          </ac:spMkLst>
        </pc:spChg>
        <pc:spChg chg="mod">
          <ac:chgData name="Ramon Fabre Vernedas" userId="0e8b3d37-2431-4dd7-8401-6f54cce07c03" providerId="ADAL" clId="{BC7FA1F7-0836-48D2-A6D0-DE079384A58E}" dt="2021-12-07T09:28:12.627" v="869" actId="20577"/>
          <ac:spMkLst>
            <pc:docMk/>
            <pc:sldMk cId="2194036317" sldId="305"/>
            <ac:spMk id="3" creationId="{00000000-0000-0000-0000-000000000000}"/>
          </ac:spMkLst>
        </pc:spChg>
      </pc:sldChg>
      <pc:sldChg chg="modSp del">
        <pc:chgData name="Ramon Fabre Vernedas" userId="0e8b3d37-2431-4dd7-8401-6f54cce07c03" providerId="ADAL" clId="{BC7FA1F7-0836-48D2-A6D0-DE079384A58E}" dt="2021-12-07T09:31:34.652" v="924" actId="2696"/>
        <pc:sldMkLst>
          <pc:docMk/>
          <pc:sldMk cId="0" sldId="306"/>
        </pc:sldMkLst>
        <pc:spChg chg="mod">
          <ac:chgData name="Ramon Fabre Vernedas" userId="0e8b3d37-2431-4dd7-8401-6f54cce07c03" providerId="ADAL" clId="{BC7FA1F7-0836-48D2-A6D0-DE079384A58E}" dt="2021-12-07T09:03:03.263" v="0"/>
          <ac:spMkLst>
            <pc:docMk/>
            <pc:sldMk cId="0" sldId="306"/>
            <ac:spMk id="2" creationId="{00000000-0000-0000-0000-000000000000}"/>
          </ac:spMkLst>
        </pc:spChg>
      </pc:sldChg>
      <pc:sldChg chg="modSp del">
        <pc:chgData name="Ramon Fabre Vernedas" userId="0e8b3d37-2431-4dd7-8401-6f54cce07c03" providerId="ADAL" clId="{BC7FA1F7-0836-48D2-A6D0-DE079384A58E}" dt="2021-12-07T09:29:36.146" v="870" actId="2696"/>
        <pc:sldMkLst>
          <pc:docMk/>
          <pc:sldMk cId="0" sldId="307"/>
        </pc:sldMkLst>
        <pc:spChg chg="mod">
          <ac:chgData name="Ramon Fabre Vernedas" userId="0e8b3d37-2431-4dd7-8401-6f54cce07c03" providerId="ADAL" clId="{BC7FA1F7-0836-48D2-A6D0-DE079384A58E}" dt="2021-12-07T09:03:03.263" v="0"/>
          <ac:spMkLst>
            <pc:docMk/>
            <pc:sldMk cId="0" sldId="307"/>
            <ac:spMk id="2" creationId="{00000000-0000-0000-0000-000000000000}"/>
          </ac:spMkLst>
        </pc:spChg>
      </pc:sldChg>
      <pc:sldChg chg="addSp delSp modSp mod ord">
        <pc:chgData name="Ramon Fabre Vernedas" userId="0e8b3d37-2431-4dd7-8401-6f54cce07c03" providerId="ADAL" clId="{BC7FA1F7-0836-48D2-A6D0-DE079384A58E}" dt="2021-12-07T12:05:11.490" v="1695" actId="1076"/>
        <pc:sldMkLst>
          <pc:docMk/>
          <pc:sldMk cId="0" sldId="308"/>
        </pc:sldMkLst>
        <pc:spChg chg="mod">
          <ac:chgData name="Ramon Fabre Vernedas" userId="0e8b3d37-2431-4dd7-8401-6f54cce07c03" providerId="ADAL" clId="{BC7FA1F7-0836-48D2-A6D0-DE079384A58E}" dt="2021-12-07T09:03:03.263" v="0"/>
          <ac:spMkLst>
            <pc:docMk/>
            <pc:sldMk cId="0" sldId="308"/>
            <ac:spMk id="2" creationId="{00000000-0000-0000-0000-000000000000}"/>
          </ac:spMkLst>
        </pc:spChg>
        <pc:spChg chg="mod">
          <ac:chgData name="Ramon Fabre Vernedas" userId="0e8b3d37-2431-4dd7-8401-6f54cce07c03" providerId="ADAL" clId="{BC7FA1F7-0836-48D2-A6D0-DE079384A58E}" dt="2021-12-07T09:31:44.689" v="926" actId="1076"/>
          <ac:spMkLst>
            <pc:docMk/>
            <pc:sldMk cId="0" sldId="308"/>
            <ac:spMk id="3" creationId="{00000000-0000-0000-0000-000000000000}"/>
          </ac:spMkLst>
        </pc:spChg>
        <pc:spChg chg="mod">
          <ac:chgData name="Ramon Fabre Vernedas" userId="0e8b3d37-2431-4dd7-8401-6f54cce07c03" providerId="ADAL" clId="{BC7FA1F7-0836-48D2-A6D0-DE079384A58E}" dt="2021-12-07T12:05:11.490" v="1695" actId="1076"/>
          <ac:spMkLst>
            <pc:docMk/>
            <pc:sldMk cId="0" sldId="308"/>
            <ac:spMk id="4" creationId="{00000000-0000-0000-0000-000000000000}"/>
          </ac:spMkLst>
        </pc:spChg>
        <pc:picChg chg="add del mod">
          <ac:chgData name="Ramon Fabre Vernedas" userId="0e8b3d37-2431-4dd7-8401-6f54cce07c03" providerId="ADAL" clId="{BC7FA1F7-0836-48D2-A6D0-DE079384A58E}" dt="2021-12-07T12:03:00.989" v="1678" actId="21"/>
          <ac:picMkLst>
            <pc:docMk/>
            <pc:sldMk cId="0" sldId="308"/>
            <ac:picMk id="5" creationId="{C9C6F779-DEC9-4D3D-A5D2-CA95E5A9EB54}"/>
          </ac:picMkLst>
        </pc:picChg>
      </pc:sldChg>
      <pc:sldChg chg="modSp">
        <pc:chgData name="Ramon Fabre Vernedas" userId="0e8b3d37-2431-4dd7-8401-6f54cce07c03" providerId="ADAL" clId="{BC7FA1F7-0836-48D2-A6D0-DE079384A58E}" dt="2021-12-07T09:03:03.263" v="0"/>
        <pc:sldMkLst>
          <pc:docMk/>
          <pc:sldMk cId="1431601692" sldId="342"/>
        </pc:sldMkLst>
        <pc:spChg chg="mod">
          <ac:chgData name="Ramon Fabre Vernedas" userId="0e8b3d37-2431-4dd7-8401-6f54cce07c03" providerId="ADAL" clId="{BC7FA1F7-0836-48D2-A6D0-DE079384A58E}" dt="2021-12-07T09:03:03.263" v="0"/>
          <ac:spMkLst>
            <pc:docMk/>
            <pc:sldMk cId="1431601692" sldId="342"/>
            <ac:spMk id="51" creationId="{00000000-0000-0000-0000-000000000000}"/>
          </ac:spMkLst>
        </pc:spChg>
      </pc:sldChg>
      <pc:sldChg chg="addSp delSp modSp new del mod ord">
        <pc:chgData name="Ramon Fabre Vernedas" userId="0e8b3d37-2431-4dd7-8401-6f54cce07c03" providerId="ADAL" clId="{BC7FA1F7-0836-48D2-A6D0-DE079384A58E}" dt="2021-12-07T11:06:52.495" v="1150" actId="2696"/>
        <pc:sldMkLst>
          <pc:docMk/>
          <pc:sldMk cId="1385192790" sldId="343"/>
        </pc:sldMkLst>
        <pc:spChg chg="del">
          <ac:chgData name="Ramon Fabre Vernedas" userId="0e8b3d37-2431-4dd7-8401-6f54cce07c03" providerId="ADAL" clId="{BC7FA1F7-0836-48D2-A6D0-DE079384A58E}" dt="2021-12-07T09:37:23.459" v="939" actId="21"/>
          <ac:spMkLst>
            <pc:docMk/>
            <pc:sldMk cId="1385192790" sldId="343"/>
            <ac:spMk id="3" creationId="{766D993D-903B-425C-9E8D-2008057EDC94}"/>
          </ac:spMkLst>
        </pc:spChg>
        <pc:picChg chg="add mod">
          <ac:chgData name="Ramon Fabre Vernedas" userId="0e8b3d37-2431-4dd7-8401-6f54cce07c03" providerId="ADAL" clId="{BC7FA1F7-0836-48D2-A6D0-DE079384A58E}" dt="2021-12-07T11:06:12.300" v="1144" actId="14100"/>
          <ac:picMkLst>
            <pc:docMk/>
            <pc:sldMk cId="1385192790" sldId="343"/>
            <ac:picMk id="5" creationId="{59F1445C-9DFB-4FF8-9B83-F76A4793EB26}"/>
          </ac:picMkLst>
        </pc:picChg>
        <pc:picChg chg="add del mod">
          <ac:chgData name="Ramon Fabre Vernedas" userId="0e8b3d37-2431-4dd7-8401-6f54cce07c03" providerId="ADAL" clId="{BC7FA1F7-0836-48D2-A6D0-DE079384A58E}" dt="2021-12-07T09:44:10.077" v="965" actId="21"/>
          <ac:picMkLst>
            <pc:docMk/>
            <pc:sldMk cId="1385192790" sldId="343"/>
            <ac:picMk id="7" creationId="{E9190CE7-A62F-4E79-8A79-C4A1A300C95E}"/>
          </ac:picMkLst>
        </pc:picChg>
        <pc:picChg chg="add del mod">
          <ac:chgData name="Ramon Fabre Vernedas" userId="0e8b3d37-2431-4dd7-8401-6f54cce07c03" providerId="ADAL" clId="{BC7FA1F7-0836-48D2-A6D0-DE079384A58E}" dt="2021-12-07T09:43:49.812" v="961" actId="21"/>
          <ac:picMkLst>
            <pc:docMk/>
            <pc:sldMk cId="1385192790" sldId="343"/>
            <ac:picMk id="9" creationId="{9A7A1D1F-8A3D-4A3C-9826-C3C9E006C921}"/>
          </ac:picMkLst>
        </pc:picChg>
        <pc:picChg chg="add del mod">
          <ac:chgData name="Ramon Fabre Vernedas" userId="0e8b3d37-2431-4dd7-8401-6f54cce07c03" providerId="ADAL" clId="{BC7FA1F7-0836-48D2-A6D0-DE079384A58E}" dt="2021-12-07T10:52:12.996" v="1101" actId="21"/>
          <ac:picMkLst>
            <pc:docMk/>
            <pc:sldMk cId="1385192790" sldId="343"/>
            <ac:picMk id="11" creationId="{FCE61D3E-A8ED-49A6-823D-8A47A139D31B}"/>
          </ac:picMkLst>
        </pc:picChg>
        <pc:picChg chg="add del mod">
          <ac:chgData name="Ramon Fabre Vernedas" userId="0e8b3d37-2431-4dd7-8401-6f54cce07c03" providerId="ADAL" clId="{BC7FA1F7-0836-48D2-A6D0-DE079384A58E}" dt="2021-12-07T10:20:45.274" v="1018" actId="21"/>
          <ac:picMkLst>
            <pc:docMk/>
            <pc:sldMk cId="1385192790" sldId="343"/>
            <ac:picMk id="13" creationId="{A505B643-B5D7-4F6C-AF6F-145DABDCDEA2}"/>
          </ac:picMkLst>
        </pc:picChg>
        <pc:picChg chg="add del mod">
          <ac:chgData name="Ramon Fabre Vernedas" userId="0e8b3d37-2431-4dd7-8401-6f54cce07c03" providerId="ADAL" clId="{BC7FA1F7-0836-48D2-A6D0-DE079384A58E}" dt="2021-12-07T10:48:20.569" v="1074" actId="21"/>
          <ac:picMkLst>
            <pc:docMk/>
            <pc:sldMk cId="1385192790" sldId="343"/>
            <ac:picMk id="15" creationId="{99A3710A-0B55-4FAF-A1ED-03190A3920ED}"/>
          </ac:picMkLst>
        </pc:picChg>
        <pc:picChg chg="add del mod">
          <ac:chgData name="Ramon Fabre Vernedas" userId="0e8b3d37-2431-4dd7-8401-6f54cce07c03" providerId="ADAL" clId="{BC7FA1F7-0836-48D2-A6D0-DE079384A58E}" dt="2021-12-07T10:50:58.469" v="1087" actId="21"/>
          <ac:picMkLst>
            <pc:docMk/>
            <pc:sldMk cId="1385192790" sldId="343"/>
            <ac:picMk id="17" creationId="{4EEEDCDC-8AA8-421F-B87B-402E6291A7B4}"/>
          </ac:picMkLst>
        </pc:picChg>
        <pc:picChg chg="add del">
          <ac:chgData name="Ramon Fabre Vernedas" userId="0e8b3d37-2431-4dd7-8401-6f54cce07c03" providerId="ADAL" clId="{BC7FA1F7-0836-48D2-A6D0-DE079384A58E}" dt="2021-12-07T10:48:08.778" v="1071" actId="21"/>
          <ac:picMkLst>
            <pc:docMk/>
            <pc:sldMk cId="1385192790" sldId="343"/>
            <ac:picMk id="19" creationId="{DEEDEBDA-E776-4EB4-8D2D-196E5C7A6D8E}"/>
          </ac:picMkLst>
        </pc:picChg>
        <pc:picChg chg="add del mod">
          <ac:chgData name="Ramon Fabre Vernedas" userId="0e8b3d37-2431-4dd7-8401-6f54cce07c03" providerId="ADAL" clId="{BC7FA1F7-0836-48D2-A6D0-DE079384A58E}" dt="2021-12-07T10:51:35.207" v="1093" actId="21"/>
          <ac:picMkLst>
            <pc:docMk/>
            <pc:sldMk cId="1385192790" sldId="343"/>
            <ac:picMk id="20" creationId="{CCC19B57-AC66-4B83-8248-AE05E1D6A98B}"/>
          </ac:picMkLst>
        </pc:picChg>
      </pc:sldChg>
      <pc:sldChg chg="addSp delSp modSp new mod ord">
        <pc:chgData name="Ramon Fabre Vernedas" userId="0e8b3d37-2431-4dd7-8401-6f54cce07c03" providerId="ADAL" clId="{BC7FA1F7-0836-48D2-A6D0-DE079384A58E}" dt="2021-12-07T11:55:04.304" v="1549"/>
        <pc:sldMkLst>
          <pc:docMk/>
          <pc:sldMk cId="3080438903" sldId="344"/>
        </pc:sldMkLst>
        <pc:spChg chg="del">
          <ac:chgData name="Ramon Fabre Vernedas" userId="0e8b3d37-2431-4dd7-8401-6f54cce07c03" providerId="ADAL" clId="{BC7FA1F7-0836-48D2-A6D0-DE079384A58E}" dt="2021-12-07T09:44:01.051" v="964" actId="21"/>
          <ac:spMkLst>
            <pc:docMk/>
            <pc:sldMk cId="3080438903" sldId="344"/>
            <ac:spMk id="3" creationId="{C2D9E0D8-CFEB-4422-946A-9AD92AA0A89B}"/>
          </ac:spMkLst>
        </pc:spChg>
        <pc:picChg chg="add del mod">
          <ac:chgData name="Ramon Fabre Vernedas" userId="0e8b3d37-2431-4dd7-8401-6f54cce07c03" providerId="ADAL" clId="{BC7FA1F7-0836-48D2-A6D0-DE079384A58E}" dt="2021-12-07T10:54:38.845" v="1113" actId="21"/>
          <ac:picMkLst>
            <pc:docMk/>
            <pc:sldMk cId="3080438903" sldId="344"/>
            <ac:picMk id="4" creationId="{4F6EBFFA-3BC6-48CA-9B12-444121A90B10}"/>
          </ac:picMkLst>
        </pc:picChg>
        <pc:picChg chg="add mod">
          <ac:chgData name="Ramon Fabre Vernedas" userId="0e8b3d37-2431-4dd7-8401-6f54cce07c03" providerId="ADAL" clId="{BC7FA1F7-0836-48D2-A6D0-DE079384A58E}" dt="2021-12-07T10:54:48.079" v="1115" actId="14100"/>
          <ac:picMkLst>
            <pc:docMk/>
            <pc:sldMk cId="3080438903" sldId="344"/>
            <ac:picMk id="5" creationId="{3EE94D3D-7EAB-48E2-A141-1613BCC7087F}"/>
          </ac:picMkLst>
        </pc:picChg>
      </pc:sldChg>
      <pc:sldChg chg="addSp delSp modSp new del mod ord">
        <pc:chgData name="Ramon Fabre Vernedas" userId="0e8b3d37-2431-4dd7-8401-6f54cce07c03" providerId="ADAL" clId="{BC7FA1F7-0836-48D2-A6D0-DE079384A58E}" dt="2021-12-07T15:33:55.641" v="1708" actId="2696"/>
        <pc:sldMkLst>
          <pc:docMk/>
          <pc:sldMk cId="1570366032" sldId="345"/>
        </pc:sldMkLst>
        <pc:spChg chg="del">
          <ac:chgData name="Ramon Fabre Vernedas" userId="0e8b3d37-2431-4dd7-8401-6f54cce07c03" providerId="ADAL" clId="{BC7FA1F7-0836-48D2-A6D0-DE079384A58E}" dt="2021-12-07T09:46:06.944" v="969" actId="21"/>
          <ac:spMkLst>
            <pc:docMk/>
            <pc:sldMk cId="1570366032" sldId="345"/>
            <ac:spMk id="3" creationId="{616278E4-FF65-40A5-AC88-2C44EC3F33DA}"/>
          </ac:spMkLst>
        </pc:spChg>
        <pc:spChg chg="add mod">
          <ac:chgData name="Ramon Fabre Vernedas" userId="0e8b3d37-2431-4dd7-8401-6f54cce07c03" providerId="ADAL" clId="{BC7FA1F7-0836-48D2-A6D0-DE079384A58E}" dt="2021-12-07T11:51:02.520" v="1546" actId="1076"/>
          <ac:spMkLst>
            <pc:docMk/>
            <pc:sldMk cId="1570366032" sldId="345"/>
            <ac:spMk id="6" creationId="{79636003-81CA-4C24-9BF6-5ED8147FD3C7}"/>
          </ac:spMkLst>
        </pc:spChg>
        <pc:picChg chg="add mod">
          <ac:chgData name="Ramon Fabre Vernedas" userId="0e8b3d37-2431-4dd7-8401-6f54cce07c03" providerId="ADAL" clId="{BC7FA1F7-0836-48D2-A6D0-DE079384A58E}" dt="2021-12-07T10:55:04.103" v="1117" actId="14100"/>
          <ac:picMkLst>
            <pc:docMk/>
            <pc:sldMk cId="1570366032" sldId="345"/>
            <ac:picMk id="5" creationId="{E87F36F8-DB8E-4FA8-94D1-411D81CE873E}"/>
          </ac:picMkLst>
        </pc:picChg>
      </pc:sldChg>
      <pc:sldChg chg="addSp delSp modSp new mod ord">
        <pc:chgData name="Ramon Fabre Vernedas" userId="0e8b3d37-2431-4dd7-8401-6f54cce07c03" providerId="ADAL" clId="{BC7FA1F7-0836-48D2-A6D0-DE079384A58E}" dt="2021-12-20T18:00:16.248" v="2715"/>
        <pc:sldMkLst>
          <pc:docMk/>
          <pc:sldMk cId="1691665772" sldId="346"/>
        </pc:sldMkLst>
        <pc:spChg chg="del">
          <ac:chgData name="Ramon Fabre Vernedas" userId="0e8b3d37-2431-4dd7-8401-6f54cce07c03" providerId="ADAL" clId="{BC7FA1F7-0836-48D2-A6D0-DE079384A58E}" dt="2021-12-07T09:47:18.179" v="972" actId="21"/>
          <ac:spMkLst>
            <pc:docMk/>
            <pc:sldMk cId="1691665772" sldId="346"/>
            <ac:spMk id="3" creationId="{85F796E3-E1CD-4943-91D6-F45139983C5F}"/>
          </ac:spMkLst>
        </pc:spChg>
        <pc:spChg chg="add mod">
          <ac:chgData name="Ramon Fabre Vernedas" userId="0e8b3d37-2431-4dd7-8401-6f54cce07c03" providerId="ADAL" clId="{BC7FA1F7-0836-48D2-A6D0-DE079384A58E}" dt="2021-12-07T11:55:49.998" v="1587" actId="20577"/>
          <ac:spMkLst>
            <pc:docMk/>
            <pc:sldMk cId="1691665772" sldId="346"/>
            <ac:spMk id="6" creationId="{EE04853A-F071-4266-A486-0E7A6911C5D2}"/>
          </ac:spMkLst>
        </pc:spChg>
        <pc:picChg chg="add mod">
          <ac:chgData name="Ramon Fabre Vernedas" userId="0e8b3d37-2431-4dd7-8401-6f54cce07c03" providerId="ADAL" clId="{BC7FA1F7-0836-48D2-A6D0-DE079384A58E}" dt="2021-12-07T11:58:13.180" v="1639" actId="14100"/>
          <ac:picMkLst>
            <pc:docMk/>
            <pc:sldMk cId="1691665772" sldId="346"/>
            <ac:picMk id="5" creationId="{33C9F83D-4BE8-4D3A-B8BE-917FD69D380F}"/>
          </ac:picMkLst>
        </pc:picChg>
      </pc:sldChg>
      <pc:sldChg chg="addSp delSp modSp new mod ord">
        <pc:chgData name="Ramon Fabre Vernedas" userId="0e8b3d37-2431-4dd7-8401-6f54cce07c03" providerId="ADAL" clId="{BC7FA1F7-0836-48D2-A6D0-DE079384A58E}" dt="2021-12-20T18:00:16.248" v="2715"/>
        <pc:sldMkLst>
          <pc:docMk/>
          <pc:sldMk cId="3042609907" sldId="347"/>
        </pc:sldMkLst>
        <pc:spChg chg="del">
          <ac:chgData name="Ramon Fabre Vernedas" userId="0e8b3d37-2431-4dd7-8401-6f54cce07c03" providerId="ADAL" clId="{BC7FA1F7-0836-48D2-A6D0-DE079384A58E}" dt="2021-12-07T10:57:04.402" v="1122" actId="21"/>
          <ac:spMkLst>
            <pc:docMk/>
            <pc:sldMk cId="3042609907" sldId="347"/>
            <ac:spMk id="3" creationId="{5DFBD160-B14F-4AD7-AB68-778FD234844E}"/>
          </ac:spMkLst>
        </pc:spChg>
        <pc:spChg chg="add mod">
          <ac:chgData name="Ramon Fabre Vernedas" userId="0e8b3d37-2431-4dd7-8401-6f54cce07c03" providerId="ADAL" clId="{BC7FA1F7-0836-48D2-A6D0-DE079384A58E}" dt="2021-12-07T11:56:20.949" v="1600" actId="20577"/>
          <ac:spMkLst>
            <pc:docMk/>
            <pc:sldMk cId="3042609907" sldId="347"/>
            <ac:spMk id="8" creationId="{3B74112C-E506-4663-BF54-E2C69811108D}"/>
          </ac:spMkLst>
        </pc:spChg>
        <pc:picChg chg="add del mod">
          <ac:chgData name="Ramon Fabre Vernedas" userId="0e8b3d37-2431-4dd7-8401-6f54cce07c03" providerId="ADAL" clId="{BC7FA1F7-0836-48D2-A6D0-DE079384A58E}" dt="2021-12-07T10:57:01.066" v="1121" actId="21"/>
          <ac:picMkLst>
            <pc:docMk/>
            <pc:sldMk cId="3042609907" sldId="347"/>
            <ac:picMk id="5" creationId="{9F340D23-1841-4AF4-AA9D-5E4CB02D235B}"/>
          </ac:picMkLst>
        </pc:picChg>
        <pc:picChg chg="add mod">
          <ac:chgData name="Ramon Fabre Vernedas" userId="0e8b3d37-2431-4dd7-8401-6f54cce07c03" providerId="ADAL" clId="{BC7FA1F7-0836-48D2-A6D0-DE079384A58E}" dt="2021-12-07T11:58:21.356" v="1641" actId="14100"/>
          <ac:picMkLst>
            <pc:docMk/>
            <pc:sldMk cId="3042609907" sldId="347"/>
            <ac:picMk id="7" creationId="{1F3C6DFC-4675-4903-86C1-8D53F59298B7}"/>
          </ac:picMkLst>
        </pc:picChg>
      </pc:sldChg>
      <pc:sldChg chg="addSp delSp modSp new mod ord">
        <pc:chgData name="Ramon Fabre Vernedas" userId="0e8b3d37-2431-4dd7-8401-6f54cce07c03" providerId="ADAL" clId="{BC7FA1F7-0836-48D2-A6D0-DE079384A58E}" dt="2021-12-20T18:00:16.248" v="2715"/>
        <pc:sldMkLst>
          <pc:docMk/>
          <pc:sldMk cId="1209348418" sldId="348"/>
        </pc:sldMkLst>
        <pc:spChg chg="del">
          <ac:chgData name="Ramon Fabre Vernedas" userId="0e8b3d37-2431-4dd7-8401-6f54cce07c03" providerId="ADAL" clId="{BC7FA1F7-0836-48D2-A6D0-DE079384A58E}" dt="2021-12-07T10:57:27.931" v="1128" actId="21"/>
          <ac:spMkLst>
            <pc:docMk/>
            <pc:sldMk cId="1209348418" sldId="348"/>
            <ac:spMk id="3" creationId="{38EDA3CC-93DF-4E49-9597-559DA782E14E}"/>
          </ac:spMkLst>
        </pc:spChg>
        <pc:spChg chg="add mod">
          <ac:chgData name="Ramon Fabre Vernedas" userId="0e8b3d37-2431-4dd7-8401-6f54cce07c03" providerId="ADAL" clId="{BC7FA1F7-0836-48D2-A6D0-DE079384A58E}" dt="2021-12-07T11:56:49.415" v="1625" actId="1076"/>
          <ac:spMkLst>
            <pc:docMk/>
            <pc:sldMk cId="1209348418" sldId="348"/>
            <ac:spMk id="6" creationId="{B4435E58-ADF6-44BB-8E44-26BC009A1BE3}"/>
          </ac:spMkLst>
        </pc:spChg>
        <pc:picChg chg="add mod">
          <ac:chgData name="Ramon Fabre Vernedas" userId="0e8b3d37-2431-4dd7-8401-6f54cce07c03" providerId="ADAL" clId="{BC7FA1F7-0836-48D2-A6D0-DE079384A58E}" dt="2021-12-07T11:58:30.212" v="1643" actId="14100"/>
          <ac:picMkLst>
            <pc:docMk/>
            <pc:sldMk cId="1209348418" sldId="348"/>
            <ac:picMk id="5" creationId="{73C2C972-A4C1-4F9C-8CA3-15F26001A364}"/>
          </ac:picMkLst>
        </pc:picChg>
      </pc:sldChg>
      <pc:sldChg chg="addSp delSp modSp new del mod">
        <pc:chgData name="Ramon Fabre Vernedas" userId="0e8b3d37-2431-4dd7-8401-6f54cce07c03" providerId="ADAL" clId="{BC7FA1F7-0836-48D2-A6D0-DE079384A58E}" dt="2021-12-07T12:01:31.406" v="1674" actId="2696"/>
        <pc:sldMkLst>
          <pc:docMk/>
          <pc:sldMk cId="3044087208" sldId="349"/>
        </pc:sldMkLst>
        <pc:spChg chg="del">
          <ac:chgData name="Ramon Fabre Vernedas" userId="0e8b3d37-2431-4dd7-8401-6f54cce07c03" providerId="ADAL" clId="{BC7FA1F7-0836-48D2-A6D0-DE079384A58E}" dt="2021-12-07T10:32:58.919" v="1036" actId="21"/>
          <ac:spMkLst>
            <pc:docMk/>
            <pc:sldMk cId="3044087208" sldId="349"/>
            <ac:spMk id="3" creationId="{3A617E19-EBAD-47D2-AEE9-9EAD0F418096}"/>
          </ac:spMkLst>
        </pc:spChg>
        <pc:spChg chg="add mod">
          <ac:chgData name="Ramon Fabre Vernedas" userId="0e8b3d37-2431-4dd7-8401-6f54cce07c03" providerId="ADAL" clId="{BC7FA1F7-0836-48D2-A6D0-DE079384A58E}" dt="2021-12-07T11:59:34.068" v="1669" actId="1076"/>
          <ac:spMkLst>
            <pc:docMk/>
            <pc:sldMk cId="3044087208" sldId="349"/>
            <ac:spMk id="9" creationId="{E4203D50-CF96-4CEA-AC46-D0A8999678C0}"/>
          </ac:spMkLst>
        </pc:spChg>
        <pc:picChg chg="add del mod">
          <ac:chgData name="Ramon Fabre Vernedas" userId="0e8b3d37-2431-4dd7-8401-6f54cce07c03" providerId="ADAL" clId="{BC7FA1F7-0836-48D2-A6D0-DE079384A58E}" dt="2021-12-07T11:58:57.752" v="1644" actId="21"/>
          <ac:picMkLst>
            <pc:docMk/>
            <pc:sldMk cId="3044087208" sldId="349"/>
            <ac:picMk id="5" creationId="{2C6FC4F7-435D-4A42-8F68-737B5E65D66D}"/>
          </ac:picMkLst>
        </pc:picChg>
        <pc:picChg chg="add mod">
          <ac:chgData name="Ramon Fabre Vernedas" userId="0e8b3d37-2431-4dd7-8401-6f54cce07c03" providerId="ADAL" clId="{BC7FA1F7-0836-48D2-A6D0-DE079384A58E}" dt="2021-12-07T11:59:14.372" v="1649" actId="14100"/>
          <ac:picMkLst>
            <pc:docMk/>
            <pc:sldMk cId="3044087208" sldId="349"/>
            <ac:picMk id="7" creationId="{15C66916-A0BE-4ED1-9C7F-2783F2101951}"/>
          </ac:picMkLst>
        </pc:picChg>
        <pc:picChg chg="add del mod">
          <ac:chgData name="Ramon Fabre Vernedas" userId="0e8b3d37-2431-4dd7-8401-6f54cce07c03" providerId="ADAL" clId="{BC7FA1F7-0836-48D2-A6D0-DE079384A58E}" dt="2021-12-07T11:59:19.898" v="1651" actId="21"/>
          <ac:picMkLst>
            <pc:docMk/>
            <pc:sldMk cId="3044087208" sldId="349"/>
            <ac:picMk id="8" creationId="{BE00ABDF-174C-4EC8-ACBE-31D11E027DD7}"/>
          </ac:picMkLst>
        </pc:picChg>
      </pc:sldChg>
      <pc:sldChg chg="addSp delSp modSp new del mod">
        <pc:chgData name="Ramon Fabre Vernedas" userId="0e8b3d37-2431-4dd7-8401-6f54cce07c03" providerId="ADAL" clId="{BC7FA1F7-0836-48D2-A6D0-DE079384A58E}" dt="2021-12-07T12:01:57.093" v="1675" actId="2696"/>
        <pc:sldMkLst>
          <pc:docMk/>
          <pc:sldMk cId="228323905" sldId="350"/>
        </pc:sldMkLst>
        <pc:spChg chg="del">
          <ac:chgData name="Ramon Fabre Vernedas" userId="0e8b3d37-2431-4dd7-8401-6f54cce07c03" providerId="ADAL" clId="{BC7FA1F7-0836-48D2-A6D0-DE079384A58E}" dt="2021-12-07T10:45:19.805" v="1065" actId="21"/>
          <ac:spMkLst>
            <pc:docMk/>
            <pc:sldMk cId="228323905" sldId="350"/>
            <ac:spMk id="3" creationId="{2A61EC46-A74A-4773-8A6D-4C152329D761}"/>
          </ac:spMkLst>
        </pc:spChg>
        <pc:picChg chg="add mod">
          <ac:chgData name="Ramon Fabre Vernedas" userId="0e8b3d37-2431-4dd7-8401-6f54cce07c03" providerId="ADAL" clId="{BC7FA1F7-0836-48D2-A6D0-DE079384A58E}" dt="2021-12-07T10:45:27.187" v="1067" actId="14100"/>
          <ac:picMkLst>
            <pc:docMk/>
            <pc:sldMk cId="228323905" sldId="350"/>
            <ac:picMk id="5" creationId="{40BCE24D-F57E-4A89-91AA-612D1968D6DC}"/>
          </ac:picMkLst>
        </pc:picChg>
      </pc:sldChg>
      <pc:sldChg chg="addSp delSp modSp new mod">
        <pc:chgData name="Ramon Fabre Vernedas" userId="0e8b3d37-2431-4dd7-8401-6f54cce07c03" providerId="ADAL" clId="{BC7FA1F7-0836-48D2-A6D0-DE079384A58E}" dt="2021-12-07T10:45:09.261" v="1064" actId="1076"/>
        <pc:sldMkLst>
          <pc:docMk/>
          <pc:sldMk cId="1024074210" sldId="351"/>
        </pc:sldMkLst>
        <pc:spChg chg="del">
          <ac:chgData name="Ramon Fabre Vernedas" userId="0e8b3d37-2431-4dd7-8401-6f54cce07c03" providerId="ADAL" clId="{BC7FA1F7-0836-48D2-A6D0-DE079384A58E}" dt="2021-12-07T10:45:00.380" v="1061" actId="21"/>
          <ac:spMkLst>
            <pc:docMk/>
            <pc:sldMk cId="1024074210" sldId="351"/>
            <ac:spMk id="3" creationId="{F1CB9148-1C8F-4D89-8B45-748C89B9544A}"/>
          </ac:spMkLst>
        </pc:spChg>
        <pc:picChg chg="add mod">
          <ac:chgData name="Ramon Fabre Vernedas" userId="0e8b3d37-2431-4dd7-8401-6f54cce07c03" providerId="ADAL" clId="{BC7FA1F7-0836-48D2-A6D0-DE079384A58E}" dt="2021-12-07T10:45:09.261" v="1064" actId="1076"/>
          <ac:picMkLst>
            <pc:docMk/>
            <pc:sldMk cId="1024074210" sldId="351"/>
            <ac:picMk id="5" creationId="{1C794A4D-96B0-4784-BB2A-042DA4D1769B}"/>
          </ac:picMkLst>
        </pc:picChg>
      </pc:sldChg>
      <pc:sldChg chg="addSp delSp modSp new del mod ord">
        <pc:chgData name="Ramon Fabre Vernedas" userId="0e8b3d37-2431-4dd7-8401-6f54cce07c03" providerId="ADAL" clId="{BC7FA1F7-0836-48D2-A6D0-DE079384A58E}" dt="2021-12-07T10:43:18.167" v="1058" actId="2696"/>
        <pc:sldMkLst>
          <pc:docMk/>
          <pc:sldMk cId="187996201" sldId="352"/>
        </pc:sldMkLst>
        <pc:spChg chg="del">
          <ac:chgData name="Ramon Fabre Vernedas" userId="0e8b3d37-2431-4dd7-8401-6f54cce07c03" providerId="ADAL" clId="{BC7FA1F7-0836-48D2-A6D0-DE079384A58E}" dt="2021-12-07T10:02:44.819" v="995" actId="21"/>
          <ac:spMkLst>
            <pc:docMk/>
            <pc:sldMk cId="187996201" sldId="352"/>
            <ac:spMk id="3" creationId="{8DA63541-F539-4B19-8CB1-FA2B76FE0012}"/>
          </ac:spMkLst>
        </pc:spChg>
        <pc:picChg chg="add del mod">
          <ac:chgData name="Ramon Fabre Vernedas" userId="0e8b3d37-2431-4dd7-8401-6f54cce07c03" providerId="ADAL" clId="{BC7FA1F7-0836-48D2-A6D0-DE079384A58E}" dt="2021-12-07T10:08:08.887" v="999" actId="21"/>
          <ac:picMkLst>
            <pc:docMk/>
            <pc:sldMk cId="187996201" sldId="352"/>
            <ac:picMk id="5" creationId="{A69FF414-0D18-4186-B840-285ACBB3144F}"/>
          </ac:picMkLst>
        </pc:picChg>
        <pc:picChg chg="add">
          <ac:chgData name="Ramon Fabre Vernedas" userId="0e8b3d37-2431-4dd7-8401-6f54cce07c03" providerId="ADAL" clId="{BC7FA1F7-0836-48D2-A6D0-DE079384A58E}" dt="2021-12-07T10:08:30.839" v="1000" actId="22"/>
          <ac:picMkLst>
            <pc:docMk/>
            <pc:sldMk cId="187996201" sldId="352"/>
            <ac:picMk id="7" creationId="{79471532-105C-4414-8E17-7A30F54F98A7}"/>
          </ac:picMkLst>
        </pc:picChg>
      </pc:sldChg>
      <pc:sldChg chg="addSp delSp modSp new del mod">
        <pc:chgData name="Ramon Fabre Vernedas" userId="0e8b3d37-2431-4dd7-8401-6f54cce07c03" providerId="ADAL" clId="{BC7FA1F7-0836-48D2-A6D0-DE079384A58E}" dt="2021-12-07T10:53:29.541" v="1109" actId="2696"/>
        <pc:sldMkLst>
          <pc:docMk/>
          <pc:sldMk cId="4282837137" sldId="353"/>
        </pc:sldMkLst>
        <pc:spChg chg="del">
          <ac:chgData name="Ramon Fabre Vernedas" userId="0e8b3d37-2431-4dd7-8401-6f54cce07c03" providerId="ADAL" clId="{BC7FA1F7-0836-48D2-A6D0-DE079384A58E}" dt="2021-12-07T10:11:13.556" v="1003" actId="21"/>
          <ac:spMkLst>
            <pc:docMk/>
            <pc:sldMk cId="4282837137" sldId="353"/>
            <ac:spMk id="3" creationId="{D26038F8-9DAB-410A-BC77-C8A2E4FDE6D3}"/>
          </ac:spMkLst>
        </pc:spChg>
        <pc:picChg chg="add del mod">
          <ac:chgData name="Ramon Fabre Vernedas" userId="0e8b3d37-2431-4dd7-8401-6f54cce07c03" providerId="ADAL" clId="{BC7FA1F7-0836-48D2-A6D0-DE079384A58E}" dt="2021-12-07T10:35:08.514" v="1042" actId="21"/>
          <ac:picMkLst>
            <pc:docMk/>
            <pc:sldMk cId="4282837137" sldId="353"/>
            <ac:picMk id="5" creationId="{06A56D84-9997-4975-9212-E7853042EE5C}"/>
          </ac:picMkLst>
        </pc:picChg>
        <pc:picChg chg="add mod">
          <ac:chgData name="Ramon Fabre Vernedas" userId="0e8b3d37-2431-4dd7-8401-6f54cce07c03" providerId="ADAL" clId="{BC7FA1F7-0836-48D2-A6D0-DE079384A58E}" dt="2021-12-07T10:35:21.884" v="1046" actId="14100"/>
          <ac:picMkLst>
            <pc:docMk/>
            <pc:sldMk cId="4282837137" sldId="353"/>
            <ac:picMk id="7" creationId="{AF9CF285-A31A-4085-8D58-739A0C473C97}"/>
          </ac:picMkLst>
        </pc:picChg>
      </pc:sldChg>
      <pc:sldChg chg="addSp delSp modSp new del mod">
        <pc:chgData name="Ramon Fabre Vernedas" userId="0e8b3d37-2431-4dd7-8401-6f54cce07c03" providerId="ADAL" clId="{BC7FA1F7-0836-48D2-A6D0-DE079384A58E}" dt="2021-12-07T10:41:49.591" v="1055" actId="2696"/>
        <pc:sldMkLst>
          <pc:docMk/>
          <pc:sldMk cId="1486607142" sldId="354"/>
        </pc:sldMkLst>
        <pc:spChg chg="del">
          <ac:chgData name="Ramon Fabre Vernedas" userId="0e8b3d37-2431-4dd7-8401-6f54cce07c03" providerId="ADAL" clId="{BC7FA1F7-0836-48D2-A6D0-DE079384A58E}" dt="2021-12-07T10:13:48.936" v="1008" actId="21"/>
          <ac:spMkLst>
            <pc:docMk/>
            <pc:sldMk cId="1486607142" sldId="354"/>
            <ac:spMk id="3" creationId="{4AE1D3EE-3BDD-412B-873C-ED16B5FB8AFE}"/>
          </ac:spMkLst>
        </pc:spChg>
        <pc:picChg chg="add mod">
          <ac:chgData name="Ramon Fabre Vernedas" userId="0e8b3d37-2431-4dd7-8401-6f54cce07c03" providerId="ADAL" clId="{BC7FA1F7-0836-48D2-A6D0-DE079384A58E}" dt="2021-12-07T10:13:53.611" v="1010" actId="14100"/>
          <ac:picMkLst>
            <pc:docMk/>
            <pc:sldMk cId="1486607142" sldId="354"/>
            <ac:picMk id="5" creationId="{FE79B4B8-7F49-4A0F-B9F4-CA0677FE2E40}"/>
          </ac:picMkLst>
        </pc:picChg>
      </pc:sldChg>
      <pc:sldChg chg="addSp delSp modSp new del mod">
        <pc:chgData name="Ramon Fabre Vernedas" userId="0e8b3d37-2431-4dd7-8401-6f54cce07c03" providerId="ADAL" clId="{BC7FA1F7-0836-48D2-A6D0-DE079384A58E}" dt="2021-12-07T10:41:33.951" v="1054" actId="2696"/>
        <pc:sldMkLst>
          <pc:docMk/>
          <pc:sldMk cId="3817091085" sldId="355"/>
        </pc:sldMkLst>
        <pc:spChg chg="del">
          <ac:chgData name="Ramon Fabre Vernedas" userId="0e8b3d37-2431-4dd7-8401-6f54cce07c03" providerId="ADAL" clId="{BC7FA1F7-0836-48D2-A6D0-DE079384A58E}" dt="2021-12-07T10:16:08.248" v="1013" actId="21"/>
          <ac:spMkLst>
            <pc:docMk/>
            <pc:sldMk cId="3817091085" sldId="355"/>
            <ac:spMk id="3" creationId="{B6218D0A-66CA-4ECD-86CF-3A1CBAF65702}"/>
          </ac:spMkLst>
        </pc:spChg>
        <pc:picChg chg="add mod">
          <ac:chgData name="Ramon Fabre Vernedas" userId="0e8b3d37-2431-4dd7-8401-6f54cce07c03" providerId="ADAL" clId="{BC7FA1F7-0836-48D2-A6D0-DE079384A58E}" dt="2021-12-07T10:16:14.235" v="1015" actId="14100"/>
          <ac:picMkLst>
            <pc:docMk/>
            <pc:sldMk cId="3817091085" sldId="355"/>
            <ac:picMk id="5" creationId="{E45136C3-0AE2-44AA-92CE-88D58B54D503}"/>
          </ac:picMkLst>
        </pc:picChg>
      </pc:sldChg>
      <pc:sldChg chg="addSp new del mod ord">
        <pc:chgData name="Ramon Fabre Vernedas" userId="0e8b3d37-2431-4dd7-8401-6f54cce07c03" providerId="ADAL" clId="{BC7FA1F7-0836-48D2-A6D0-DE079384A58E}" dt="2021-12-07T11:07:24.386" v="1156" actId="2696"/>
        <pc:sldMkLst>
          <pc:docMk/>
          <pc:sldMk cId="1593241416" sldId="356"/>
        </pc:sldMkLst>
        <pc:picChg chg="add">
          <ac:chgData name="Ramon Fabre Vernedas" userId="0e8b3d37-2431-4dd7-8401-6f54cce07c03" providerId="ADAL" clId="{BC7FA1F7-0836-48D2-A6D0-DE079384A58E}" dt="2021-12-07T10:38:55.645" v="1048" actId="22"/>
          <ac:picMkLst>
            <pc:docMk/>
            <pc:sldMk cId="1593241416" sldId="356"/>
            <ac:picMk id="5" creationId="{07E5E147-8FF4-44A5-8EA8-8A9A04C0C322}"/>
          </ac:picMkLst>
        </pc:picChg>
      </pc:sldChg>
      <pc:sldChg chg="addSp delSp modSp new del mod ord">
        <pc:chgData name="Ramon Fabre Vernedas" userId="0e8b3d37-2431-4dd7-8401-6f54cce07c03" providerId="ADAL" clId="{BC7FA1F7-0836-48D2-A6D0-DE079384A58E}" dt="2021-12-07T15:31:11.456" v="1706" actId="2696"/>
        <pc:sldMkLst>
          <pc:docMk/>
          <pc:sldMk cId="3123867325" sldId="357"/>
        </pc:sldMkLst>
        <pc:spChg chg="del">
          <ac:chgData name="Ramon Fabre Vernedas" userId="0e8b3d37-2431-4dd7-8401-6f54cce07c03" providerId="ADAL" clId="{BC7FA1F7-0836-48D2-A6D0-DE079384A58E}" dt="2021-12-07T10:41:13.017" v="1053" actId="21"/>
          <ac:spMkLst>
            <pc:docMk/>
            <pc:sldMk cId="3123867325" sldId="357"/>
            <ac:spMk id="3" creationId="{C726A2D0-1FAF-4DB6-BD7A-A2F54CF58F79}"/>
          </ac:spMkLst>
        </pc:spChg>
        <pc:spChg chg="add mod">
          <ac:chgData name="Ramon Fabre Vernedas" userId="0e8b3d37-2431-4dd7-8401-6f54cce07c03" providerId="ADAL" clId="{BC7FA1F7-0836-48D2-A6D0-DE079384A58E}" dt="2021-12-07T11:46:00.007" v="1468" actId="1076"/>
          <ac:spMkLst>
            <pc:docMk/>
            <pc:sldMk cId="3123867325" sldId="357"/>
            <ac:spMk id="11" creationId="{EA006ED4-BA3B-4B9F-B4CF-A8980CB8EA2F}"/>
          </ac:spMkLst>
        </pc:spChg>
        <pc:picChg chg="add del mod">
          <ac:chgData name="Ramon Fabre Vernedas" userId="0e8b3d37-2431-4dd7-8401-6f54cce07c03" providerId="ADAL" clId="{BC7FA1F7-0836-48D2-A6D0-DE079384A58E}" dt="2021-12-07T11:26:59.709" v="1184" actId="21"/>
          <ac:picMkLst>
            <pc:docMk/>
            <pc:sldMk cId="3123867325" sldId="357"/>
            <ac:picMk id="5" creationId="{F46CF6BB-705B-4231-AFF2-DEF8164F6C1F}"/>
          </ac:picMkLst>
        </pc:picChg>
        <pc:picChg chg="add del mod">
          <ac:chgData name="Ramon Fabre Vernedas" userId="0e8b3d37-2431-4dd7-8401-6f54cce07c03" providerId="ADAL" clId="{BC7FA1F7-0836-48D2-A6D0-DE079384A58E}" dt="2021-12-07T11:45:12.845" v="1435" actId="21"/>
          <ac:picMkLst>
            <pc:docMk/>
            <pc:sldMk cId="3123867325" sldId="357"/>
            <ac:picMk id="8" creationId="{D1E80D5B-FD7C-4599-AC1B-572FE5F69953}"/>
          </ac:picMkLst>
        </pc:picChg>
        <pc:picChg chg="add mod">
          <ac:chgData name="Ramon Fabre Vernedas" userId="0e8b3d37-2431-4dd7-8401-6f54cce07c03" providerId="ADAL" clId="{BC7FA1F7-0836-48D2-A6D0-DE079384A58E}" dt="2021-12-07T11:45:20.625" v="1436" actId="1076"/>
          <ac:picMkLst>
            <pc:docMk/>
            <pc:sldMk cId="3123867325" sldId="357"/>
            <ac:picMk id="10" creationId="{2830F96A-3476-4371-93E1-C9EAD2FB7AD8}"/>
          </ac:picMkLst>
        </pc:picChg>
      </pc:sldChg>
      <pc:sldChg chg="addSp delSp modSp new mod">
        <pc:chgData name="Ramon Fabre Vernedas" userId="0e8b3d37-2431-4dd7-8401-6f54cce07c03" providerId="ADAL" clId="{BC7FA1F7-0836-48D2-A6D0-DE079384A58E}" dt="2021-12-07T15:36:08.578" v="1733" actId="1076"/>
        <pc:sldMkLst>
          <pc:docMk/>
          <pc:sldMk cId="1199691642" sldId="358"/>
        </pc:sldMkLst>
        <pc:spChg chg="del">
          <ac:chgData name="Ramon Fabre Vernedas" userId="0e8b3d37-2431-4dd7-8401-6f54cce07c03" providerId="ADAL" clId="{BC7FA1F7-0836-48D2-A6D0-DE079384A58E}" dt="2021-12-07T10:48:03.587" v="1070" actId="21"/>
          <ac:spMkLst>
            <pc:docMk/>
            <pc:sldMk cId="1199691642" sldId="358"/>
            <ac:spMk id="3" creationId="{CF9A9027-8A59-4CD3-8548-36EEBE003915}"/>
          </ac:spMkLst>
        </pc:spChg>
        <pc:spChg chg="add mod">
          <ac:chgData name="Ramon Fabre Vernedas" userId="0e8b3d37-2431-4dd7-8401-6f54cce07c03" providerId="ADAL" clId="{BC7FA1F7-0836-48D2-A6D0-DE079384A58E}" dt="2021-12-07T15:35:38.216" v="1729" actId="20577"/>
          <ac:spMkLst>
            <pc:docMk/>
            <pc:sldMk cId="1199691642" sldId="358"/>
            <ac:spMk id="6" creationId="{EBFB8629-BFDD-4164-A71A-24AE0886D7D5}"/>
          </ac:spMkLst>
        </pc:spChg>
        <pc:picChg chg="add del mod">
          <ac:chgData name="Ramon Fabre Vernedas" userId="0e8b3d37-2431-4dd7-8401-6f54cce07c03" providerId="ADAL" clId="{BC7FA1F7-0836-48D2-A6D0-DE079384A58E}" dt="2021-12-07T10:51:05.770" v="1088" actId="21"/>
          <ac:picMkLst>
            <pc:docMk/>
            <pc:sldMk cId="1199691642" sldId="358"/>
            <ac:picMk id="4" creationId="{65A28117-FB1F-4E10-902D-C92E696BE297}"/>
          </ac:picMkLst>
        </pc:picChg>
        <pc:picChg chg="add del mod">
          <ac:chgData name="Ramon Fabre Vernedas" userId="0e8b3d37-2431-4dd7-8401-6f54cce07c03" providerId="ADAL" clId="{BC7FA1F7-0836-48D2-A6D0-DE079384A58E}" dt="2021-12-07T15:36:05.356" v="1732" actId="21"/>
          <ac:picMkLst>
            <pc:docMk/>
            <pc:sldMk cId="1199691642" sldId="358"/>
            <ac:picMk id="5" creationId="{1A7BB896-65FB-48BA-9EA9-1F2A7B08345A}"/>
          </ac:picMkLst>
        </pc:picChg>
        <pc:picChg chg="add mod">
          <ac:chgData name="Ramon Fabre Vernedas" userId="0e8b3d37-2431-4dd7-8401-6f54cce07c03" providerId="ADAL" clId="{BC7FA1F7-0836-48D2-A6D0-DE079384A58E}" dt="2021-12-07T15:36:08.578" v="1733" actId="1076"/>
          <ac:picMkLst>
            <pc:docMk/>
            <pc:sldMk cId="1199691642" sldId="358"/>
            <ac:picMk id="7" creationId="{6A6D8A84-C246-495A-8D01-60002488D9EE}"/>
          </ac:picMkLst>
        </pc:picChg>
      </pc:sldChg>
      <pc:sldChg chg="addSp delSp modSp new del mod">
        <pc:chgData name="Ramon Fabre Vernedas" userId="0e8b3d37-2431-4dd7-8401-6f54cce07c03" providerId="ADAL" clId="{BC7FA1F7-0836-48D2-A6D0-DE079384A58E}" dt="2021-12-07T11:54:24.344" v="1547" actId="2696"/>
        <pc:sldMkLst>
          <pc:docMk/>
          <pc:sldMk cId="2589532754" sldId="359"/>
        </pc:sldMkLst>
        <pc:spChg chg="del">
          <ac:chgData name="Ramon Fabre Vernedas" userId="0e8b3d37-2431-4dd7-8401-6f54cce07c03" providerId="ADAL" clId="{BC7FA1F7-0836-48D2-A6D0-DE079384A58E}" dt="2021-12-07T10:51:26.149" v="1092" actId="21"/>
          <ac:spMkLst>
            <pc:docMk/>
            <pc:sldMk cId="2589532754" sldId="359"/>
            <ac:spMk id="3" creationId="{28F6E929-3B5C-4FC8-8B5F-8E247E6BCE5D}"/>
          </ac:spMkLst>
        </pc:spChg>
        <pc:picChg chg="add mod">
          <ac:chgData name="Ramon Fabre Vernedas" userId="0e8b3d37-2431-4dd7-8401-6f54cce07c03" providerId="ADAL" clId="{BC7FA1F7-0836-48D2-A6D0-DE079384A58E}" dt="2021-12-07T10:51:49.465" v="1098" actId="1076"/>
          <ac:picMkLst>
            <pc:docMk/>
            <pc:sldMk cId="2589532754" sldId="359"/>
            <ac:picMk id="4" creationId="{60529B3D-8777-4EF7-B333-AC1A54E5D7CE}"/>
          </ac:picMkLst>
        </pc:picChg>
      </pc:sldChg>
      <pc:sldChg chg="addSp delSp modSp new del mod">
        <pc:chgData name="Ramon Fabre Vernedas" userId="0e8b3d37-2431-4dd7-8401-6f54cce07c03" providerId="ADAL" clId="{BC7FA1F7-0836-48D2-A6D0-DE079384A58E}" dt="2021-12-07T11:47:52.556" v="1519" actId="2696"/>
        <pc:sldMkLst>
          <pc:docMk/>
          <pc:sldMk cId="217918964" sldId="360"/>
        </pc:sldMkLst>
        <pc:spChg chg="del">
          <ac:chgData name="Ramon Fabre Vernedas" userId="0e8b3d37-2431-4dd7-8401-6f54cce07c03" providerId="ADAL" clId="{BC7FA1F7-0836-48D2-A6D0-DE079384A58E}" dt="2021-12-07T10:52:07.818" v="1100" actId="21"/>
          <ac:spMkLst>
            <pc:docMk/>
            <pc:sldMk cId="217918964" sldId="360"/>
            <ac:spMk id="3" creationId="{0E069480-6F50-4520-9186-C12BA2445277}"/>
          </ac:spMkLst>
        </pc:spChg>
        <pc:picChg chg="add mod">
          <ac:chgData name="Ramon Fabre Vernedas" userId="0e8b3d37-2431-4dd7-8401-6f54cce07c03" providerId="ADAL" clId="{BC7FA1F7-0836-48D2-A6D0-DE079384A58E}" dt="2021-12-07T10:52:25.960" v="1105" actId="14100"/>
          <ac:picMkLst>
            <pc:docMk/>
            <pc:sldMk cId="217918964" sldId="360"/>
            <ac:picMk id="4" creationId="{0083263E-FBE8-40C6-A876-C95973230103}"/>
          </ac:picMkLst>
        </pc:picChg>
      </pc:sldChg>
      <pc:sldChg chg="addSp delSp modSp new mod">
        <pc:chgData name="Ramon Fabre Vernedas" userId="0e8b3d37-2431-4dd7-8401-6f54cce07c03" providerId="ADAL" clId="{BC7FA1F7-0836-48D2-A6D0-DE079384A58E}" dt="2021-12-20T17:54:54.439" v="2713" actId="1076"/>
        <pc:sldMkLst>
          <pc:docMk/>
          <pc:sldMk cId="3743921820" sldId="361"/>
        </pc:sldMkLst>
        <pc:spChg chg="mod">
          <ac:chgData name="Ramon Fabre Vernedas" userId="0e8b3d37-2431-4dd7-8401-6f54cce07c03" providerId="ADAL" clId="{BC7FA1F7-0836-48D2-A6D0-DE079384A58E}" dt="2021-12-07T11:42:15.953" v="1353" actId="790"/>
          <ac:spMkLst>
            <pc:docMk/>
            <pc:sldMk cId="3743921820" sldId="361"/>
            <ac:spMk id="2" creationId="{E5BCB3A4-0834-4481-9685-DA56645A79E9}"/>
          </ac:spMkLst>
        </pc:spChg>
        <pc:spChg chg="del">
          <ac:chgData name="Ramon Fabre Vernedas" userId="0e8b3d37-2431-4dd7-8401-6f54cce07c03" providerId="ADAL" clId="{BC7FA1F7-0836-48D2-A6D0-DE079384A58E}" dt="2021-12-07T11:01:08.151" v="1134" actId="21"/>
          <ac:spMkLst>
            <pc:docMk/>
            <pc:sldMk cId="3743921820" sldId="361"/>
            <ac:spMk id="3" creationId="{CEFF79E8-977D-4DAC-87D9-BBBCC9FFF131}"/>
          </ac:spMkLst>
        </pc:spChg>
        <pc:spChg chg="add mod">
          <ac:chgData name="Ramon Fabre Vernedas" userId="0e8b3d37-2431-4dd7-8401-6f54cce07c03" providerId="ADAL" clId="{BC7FA1F7-0836-48D2-A6D0-DE079384A58E}" dt="2021-12-20T17:53:52.513" v="2705" actId="1076"/>
          <ac:spMkLst>
            <pc:docMk/>
            <pc:sldMk cId="3743921820" sldId="361"/>
            <ac:spMk id="9" creationId="{5256FA26-E64D-4C71-9E63-C6EA60E501FB}"/>
          </ac:spMkLst>
        </pc:spChg>
        <pc:spChg chg="add mod">
          <ac:chgData name="Ramon Fabre Vernedas" userId="0e8b3d37-2431-4dd7-8401-6f54cce07c03" providerId="ADAL" clId="{BC7FA1F7-0836-48D2-A6D0-DE079384A58E}" dt="2021-12-07T11:43:55.508" v="1427" actId="1076"/>
          <ac:spMkLst>
            <pc:docMk/>
            <pc:sldMk cId="3743921820" sldId="361"/>
            <ac:spMk id="10" creationId="{A3263563-FD35-4C34-B3FE-75C86932CF12}"/>
          </ac:spMkLst>
        </pc:spChg>
        <pc:picChg chg="add del mod">
          <ac:chgData name="Ramon Fabre Vernedas" userId="0e8b3d37-2431-4dd7-8401-6f54cce07c03" providerId="ADAL" clId="{BC7FA1F7-0836-48D2-A6D0-DE079384A58E}" dt="2021-12-20T17:54:48.061" v="2710" actId="21"/>
          <ac:picMkLst>
            <pc:docMk/>
            <pc:sldMk cId="3743921820" sldId="361"/>
            <ac:picMk id="4" creationId="{D8494718-C723-4F1C-9CAC-BB3EAB55E97C}"/>
          </ac:picMkLst>
        </pc:picChg>
        <pc:picChg chg="add del mod">
          <ac:chgData name="Ramon Fabre Vernedas" userId="0e8b3d37-2431-4dd7-8401-6f54cce07c03" providerId="ADAL" clId="{BC7FA1F7-0836-48D2-A6D0-DE079384A58E}" dt="2021-12-07T11:36:29.636" v="1200" actId="21"/>
          <ac:picMkLst>
            <pc:docMk/>
            <pc:sldMk cId="3743921820" sldId="361"/>
            <ac:picMk id="5" creationId="{197D37BA-21CF-41E9-91D8-25CB43775BB0}"/>
          </ac:picMkLst>
        </pc:picChg>
        <pc:picChg chg="add del mod">
          <ac:chgData name="Ramon Fabre Vernedas" userId="0e8b3d37-2431-4dd7-8401-6f54cce07c03" providerId="ADAL" clId="{BC7FA1F7-0836-48D2-A6D0-DE079384A58E}" dt="2021-12-07T11:37:11.758" v="1207" actId="21"/>
          <ac:picMkLst>
            <pc:docMk/>
            <pc:sldMk cId="3743921820" sldId="361"/>
            <ac:picMk id="6" creationId="{AB65BF3A-DC27-4FF5-BC56-C683A0B31300}"/>
          </ac:picMkLst>
        </pc:picChg>
        <pc:picChg chg="add mod">
          <ac:chgData name="Ramon Fabre Vernedas" userId="0e8b3d37-2431-4dd7-8401-6f54cce07c03" providerId="ADAL" clId="{BC7FA1F7-0836-48D2-A6D0-DE079384A58E}" dt="2021-12-20T17:54:54.439" v="2713" actId="1076"/>
          <ac:picMkLst>
            <pc:docMk/>
            <pc:sldMk cId="3743921820" sldId="361"/>
            <ac:picMk id="6" creationId="{FC4043B7-F7A1-401B-A1FC-7CF3740D9297}"/>
          </ac:picMkLst>
        </pc:picChg>
        <pc:picChg chg="add del mod">
          <ac:chgData name="Ramon Fabre Vernedas" userId="0e8b3d37-2431-4dd7-8401-6f54cce07c03" providerId="ADAL" clId="{BC7FA1F7-0836-48D2-A6D0-DE079384A58E}" dt="2021-12-20T17:54:21.262" v="2707" actId="21"/>
          <ac:picMkLst>
            <pc:docMk/>
            <pc:sldMk cId="3743921820" sldId="361"/>
            <ac:picMk id="8" creationId="{B63C34F9-0973-4DE5-BFFE-083B755CDD95}"/>
          </ac:picMkLst>
        </pc:picChg>
      </pc:sldChg>
      <pc:sldChg chg="addSp delSp modSp new mod">
        <pc:chgData name="Ramon Fabre Vernedas" userId="0e8b3d37-2431-4dd7-8401-6f54cce07c03" providerId="ADAL" clId="{BC7FA1F7-0836-48D2-A6D0-DE079384A58E}" dt="2021-12-07T11:46:57.037" v="1503" actId="14100"/>
        <pc:sldMkLst>
          <pc:docMk/>
          <pc:sldMk cId="183015936" sldId="362"/>
        </pc:sldMkLst>
        <pc:spChg chg="del">
          <ac:chgData name="Ramon Fabre Vernedas" userId="0e8b3d37-2431-4dd7-8401-6f54cce07c03" providerId="ADAL" clId="{BC7FA1F7-0836-48D2-A6D0-DE079384A58E}" dt="2021-12-07T11:05:20.468" v="1140" actId="21"/>
          <ac:spMkLst>
            <pc:docMk/>
            <pc:sldMk cId="183015936" sldId="362"/>
            <ac:spMk id="3" creationId="{5482C2CA-BEFC-4FCA-8A6F-C18C1F533507}"/>
          </ac:spMkLst>
        </pc:spChg>
        <pc:spChg chg="add mod">
          <ac:chgData name="Ramon Fabre Vernedas" userId="0e8b3d37-2431-4dd7-8401-6f54cce07c03" providerId="ADAL" clId="{BC7FA1F7-0836-48D2-A6D0-DE079384A58E}" dt="2021-12-07T11:46:52.262" v="1501" actId="1076"/>
          <ac:spMkLst>
            <pc:docMk/>
            <pc:sldMk cId="183015936" sldId="362"/>
            <ac:spMk id="7" creationId="{AC305669-605C-4CA9-B2DF-3EEFBCC1D5FF}"/>
          </ac:spMkLst>
        </pc:spChg>
        <pc:picChg chg="add del mod">
          <ac:chgData name="Ramon Fabre Vernedas" userId="0e8b3d37-2431-4dd7-8401-6f54cce07c03" providerId="ADAL" clId="{BC7FA1F7-0836-48D2-A6D0-DE079384A58E}" dt="2021-12-07T11:46:19.765" v="1469" actId="21"/>
          <ac:picMkLst>
            <pc:docMk/>
            <pc:sldMk cId="183015936" sldId="362"/>
            <ac:picMk id="5" creationId="{32D3CD29-4B05-4154-AF80-A5338FFC685E}"/>
          </ac:picMkLst>
        </pc:picChg>
        <pc:picChg chg="add mod">
          <ac:chgData name="Ramon Fabre Vernedas" userId="0e8b3d37-2431-4dd7-8401-6f54cce07c03" providerId="ADAL" clId="{BC7FA1F7-0836-48D2-A6D0-DE079384A58E}" dt="2021-12-07T11:46:57.037" v="1503" actId="14100"/>
          <ac:picMkLst>
            <pc:docMk/>
            <pc:sldMk cId="183015936" sldId="362"/>
            <ac:picMk id="6" creationId="{20800324-C9D8-43B7-BF7C-1F581F0334F3}"/>
          </ac:picMkLst>
        </pc:picChg>
      </pc:sldChg>
      <pc:sldChg chg="addSp delSp modSp new del mod">
        <pc:chgData name="Ramon Fabre Vernedas" userId="0e8b3d37-2431-4dd7-8401-6f54cce07c03" providerId="ADAL" clId="{BC7FA1F7-0836-48D2-A6D0-DE079384A58E}" dt="2021-12-07T15:36:38.173" v="1734" actId="2696"/>
        <pc:sldMkLst>
          <pc:docMk/>
          <pc:sldMk cId="2740937577" sldId="363"/>
        </pc:sldMkLst>
        <pc:spChg chg="del">
          <ac:chgData name="Ramon Fabre Vernedas" userId="0e8b3d37-2431-4dd7-8401-6f54cce07c03" providerId="ADAL" clId="{BC7FA1F7-0836-48D2-A6D0-DE079384A58E}" dt="2021-12-07T11:09:43.205" v="1158" actId="21"/>
          <ac:spMkLst>
            <pc:docMk/>
            <pc:sldMk cId="2740937577" sldId="363"/>
            <ac:spMk id="3" creationId="{8DE847C9-5144-44DE-8380-1EAEE81CE3EE}"/>
          </ac:spMkLst>
        </pc:spChg>
        <pc:spChg chg="add mod">
          <ac:chgData name="Ramon Fabre Vernedas" userId="0e8b3d37-2431-4dd7-8401-6f54cce07c03" providerId="ADAL" clId="{BC7FA1F7-0836-48D2-A6D0-DE079384A58E}" dt="2021-12-07T12:01:27.573" v="1673" actId="1076"/>
          <ac:spMkLst>
            <pc:docMk/>
            <pc:sldMk cId="2740937577" sldId="363"/>
            <ac:spMk id="6" creationId="{6C04CBB0-1BEA-47A5-88A8-BDCA84D35112}"/>
          </ac:spMkLst>
        </pc:spChg>
        <pc:picChg chg="add mod">
          <ac:chgData name="Ramon Fabre Vernedas" userId="0e8b3d37-2431-4dd7-8401-6f54cce07c03" providerId="ADAL" clId="{BC7FA1F7-0836-48D2-A6D0-DE079384A58E}" dt="2021-12-07T11:59:48.900" v="1670" actId="1076"/>
          <ac:picMkLst>
            <pc:docMk/>
            <pc:sldMk cId="2740937577" sldId="363"/>
            <ac:picMk id="5" creationId="{5DD835F8-8732-49BD-93BD-566595800A29}"/>
          </ac:picMkLst>
        </pc:picChg>
      </pc:sldChg>
      <pc:sldChg chg="addSp delSp modSp new del mod">
        <pc:chgData name="Ramon Fabre Vernedas" userId="0e8b3d37-2431-4dd7-8401-6f54cce07c03" providerId="ADAL" clId="{BC7FA1F7-0836-48D2-A6D0-DE079384A58E}" dt="2021-12-07T12:00:56.286" v="1671" actId="2696"/>
        <pc:sldMkLst>
          <pc:docMk/>
          <pc:sldMk cId="3420480981" sldId="364"/>
        </pc:sldMkLst>
        <pc:spChg chg="del">
          <ac:chgData name="Ramon Fabre Vernedas" userId="0e8b3d37-2431-4dd7-8401-6f54cce07c03" providerId="ADAL" clId="{BC7FA1F7-0836-48D2-A6D0-DE079384A58E}" dt="2021-12-07T11:12:11.151" v="1166" actId="21"/>
          <ac:spMkLst>
            <pc:docMk/>
            <pc:sldMk cId="3420480981" sldId="364"/>
            <ac:spMk id="3" creationId="{097AE05D-9DA9-45C8-8DCD-BE4306663532}"/>
          </ac:spMkLst>
        </pc:spChg>
        <pc:picChg chg="add mod">
          <ac:chgData name="Ramon Fabre Vernedas" userId="0e8b3d37-2431-4dd7-8401-6f54cce07c03" providerId="ADAL" clId="{BC7FA1F7-0836-48D2-A6D0-DE079384A58E}" dt="2021-12-07T11:12:18.908" v="1169" actId="1076"/>
          <ac:picMkLst>
            <pc:docMk/>
            <pc:sldMk cId="3420480981" sldId="364"/>
            <ac:picMk id="5" creationId="{650F301A-6550-4CCB-B657-A970D23D3533}"/>
          </ac:picMkLst>
        </pc:picChg>
      </pc:sldChg>
      <pc:sldChg chg="addSp delSp modSp new mod ord">
        <pc:chgData name="Ramon Fabre Vernedas" userId="0e8b3d37-2431-4dd7-8401-6f54cce07c03" providerId="ADAL" clId="{BC7FA1F7-0836-48D2-A6D0-DE079384A58E}" dt="2021-12-07T11:48:15.761" v="1521"/>
        <pc:sldMkLst>
          <pc:docMk/>
          <pc:sldMk cId="2596881550" sldId="365"/>
        </pc:sldMkLst>
        <pc:spChg chg="del">
          <ac:chgData name="Ramon Fabre Vernedas" userId="0e8b3d37-2431-4dd7-8401-6f54cce07c03" providerId="ADAL" clId="{BC7FA1F7-0836-48D2-A6D0-DE079384A58E}" dt="2021-12-07T11:18:09.286" v="1173" actId="21"/>
          <ac:spMkLst>
            <pc:docMk/>
            <pc:sldMk cId="2596881550" sldId="365"/>
            <ac:spMk id="3" creationId="{BA3B48F0-A328-4E22-AFC0-9DC2A6737AE2}"/>
          </ac:spMkLst>
        </pc:spChg>
        <pc:spChg chg="add mod">
          <ac:chgData name="Ramon Fabre Vernedas" userId="0e8b3d37-2431-4dd7-8401-6f54cce07c03" providerId="ADAL" clId="{BC7FA1F7-0836-48D2-A6D0-DE079384A58E}" dt="2021-12-07T11:47:24.661" v="1518" actId="1076"/>
          <ac:spMkLst>
            <pc:docMk/>
            <pc:sldMk cId="2596881550" sldId="365"/>
            <ac:spMk id="6" creationId="{01A9820C-F6E9-440B-8D3A-949570D7516A}"/>
          </ac:spMkLst>
        </pc:spChg>
        <pc:picChg chg="add mod">
          <ac:chgData name="Ramon Fabre Vernedas" userId="0e8b3d37-2431-4dd7-8401-6f54cce07c03" providerId="ADAL" clId="{BC7FA1F7-0836-48D2-A6D0-DE079384A58E}" dt="2021-12-07T11:47:09.869" v="1504" actId="1076"/>
          <ac:picMkLst>
            <pc:docMk/>
            <pc:sldMk cId="2596881550" sldId="365"/>
            <ac:picMk id="5" creationId="{BE52F183-5A6C-4C28-B91E-131213245176}"/>
          </ac:picMkLst>
        </pc:picChg>
      </pc:sldChg>
      <pc:sldChg chg="addSp delSp modSp new mod">
        <pc:chgData name="Ramon Fabre Vernedas" userId="0e8b3d37-2431-4dd7-8401-6f54cce07c03" providerId="ADAL" clId="{BC7FA1F7-0836-48D2-A6D0-DE079384A58E}" dt="2021-12-07T11:44:32.843" v="1429"/>
        <pc:sldMkLst>
          <pc:docMk/>
          <pc:sldMk cId="3487046683" sldId="366"/>
        </pc:sldMkLst>
        <pc:spChg chg="del">
          <ac:chgData name="Ramon Fabre Vernedas" userId="0e8b3d37-2431-4dd7-8401-6f54cce07c03" providerId="ADAL" clId="{BC7FA1F7-0836-48D2-A6D0-DE079384A58E}" dt="2021-12-07T11:26:33.926" v="1181" actId="21"/>
          <ac:spMkLst>
            <pc:docMk/>
            <pc:sldMk cId="3487046683" sldId="366"/>
            <ac:spMk id="3" creationId="{D8919F3D-06CA-4B1B-B3C5-DC489D8A0491}"/>
          </ac:spMkLst>
        </pc:spChg>
        <pc:spChg chg="add mod">
          <ac:chgData name="Ramon Fabre Vernedas" userId="0e8b3d37-2431-4dd7-8401-6f54cce07c03" providerId="ADAL" clId="{BC7FA1F7-0836-48D2-A6D0-DE079384A58E}" dt="2021-12-07T11:44:32.843" v="1429"/>
          <ac:spMkLst>
            <pc:docMk/>
            <pc:sldMk cId="3487046683" sldId="366"/>
            <ac:spMk id="6" creationId="{5BBC182C-EC2B-4C11-BD14-ED77AEFE7DF6}"/>
          </ac:spMkLst>
        </pc:spChg>
        <pc:picChg chg="add mod">
          <ac:chgData name="Ramon Fabre Vernedas" userId="0e8b3d37-2431-4dd7-8401-6f54cce07c03" providerId="ADAL" clId="{BC7FA1F7-0836-48D2-A6D0-DE079384A58E}" dt="2021-12-07T11:26:41.988" v="1183" actId="14100"/>
          <ac:picMkLst>
            <pc:docMk/>
            <pc:sldMk cId="3487046683" sldId="366"/>
            <ac:picMk id="5" creationId="{CCA9A95D-D1BE-48FD-A79E-AFB50C393F10}"/>
          </ac:picMkLst>
        </pc:picChg>
      </pc:sldChg>
      <pc:sldChg chg="add del">
        <pc:chgData name="Ramon Fabre Vernedas" userId="0e8b3d37-2431-4dd7-8401-6f54cce07c03" providerId="ADAL" clId="{BC7FA1F7-0836-48D2-A6D0-DE079384A58E}" dt="2021-12-07T11:35:56.795" v="1198" actId="2696"/>
        <pc:sldMkLst>
          <pc:docMk/>
          <pc:sldMk cId="2414226086" sldId="367"/>
        </pc:sldMkLst>
      </pc:sldChg>
      <pc:sldChg chg="addSp delSp modSp new mod ord">
        <pc:chgData name="Ramon Fabre Vernedas" userId="0e8b3d37-2431-4dd7-8401-6f54cce07c03" providerId="ADAL" clId="{BC7FA1F7-0836-48D2-A6D0-DE079384A58E}" dt="2021-12-20T18:00:16.248" v="2715"/>
        <pc:sldMkLst>
          <pc:docMk/>
          <pc:sldMk cId="3259413937" sldId="367"/>
        </pc:sldMkLst>
        <pc:spChg chg="del">
          <ac:chgData name="Ramon Fabre Vernedas" userId="0e8b3d37-2431-4dd7-8401-6f54cce07c03" providerId="ADAL" clId="{BC7FA1F7-0836-48D2-A6D0-DE079384A58E}" dt="2021-12-07T11:58:02.265" v="1637" actId="21"/>
          <ac:spMkLst>
            <pc:docMk/>
            <pc:sldMk cId="3259413937" sldId="367"/>
            <ac:spMk id="3" creationId="{2563B322-E579-4824-B5AD-D91C8EAF80F8}"/>
          </ac:spMkLst>
        </pc:spChg>
        <pc:spChg chg="add mod">
          <ac:chgData name="Ramon Fabre Vernedas" userId="0e8b3d37-2431-4dd7-8401-6f54cce07c03" providerId="ADAL" clId="{BC7FA1F7-0836-48D2-A6D0-DE079384A58E}" dt="2021-12-07T11:57:58.566" v="1636" actId="20577"/>
          <ac:spMkLst>
            <pc:docMk/>
            <pc:sldMk cId="3259413937" sldId="367"/>
            <ac:spMk id="4" creationId="{0617A498-3CEA-4E4A-94FF-BE09A8C4CE5A}"/>
          </ac:spMkLst>
        </pc:spChg>
        <pc:picChg chg="add mod">
          <ac:chgData name="Ramon Fabre Vernedas" userId="0e8b3d37-2431-4dd7-8401-6f54cce07c03" providerId="ADAL" clId="{BC7FA1F7-0836-48D2-A6D0-DE079384A58E}" dt="2021-12-07T15:33:49.241" v="1707"/>
          <ac:picMkLst>
            <pc:docMk/>
            <pc:sldMk cId="3259413937" sldId="367"/>
            <ac:picMk id="5" creationId="{C1DF969D-862F-4E65-A428-C2F299FD0EF3}"/>
          </ac:picMkLst>
        </pc:picChg>
      </pc:sldChg>
      <pc:sldChg chg="addSp delSp modSp mod">
        <pc:chgData name="Ramon Fabre Vernedas" userId="0e8b3d37-2431-4dd7-8401-6f54cce07c03" providerId="ADAL" clId="{BC7FA1F7-0836-48D2-A6D0-DE079384A58E}" dt="2021-12-07T16:17:35.029" v="2326" actId="14100"/>
        <pc:sldMkLst>
          <pc:docMk/>
          <pc:sldMk cId="1422770970" sldId="403"/>
        </pc:sldMkLst>
        <pc:spChg chg="add mod">
          <ac:chgData name="Ramon Fabre Vernedas" userId="0e8b3d37-2431-4dd7-8401-6f54cce07c03" providerId="ADAL" clId="{BC7FA1F7-0836-48D2-A6D0-DE079384A58E}" dt="2021-12-07T16:17:30.628" v="2325" actId="1076"/>
          <ac:spMkLst>
            <pc:docMk/>
            <pc:sldMk cId="1422770970" sldId="403"/>
            <ac:spMk id="7" creationId="{357AA280-ED5C-48E5-A0D2-28D0F94E0958}"/>
          </ac:spMkLst>
        </pc:spChg>
        <pc:graphicFrameChg chg="del mod">
          <ac:chgData name="Ramon Fabre Vernedas" userId="0e8b3d37-2431-4dd7-8401-6f54cce07c03" providerId="ADAL" clId="{BC7FA1F7-0836-48D2-A6D0-DE079384A58E}" dt="2021-12-07T16:17:09.386" v="2298" actId="21"/>
          <ac:graphicFrameMkLst>
            <pc:docMk/>
            <pc:sldMk cId="1422770970" sldId="403"/>
            <ac:graphicFrameMk id="6" creationId="{443C779E-74E7-4B36-917C-E084AA679661}"/>
          </ac:graphicFrameMkLst>
        </pc:graphicFrameChg>
        <pc:picChg chg="add mod">
          <ac:chgData name="Ramon Fabre Vernedas" userId="0e8b3d37-2431-4dd7-8401-6f54cce07c03" providerId="ADAL" clId="{BC7FA1F7-0836-48D2-A6D0-DE079384A58E}" dt="2021-12-07T16:17:35.029" v="2326" actId="14100"/>
          <ac:picMkLst>
            <pc:docMk/>
            <pc:sldMk cId="1422770970" sldId="403"/>
            <ac:picMk id="3" creationId="{9EB1BB22-F376-4B88-A945-F353AEDA95B5}"/>
          </ac:picMkLst>
        </pc:picChg>
      </pc:sldChg>
      <pc:sldChg chg="addSp delSp modSp new mod">
        <pc:chgData name="Ramon Fabre Vernedas" userId="0e8b3d37-2431-4dd7-8401-6f54cce07c03" providerId="ADAL" clId="{BC7FA1F7-0836-48D2-A6D0-DE079384A58E}" dt="2021-12-20T18:26:39.824" v="4002" actId="313"/>
        <pc:sldMkLst>
          <pc:docMk/>
          <pc:sldMk cId="2209974711" sldId="404"/>
        </pc:sldMkLst>
        <pc:spChg chg="mod">
          <ac:chgData name="Ramon Fabre Vernedas" userId="0e8b3d37-2431-4dd7-8401-6f54cce07c03" providerId="ADAL" clId="{BC7FA1F7-0836-48D2-A6D0-DE079384A58E}" dt="2021-12-20T18:24:38.848" v="3981" actId="790"/>
          <ac:spMkLst>
            <pc:docMk/>
            <pc:sldMk cId="2209974711" sldId="404"/>
            <ac:spMk id="2" creationId="{54BC6A08-BAC3-495A-AD41-E8EC98A80CD0}"/>
          </ac:spMkLst>
        </pc:spChg>
        <pc:spChg chg="del">
          <ac:chgData name="Ramon Fabre Vernedas" userId="0e8b3d37-2431-4dd7-8401-6f54cce07c03" providerId="ADAL" clId="{BC7FA1F7-0836-48D2-A6D0-DE079384A58E}" dt="2021-12-20T18:15:07.013" v="2735" actId="21"/>
          <ac:spMkLst>
            <pc:docMk/>
            <pc:sldMk cId="2209974711" sldId="404"/>
            <ac:spMk id="3" creationId="{F758EC15-4F6E-4052-A0D8-A23FA9B34C8D}"/>
          </ac:spMkLst>
        </pc:spChg>
        <pc:spChg chg="add mod">
          <ac:chgData name="Ramon Fabre Vernedas" userId="0e8b3d37-2431-4dd7-8401-6f54cce07c03" providerId="ADAL" clId="{BC7FA1F7-0836-48D2-A6D0-DE079384A58E}" dt="2021-12-20T18:26:39.824" v="4002" actId="313"/>
          <ac:spMkLst>
            <pc:docMk/>
            <pc:sldMk cId="2209974711" sldId="404"/>
            <ac:spMk id="4" creationId="{E9A974FD-C817-4597-B7BF-5BC17B9B199A}"/>
          </ac:spMkLst>
        </pc:spChg>
      </pc:sldChg>
      <pc:sldChg chg="new del ord">
        <pc:chgData name="Ramon Fabre Vernedas" userId="0e8b3d37-2431-4dd7-8401-6f54cce07c03" providerId="ADAL" clId="{BC7FA1F7-0836-48D2-A6D0-DE079384A58E}" dt="2021-12-07T15:47:14.148" v="1741" actId="2696"/>
        <pc:sldMkLst>
          <pc:docMk/>
          <pc:sldMk cId="3328951498" sldId="40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24E814BD-F511-4EC8-948B-B37E4C5EC6AB}" type="datetimeFigureOut">
              <a:rPr lang="ca-ES"/>
              <a:pPr>
                <a:defRPr/>
              </a:pPr>
              <a:t>20/12/2021</a:t>
            </a:fld>
            <a:endParaRPr lang="ca-E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noProof="0"/>
              <a:t>Haga clic para modificar el estilo de texto del patrón</a:t>
            </a:r>
          </a:p>
          <a:p>
            <a:pPr lvl="1"/>
            <a:r>
              <a:rPr lang="ca-ES" noProof="0"/>
              <a:t>Segundo nivel</a:t>
            </a:r>
          </a:p>
          <a:p>
            <a:pPr lvl="2"/>
            <a:r>
              <a:rPr lang="ca-ES" noProof="0"/>
              <a:t>Tercer nivel</a:t>
            </a:r>
          </a:p>
          <a:p>
            <a:pPr lvl="3"/>
            <a:r>
              <a:rPr lang="ca-ES" noProof="0"/>
              <a:t>Cuarto nivel</a:t>
            </a:r>
          </a:p>
          <a:p>
            <a:pPr lvl="4"/>
            <a:r>
              <a:rPr lang="ca-ES" noProof="0"/>
              <a:t>Quinto nivel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5F7E855E-F6D1-4671-8F1F-EFD4BABB48CB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76612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a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E855E-F6D1-4671-8F1F-EFD4BABB48CB}" type="slidenum">
              <a:rPr lang="ca-ES" smtClean="0"/>
              <a:pPr>
                <a:defRPr/>
              </a:pPr>
              <a:t>6</a:t>
            </a:fld>
            <a:endParaRPr lang="ca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5DA495FA-B600-43B1-B76A-B7543E0C31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27150" y="625475"/>
            <a:ext cx="4175125" cy="31305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AFCA7761-A50D-4B98-9A21-1D18537A47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3963988"/>
            <a:ext cx="5006975" cy="3756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B0880798-8F54-4F4F-82FC-4F0870EE78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27150" y="625475"/>
            <a:ext cx="4175125" cy="31305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F20094F8-FFE7-480F-8DE8-9818BEBD8A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3963988"/>
            <a:ext cx="5006975" cy="3756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>
            <a:extLst>
              <a:ext uri="{FF2B5EF4-FFF2-40B4-BE49-F238E27FC236}">
                <a16:creationId xmlns:a16="http://schemas.microsoft.com/office/drawing/2014/main" id="{08EB69E8-C3C2-4D19-9E8E-CC878875ED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27150" y="625475"/>
            <a:ext cx="4175125" cy="31305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134641BE-2218-48AA-B4F5-4505DC4F26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3963988"/>
            <a:ext cx="5006975" cy="3756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uab.cat/web/universitat-autonoma-de-barcelona-1345467950436.html?utm_source=presen-visita&amp;utm_medium=other&amp;utm_campaign=presenvisita" TargetMode="Externa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499CD-3C31-462A-A785-D7F75EB2E5CF}" type="datetime1">
              <a:rPr lang="es-ES"/>
              <a:pPr>
                <a:defRPr/>
              </a:pPr>
              <a:t>20/12/2021</a:t>
            </a:fld>
            <a:endParaRPr lang="es-ES"/>
          </a:p>
        </p:txBody>
      </p:sp>
      <p:sp>
        <p:nvSpPr>
          <p:cNvPr id="7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01DE7-5B12-4964-9692-47CF6EABC2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0E701E-342F-4F36-863A-5EF8A0078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5F0CBF-3FC5-4D39-8FE7-6B283FC55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E1AB6A-11BE-45B6-B6A1-3829886C9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2B49ED-D89C-4E34-9FC0-0C54D90F72D1}" type="datetime1">
              <a:rPr lang="es-ES" smtClean="0"/>
              <a:pPr>
                <a:defRPr/>
              </a:pPr>
              <a:t>20/12/2021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2BBBB1-C5A7-4714-B4FD-46524CC80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5C1825-AD85-4B79-862D-0E36531A8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5C003-F9A4-41E1-8ACE-7435660A8197}" type="slidenum">
              <a:rPr lang="ca-ES" smtClean="0"/>
              <a:pPr>
                <a:defRPr/>
              </a:pPr>
              <a:t>‹Nº›</a:t>
            </a:fld>
            <a:endParaRPr lang="ca-ES"/>
          </a:p>
        </p:txBody>
      </p:sp>
      <p:pic>
        <p:nvPicPr>
          <p:cNvPr id="7" name="Imagen 6">
            <a:hlinkClick r:id="rId2"/>
            <a:extLst>
              <a:ext uri="{FF2B5EF4-FFF2-40B4-BE49-F238E27FC236}">
                <a16:creationId xmlns:a16="http://schemas.microsoft.com/office/drawing/2014/main" id="{E57A3770-2F6A-4299-9CDD-FA5B16A463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43440" y="6451404"/>
            <a:ext cx="1457123" cy="17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16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B5ABA4-C220-4F95-9BAA-57C1169A3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CE32D3-7A95-4626-9062-B7C122A9A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4BD94F-1253-4EA9-9045-29D7B213C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C595A9-B9E2-4DAC-8410-7DC5CE382035}" type="datetime1">
              <a:rPr lang="es-ES" smtClean="0"/>
              <a:pPr>
                <a:defRPr/>
              </a:pPr>
              <a:t>20/12/2021</a:t>
            </a:fld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C73CB7-7C7F-4024-8E4F-6D1C3F4E6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15EAF-46BA-4271-8EEE-8DB805B87BBE}" type="slidenum">
              <a:rPr lang="ca-ES" smtClean="0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81768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044611-3A99-410B-BE75-072D142D4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C5C7A3-D6FF-4601-AD68-190584597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171067-1CAA-4C94-A8A3-744E1F5C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F52B5C-2458-4281-BE98-46EA275CF04C}" type="datetime1">
              <a:rPr lang="es-ES" smtClean="0"/>
              <a:pPr>
                <a:defRPr/>
              </a:pPr>
              <a:t>20/12/2021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7D1C11-553F-44E2-A553-68E28A59F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A76279-9F4D-4110-BF58-69B7FDB8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9963AA-C1A4-4FBC-991A-DF0E3D463ABA}" type="slidenum">
              <a:rPr lang="ca-ES" smtClean="0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78655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F5CD4-DCB5-4FC4-86F6-A76547991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8A1BB2-8DA6-4585-815A-9952B7986E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64D1C0-7F82-4D38-8A0E-BF90A336B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5FB851-19C3-4A1D-8EDB-C480C201C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C89B23-43FA-40D9-A17E-1F36EEBB60E4}" type="datetime1">
              <a:rPr lang="es-ES" smtClean="0"/>
              <a:pPr>
                <a:defRPr/>
              </a:pPr>
              <a:t>20/12/2021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C9C40C-49F4-4119-BE9D-41E231B42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61337"/>
            <a:ext cx="3086100" cy="365125"/>
          </a:xfrm>
        </p:spPr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B11430-8FB6-4B7D-84C6-2A27A4B0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87895-3B01-44EA-BCE9-F6024550C6F7}" type="slidenum">
              <a:rPr lang="ca-ES" smtClean="0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9831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D18E76-AF16-4D94-8209-880A37E9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954CD9-9688-484F-977E-D64FCFF63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D72C5A-E2E4-4F33-8958-BD627D6AB5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07EDAC0-0F04-4F16-8E97-CD608FB395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FCF94A-78D5-4592-B374-CAB1DCD502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7F9B0F1-4260-408E-9085-500C7577B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FEC6B2-1AB2-4748-AFF4-0A7614A81FAD}" type="datetime1">
              <a:rPr lang="es-ES" smtClean="0"/>
              <a:pPr>
                <a:defRPr/>
              </a:pPr>
              <a:t>20/12/2021</a:t>
            </a:fld>
            <a:endParaRPr lang="ca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65BFFA5-0EC3-4F2F-9A85-C58B97C2B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D27D392-9BA1-44F1-8D2B-4A99FC4D7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2D3EE-1E7D-41A1-8B30-398E98416D99}" type="slidenum">
              <a:rPr lang="ca-ES" smtClean="0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69714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93D51A-5169-402F-B6BC-D7132E138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1138D82-209C-47A3-8DBA-1A491828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8C2636-8B59-4282-939A-61DD8D693146}" type="datetime1">
              <a:rPr lang="es-ES" smtClean="0"/>
              <a:pPr>
                <a:defRPr/>
              </a:pPr>
              <a:t>20/12/2021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3D0BA4-8394-4795-87C1-E540FBB2B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322955-93BB-40F9-BEEB-D034E8FED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20849-DF92-4044-AC7B-72E5D3010FC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13279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5F5AE4F-A307-4875-B522-0DBF9B354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8C2636-8B59-4282-939A-61DD8D693146}" type="datetime1">
              <a:rPr lang="es-ES" smtClean="0"/>
              <a:pPr>
                <a:defRPr/>
              </a:pPr>
              <a:t>20/12/2021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A53EC63-F1C5-4E24-B8AC-93322CA89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05AE5F-B849-4A80-A512-81BBD0518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20849-DF92-4044-AC7B-72E5D3010FC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193240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BD766-34A4-49D7-9396-BA45FAB19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7CDE46-45A7-4DC8-8D3B-1C1E06B9B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4125B6-A4BA-412C-BECF-75EBC44E8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7C214E-41FB-4D1F-9C3E-37BA951B9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67D97F-4607-4E42-9DDA-2648548AEB43}" type="datetime1">
              <a:rPr lang="es-ES" smtClean="0"/>
              <a:pPr>
                <a:defRPr/>
              </a:pPr>
              <a:t>20/12/2021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F89B9A-B334-4D49-82A4-70B5E5C89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A02152-CE4E-49ED-B2A7-A71CE8D07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43636-0542-4125-8171-22D14FEBB46F}" type="slidenum">
              <a:rPr lang="ca-ES" smtClean="0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44725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7010AF-CBB3-4A55-8BAB-3FA61496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DEC6EFA-ACD5-4EA0-AECE-0B1F37ED74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91D8A6-B378-419B-A8C8-7E7C3CB88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30A964-9488-43ED-B9F6-55648326E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8ED0B2-4ADD-4D55-9716-A6DCFDBB6EDC}" type="datetime1">
              <a:rPr lang="es-ES" smtClean="0"/>
              <a:pPr>
                <a:defRPr/>
              </a:pPr>
              <a:t>20/12/2021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262054-0210-4BE9-8F1A-1CFCB0EE8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41DE2D-3158-4F57-BEE4-5C5EEFBF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BCF6E-2990-4461-925B-064C93D68333}" type="slidenum">
              <a:rPr lang="ca-ES" smtClean="0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62410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7D7278-C698-4742-879C-C42C113FB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70DBB5B-A8B1-4A10-8B23-2A71B0EA9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16E416-8D30-40B9-8D23-0DF0F20A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707440-7EE6-4867-81D1-3EF6CC6059A0}" type="datetime1">
              <a:rPr lang="es-ES" smtClean="0"/>
              <a:pPr>
                <a:defRPr/>
              </a:pPr>
              <a:t>20/12/2021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7A61A1-87E0-4D8F-B7EA-2FB5BA3C0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5E6A98-3D4C-4FE0-A22D-312961EAE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DDA4F0-91C5-432B-B955-E7264ED6B103}" type="slidenum">
              <a:rPr lang="ca-ES" smtClean="0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1002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61A3F-2BAB-45B1-BDCC-01B81B08514A}" type="datetime1">
              <a:rPr lang="es-ES"/>
              <a:pPr>
                <a:defRPr/>
              </a:pPr>
              <a:t>20/12/2021</a:t>
            </a:fld>
            <a:endParaRPr lang="es-ES"/>
          </a:p>
        </p:txBody>
      </p:sp>
      <p:sp>
        <p:nvSpPr>
          <p:cNvPr id="6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306C7-D47D-4240-9ED5-2389EB98161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59C2780-F36C-436D-A79C-32C605A5FE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95DAD3-62F4-45B0-AEB3-BA7504FFC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93D819-9E11-4691-8FC2-5CE9202EE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0B59B1-3327-42DE-8C2D-49C96F230985}" type="datetime1">
              <a:rPr lang="es-ES" smtClean="0"/>
              <a:pPr>
                <a:defRPr/>
              </a:pPr>
              <a:t>20/12/2021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309C40-C7CE-4B55-ACB0-2A66B7D51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9BAAD8-0771-4C9C-A91F-358311897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47871-6B8F-4858-BB2B-D2E711DC0F77}" type="slidenum">
              <a:rPr lang="ca-ES" smtClean="0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54209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C2636-8B59-4282-939A-61DD8D693146}" type="datetime1">
              <a:rPr lang="es-ES" smtClean="0"/>
              <a:pPr>
                <a:defRPr/>
              </a:pPr>
              <a:t>20/12/2021</a:t>
            </a:fld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20849-DF92-4044-AC7B-72E5D3010FC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3115827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resentació personalit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8C2636-8B59-4282-939A-61DD8D693146}" type="datetime1">
              <a:rPr lang="es-ES" smtClean="0"/>
              <a:pPr>
                <a:defRPr/>
              </a:pPr>
              <a:t>20/12/2021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20849-DF92-4044-AC7B-72E5D3010FC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9614312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Presentació personalit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8C2636-8B59-4282-939A-61DD8D693146}" type="datetime1">
              <a:rPr lang="es-ES" smtClean="0"/>
              <a:pPr>
                <a:defRPr/>
              </a:pPr>
              <a:t>20/12/2021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220849-DF92-4044-AC7B-72E5D3010FC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01977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D3F3E-7B2C-4AD0-9E84-650FED4807C6}" type="datetime1">
              <a:rPr lang="es-ES" smtClean="0"/>
              <a:pPr>
                <a:defRPr/>
              </a:pPr>
              <a:t>20/12/2021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‹Nº›</a:t>
            </a:fld>
            <a:endParaRPr lang="ca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3" hasCustomPrompt="1"/>
          </p:nvPr>
        </p:nvSpPr>
        <p:spPr>
          <a:xfrm>
            <a:off x="7885113" y="836613"/>
            <a:ext cx="914400" cy="914400"/>
          </a:xfrm>
        </p:spPr>
        <p:txBody>
          <a:bodyPr/>
          <a:lstStyle/>
          <a:p>
            <a:pPr lvl="0"/>
            <a:r>
              <a:rPr lang="es-ES" dirty="0"/>
              <a:t>o nivel</a:t>
            </a:r>
          </a:p>
          <a:p>
            <a:pPr lvl="4"/>
            <a:r>
              <a:rPr lang="es-ES" dirty="0"/>
              <a:t>Quinto nivel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902713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/>
          <a:p>
            <a:pPr lvl="0"/>
            <a:endParaRPr lang="ca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fecha">
            <a:extLst>
              <a:ext uri="{FF2B5EF4-FFF2-40B4-BE49-F238E27FC236}">
                <a16:creationId xmlns:a16="http://schemas.microsoft.com/office/drawing/2014/main" id="{E1773C3A-9C61-444A-9B00-BA143671C95E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3413" cy="4556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C99213AA-3869-4543-A21F-AC562606411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6D71279A-754C-4437-90F2-CE575354CC2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anose="02020603050405020304" pitchFamily="18" charset="0"/>
              <a:buNone/>
              <a:defRPr>
                <a:latin typeface="Times New Roman" panose="02020603050405020304" pitchFamily="18" charset="0"/>
              </a:defRPr>
            </a:lvl1pPr>
          </a:lstStyle>
          <a:p>
            <a:fld id="{08EA6327-D256-46A3-B6A3-289EDB75905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28146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0813" cy="4113213"/>
          </a:xfrm>
        </p:spPr>
        <p:txBody>
          <a:bodyPr/>
          <a:lstStyle/>
          <a:p>
            <a:pPr lvl="0"/>
            <a:endParaRPr lang="ca-ES" noProof="0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8074E0C5-5903-420D-AA2D-B30B423F86F2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3413" cy="4556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D57B23A-339F-42D2-B031-43770709992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EF82CDD-9A0D-4530-ABC8-7271F952472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anose="02020603050405020304" pitchFamily="18" charset="0"/>
              <a:buNone/>
              <a:defRPr>
                <a:latin typeface="Times New Roman" panose="02020603050405020304" pitchFamily="18" charset="0"/>
              </a:defRPr>
            </a:lvl1pPr>
          </a:lstStyle>
          <a:p>
            <a:fld id="{CF990737-C217-4BFB-A42F-AC624F26033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5138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8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B887D-9D85-4D14-A2C0-4F8DC3408950}" type="datetime1">
              <a:rPr lang="es-ES"/>
              <a:pPr>
                <a:defRPr/>
              </a:pPr>
              <a:t>20/12/2021</a:t>
            </a:fld>
            <a:endParaRPr lang="es-ES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A4E78-4BB5-4ADE-93E7-6B2F566A6C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2887A-3807-4F1D-88BE-5DB9C16630C7}" type="datetime1">
              <a:rPr lang="es-ES"/>
              <a:pPr>
                <a:defRPr/>
              </a:pPr>
              <a:t>20/12/2021</a:t>
            </a:fld>
            <a:endParaRPr lang="es-ES"/>
          </a:p>
        </p:txBody>
      </p:sp>
      <p:sp>
        <p:nvSpPr>
          <p:cNvPr id="4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FFE23-989D-4DF5-963D-20B902AA428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7EC42-4364-4C71-8DF0-191A714C2C85}" type="datetime1">
              <a:rPr lang="es-ES"/>
              <a:pPr>
                <a:defRPr/>
              </a:pPr>
              <a:t>20/12/2021</a:t>
            </a:fld>
            <a:endParaRPr lang="es-ES"/>
          </a:p>
        </p:txBody>
      </p:sp>
      <p:sp>
        <p:nvSpPr>
          <p:cNvPr id="3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E8E14-027A-499D-BB7C-7D2B8D7F70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77268-5CE2-4625-AD6F-E4651FAAC859}" type="datetime1">
              <a:rPr lang="es-ES"/>
              <a:pPr>
                <a:defRPr/>
              </a:pPr>
              <a:t>20/12/2021</a:t>
            </a:fld>
            <a:endParaRPr lang="es-ES"/>
          </a:p>
        </p:txBody>
      </p:sp>
      <p:sp>
        <p:nvSpPr>
          <p:cNvPr id="7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1A750-C303-4ABD-8499-C1CB2FA0F5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3C5BE-CA1D-4C48-8B67-EA742C25F9D5}" type="datetime1">
              <a:rPr lang="es-ES"/>
              <a:pPr>
                <a:defRPr/>
              </a:pPr>
              <a:t>20/12/2021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E5586-2CA1-4F92-84F3-1844DDC939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86189-7D7A-4B51-8C74-FBE84CFDFB8E}" type="datetime1">
              <a:rPr lang="es-ES"/>
              <a:pPr>
                <a:defRPr/>
              </a:pPr>
              <a:t>20/12/2021</a:t>
            </a:fld>
            <a:endParaRPr lang="es-ES"/>
          </a:p>
        </p:txBody>
      </p:sp>
      <p:sp>
        <p:nvSpPr>
          <p:cNvPr id="5" name="2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A4BBE-4E5A-4045-9031-5FBE419C73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08EAE-6710-4DF3-A820-6F83C29EFB11}" type="datetime1">
              <a:rPr lang="es-ES"/>
              <a:pPr>
                <a:defRPr/>
              </a:pPr>
              <a:t>20/12/2021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4D5A2-83AE-48D0-8577-5D43F67221C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hyperlink" Target="https://www.uab.cat/web/universitat-autonoma-de-barcelona-1345467950436.html?utm_source=presen-visita&amp;utm_medium=other&amp;utm_campaign=presenvisita" TargetMode="Externa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7 Marcador de texto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8C2636-8B59-4282-939A-61DD8D693146}" type="datetime1">
              <a:rPr lang="es-ES"/>
              <a:pPr>
                <a:defRPr/>
              </a:pPr>
              <a:t>20/12/2021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A2355B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220849-DF92-4044-AC7B-72E5D3010FC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60" r:id="rId2"/>
    <p:sldLayoutId id="2147484073" r:id="rId3"/>
    <p:sldLayoutId id="2147484059" r:id="rId4"/>
    <p:sldLayoutId id="2147484074" r:id="rId5"/>
    <p:sldLayoutId id="2147484075" r:id="rId6"/>
    <p:sldLayoutId id="2147484076" r:id="rId7"/>
    <p:sldLayoutId id="2147484058" r:id="rId8"/>
    <p:sldLayoutId id="2147484077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86BC38B-D9A1-4995-A15D-A768DAF69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0115FA-609B-41F5-B485-1FF4E4A88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171041-CEEF-4F48-8BDA-3B3F992EC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8C2636-8B59-4282-939A-61DD8D693146}" type="datetime1">
              <a:rPr lang="es-ES" smtClean="0"/>
              <a:pPr>
                <a:defRPr/>
              </a:pPr>
              <a:t>20/12/2021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F17C78-3BAC-4050-8005-579969105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9B745-D021-47F5-84B4-8185D3CD6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7220849-DF92-4044-AC7B-72E5D3010FC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738902D-CE52-445C-8A44-A87F9E687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800" y="0"/>
            <a:ext cx="9201600" cy="6876465"/>
          </a:xfrm>
          <a:prstGeom prst="rect">
            <a:avLst/>
          </a:prstGeom>
        </p:spPr>
      </p:pic>
      <p:pic>
        <p:nvPicPr>
          <p:cNvPr id="8" name="Imagen 7">
            <a:hlinkClick r:id="rId20"/>
            <a:extLst>
              <a:ext uri="{FF2B5EF4-FFF2-40B4-BE49-F238E27FC236}">
                <a16:creationId xmlns:a16="http://schemas.microsoft.com/office/drawing/2014/main" id="{C097B7F1-FC34-401C-8877-D30223D0F981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3899045" y="6521424"/>
            <a:ext cx="1457123" cy="17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1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  <p:sldLayoutId id="2147484104" r:id="rId12"/>
    <p:sldLayoutId id="2147484105" r:id="rId13"/>
    <p:sldLayoutId id="2147484106" r:id="rId14"/>
    <p:sldLayoutId id="2147484107" r:id="rId15"/>
    <p:sldLayoutId id="2147484108" r:id="rId16"/>
    <p:sldLayoutId id="2147484109" r:id="rId17"/>
  </p:sldLayoutIdLst>
  <p:hf hdr="0" ftr="0" dt="0"/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611560" y="332656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dirty="0"/>
              <a:t>EL PROCÈS DE DIRECCIÓ ESTRATÈGICA</a:t>
            </a:r>
            <a:endParaRPr lang="ca-ES" sz="2400" dirty="0"/>
          </a:p>
        </p:txBody>
      </p:sp>
      <p:sp>
        <p:nvSpPr>
          <p:cNvPr id="38926" name="Line 27"/>
          <p:cNvSpPr>
            <a:spLocks noChangeShapeType="1"/>
          </p:cNvSpPr>
          <p:nvPr/>
        </p:nvSpPr>
        <p:spPr bwMode="auto">
          <a:xfrm>
            <a:off x="2627313" y="2060575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8927" name="Line 28"/>
          <p:cNvSpPr>
            <a:spLocks noChangeShapeType="1"/>
          </p:cNvSpPr>
          <p:nvPr/>
        </p:nvSpPr>
        <p:spPr bwMode="auto">
          <a:xfrm>
            <a:off x="2627313" y="3716338"/>
            <a:ext cx="215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179388" y="1844675"/>
            <a:ext cx="8713787" cy="2663825"/>
            <a:chOff x="113" y="1162"/>
            <a:chExt cx="5489" cy="1678"/>
          </a:xfrm>
        </p:grpSpPr>
        <p:sp>
          <p:nvSpPr>
            <p:cNvPr id="38918" name="Text Box 10"/>
            <p:cNvSpPr txBox="1">
              <a:spLocks noChangeArrowheads="1"/>
            </p:cNvSpPr>
            <p:nvPr/>
          </p:nvSpPr>
          <p:spPr bwMode="auto">
            <a:xfrm>
              <a:off x="930" y="1162"/>
              <a:ext cx="725" cy="39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es-ES" sz="1400" dirty="0"/>
                <a:t>ANÀLISI</a:t>
              </a:r>
            </a:p>
            <a:p>
              <a:pPr marL="342900" indent="-342900" algn="ctr">
                <a:spcBef>
                  <a:spcPct val="50000"/>
                </a:spcBef>
              </a:pPr>
              <a:r>
                <a:rPr lang="es-ES" sz="1400" dirty="0"/>
                <a:t>EXTERN</a:t>
              </a:r>
              <a:endParaRPr lang="ca-ES" sz="1400" dirty="0"/>
            </a:p>
          </p:txBody>
        </p:sp>
        <p:sp>
          <p:nvSpPr>
            <p:cNvPr id="38919" name="Text Box 11"/>
            <p:cNvSpPr txBox="1">
              <a:spLocks noChangeArrowheads="1"/>
            </p:cNvSpPr>
            <p:nvPr/>
          </p:nvSpPr>
          <p:spPr bwMode="auto">
            <a:xfrm>
              <a:off x="930" y="2205"/>
              <a:ext cx="725" cy="39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es-ES" sz="1400" dirty="0"/>
                <a:t>ANÀLISI</a:t>
              </a:r>
            </a:p>
            <a:p>
              <a:pPr marL="342900" indent="-342900" algn="ctr">
                <a:spcBef>
                  <a:spcPct val="50000"/>
                </a:spcBef>
              </a:pPr>
              <a:r>
                <a:rPr lang="es-ES" sz="1400" dirty="0"/>
                <a:t>INTERN</a:t>
              </a:r>
              <a:endParaRPr lang="ca-ES" sz="1400" dirty="0"/>
            </a:p>
          </p:txBody>
        </p:sp>
        <p:sp>
          <p:nvSpPr>
            <p:cNvPr id="38920" name="Text Box 20"/>
            <p:cNvSpPr txBox="1">
              <a:spLocks noChangeArrowheads="1"/>
            </p:cNvSpPr>
            <p:nvPr/>
          </p:nvSpPr>
          <p:spPr bwMode="auto">
            <a:xfrm>
              <a:off x="1869" y="1674"/>
              <a:ext cx="966" cy="40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200" b="1" dirty="0"/>
                <a:t>DISSENY D’OPCIONS</a:t>
              </a:r>
            </a:p>
            <a:p>
              <a:pPr algn="ctr"/>
              <a:r>
                <a:rPr lang="es-ES" sz="1200" b="1" dirty="0"/>
                <a:t>ESTRATÈGIQUES</a:t>
              </a:r>
              <a:endParaRPr lang="ca-ES" sz="1200" b="1" dirty="0"/>
            </a:p>
          </p:txBody>
        </p:sp>
        <p:sp>
          <p:nvSpPr>
            <p:cNvPr id="38921" name="Text Box 21"/>
            <p:cNvSpPr txBox="1">
              <a:spLocks noChangeArrowheads="1"/>
            </p:cNvSpPr>
            <p:nvPr/>
          </p:nvSpPr>
          <p:spPr bwMode="auto">
            <a:xfrm>
              <a:off x="2925" y="1661"/>
              <a:ext cx="966" cy="40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0070C0"/>
                  </a:solidFill>
                </a:rPr>
                <a:t>AVALUACIÓ I SELECCIÓ D’ESTRATÈGIES</a:t>
              </a:r>
              <a:endParaRPr lang="ca-ES" sz="1200" b="1" dirty="0">
                <a:solidFill>
                  <a:srgbClr val="0070C0"/>
                </a:solidFill>
              </a:endParaRPr>
            </a:p>
          </p:txBody>
        </p:sp>
        <p:sp>
          <p:nvSpPr>
            <p:cNvPr id="38922" name="Text Box 22"/>
            <p:cNvSpPr txBox="1">
              <a:spLocks noChangeArrowheads="1"/>
            </p:cNvSpPr>
            <p:nvPr/>
          </p:nvSpPr>
          <p:spPr bwMode="auto">
            <a:xfrm>
              <a:off x="4014" y="1661"/>
              <a:ext cx="680" cy="40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0070C0"/>
                  </a:solidFill>
                </a:rPr>
                <a:t>POSADA EN PRÀCTICA</a:t>
              </a:r>
              <a:endParaRPr lang="ca-ES" sz="1200" b="1" dirty="0">
                <a:solidFill>
                  <a:srgbClr val="0070C0"/>
                </a:solidFill>
              </a:endParaRPr>
            </a:p>
          </p:txBody>
        </p:sp>
        <p:sp>
          <p:nvSpPr>
            <p:cNvPr id="38923" name="Text Box 23"/>
            <p:cNvSpPr txBox="1">
              <a:spLocks noChangeArrowheads="1"/>
            </p:cNvSpPr>
            <p:nvPr/>
          </p:nvSpPr>
          <p:spPr bwMode="auto">
            <a:xfrm>
              <a:off x="4785" y="1661"/>
              <a:ext cx="817" cy="29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200" b="1" dirty="0">
                  <a:solidFill>
                    <a:srgbClr val="0070C0"/>
                  </a:solidFill>
                </a:rPr>
                <a:t>CONTROL ESTRATÈGIC</a:t>
              </a:r>
              <a:endParaRPr lang="ca-ES" sz="1200" b="1" dirty="0">
                <a:solidFill>
                  <a:srgbClr val="0070C0"/>
                </a:solidFill>
              </a:endParaRPr>
            </a:p>
          </p:txBody>
        </p:sp>
        <p:sp>
          <p:nvSpPr>
            <p:cNvPr id="38924" name="Line 24"/>
            <p:cNvSpPr>
              <a:spLocks noChangeShapeType="1"/>
            </p:cNvSpPr>
            <p:nvPr/>
          </p:nvSpPr>
          <p:spPr bwMode="auto">
            <a:xfrm>
              <a:off x="1247" y="1570"/>
              <a:ext cx="0" cy="6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25" name="Line 26"/>
            <p:cNvSpPr>
              <a:spLocks noChangeShapeType="1"/>
            </p:cNvSpPr>
            <p:nvPr/>
          </p:nvSpPr>
          <p:spPr bwMode="auto">
            <a:xfrm>
              <a:off x="1791" y="1298"/>
              <a:ext cx="0" cy="10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28" name="Line 30"/>
            <p:cNvSpPr>
              <a:spLocks noChangeShapeType="1"/>
            </p:cNvSpPr>
            <p:nvPr/>
          </p:nvSpPr>
          <p:spPr bwMode="auto">
            <a:xfrm>
              <a:off x="2835" y="1842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29" name="Line 31"/>
            <p:cNvSpPr>
              <a:spLocks noChangeShapeType="1"/>
            </p:cNvSpPr>
            <p:nvPr/>
          </p:nvSpPr>
          <p:spPr bwMode="auto">
            <a:xfrm>
              <a:off x="3923" y="184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30" name="Line 32"/>
            <p:cNvSpPr>
              <a:spLocks noChangeShapeType="1"/>
            </p:cNvSpPr>
            <p:nvPr/>
          </p:nvSpPr>
          <p:spPr bwMode="auto">
            <a:xfrm>
              <a:off x="4694" y="184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31" name="Text Box 39"/>
            <p:cNvSpPr txBox="1">
              <a:spLocks noChangeArrowheads="1"/>
            </p:cNvSpPr>
            <p:nvPr/>
          </p:nvSpPr>
          <p:spPr bwMode="auto">
            <a:xfrm>
              <a:off x="113" y="1616"/>
              <a:ext cx="590" cy="44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ES" sz="1000" dirty="0"/>
                <a:t>MISSIÓ I OBJECTIUS DE L’EMPRESA</a:t>
              </a:r>
              <a:endParaRPr lang="ca-ES" sz="1000" dirty="0"/>
            </a:p>
          </p:txBody>
        </p:sp>
        <p:sp>
          <p:nvSpPr>
            <p:cNvPr id="38932" name="Line 40"/>
            <p:cNvSpPr>
              <a:spLocks noChangeShapeType="1"/>
            </p:cNvSpPr>
            <p:nvPr/>
          </p:nvSpPr>
          <p:spPr bwMode="auto">
            <a:xfrm>
              <a:off x="385" y="2069"/>
              <a:ext cx="0" cy="7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33" name="Line 47"/>
            <p:cNvSpPr>
              <a:spLocks noChangeShapeType="1"/>
            </p:cNvSpPr>
            <p:nvPr/>
          </p:nvSpPr>
          <p:spPr bwMode="auto">
            <a:xfrm>
              <a:off x="793" y="1298"/>
              <a:ext cx="0" cy="10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34" name="Line 49"/>
            <p:cNvSpPr>
              <a:spLocks noChangeShapeType="1"/>
            </p:cNvSpPr>
            <p:nvPr/>
          </p:nvSpPr>
          <p:spPr bwMode="auto">
            <a:xfrm>
              <a:off x="2336" y="2069"/>
              <a:ext cx="0" cy="7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35" name="Line 50"/>
            <p:cNvSpPr>
              <a:spLocks noChangeShapeType="1"/>
            </p:cNvSpPr>
            <p:nvPr/>
          </p:nvSpPr>
          <p:spPr bwMode="auto">
            <a:xfrm>
              <a:off x="3379" y="2069"/>
              <a:ext cx="0" cy="7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36" name="Line 51"/>
            <p:cNvSpPr>
              <a:spLocks noChangeShapeType="1"/>
            </p:cNvSpPr>
            <p:nvPr/>
          </p:nvSpPr>
          <p:spPr bwMode="auto">
            <a:xfrm>
              <a:off x="4377" y="2069"/>
              <a:ext cx="0" cy="7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37" name="Line 52"/>
            <p:cNvSpPr>
              <a:spLocks noChangeShapeType="1"/>
            </p:cNvSpPr>
            <p:nvPr/>
          </p:nvSpPr>
          <p:spPr bwMode="auto">
            <a:xfrm>
              <a:off x="5193" y="1979"/>
              <a:ext cx="0" cy="8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38" name="Line 53"/>
            <p:cNvSpPr>
              <a:spLocks noChangeShapeType="1"/>
            </p:cNvSpPr>
            <p:nvPr/>
          </p:nvSpPr>
          <p:spPr bwMode="auto">
            <a:xfrm flipH="1">
              <a:off x="385" y="2840"/>
              <a:ext cx="48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39" name="Line 54"/>
            <p:cNvSpPr>
              <a:spLocks noChangeShapeType="1"/>
            </p:cNvSpPr>
            <p:nvPr/>
          </p:nvSpPr>
          <p:spPr bwMode="auto">
            <a:xfrm>
              <a:off x="703" y="1842"/>
              <a:ext cx="9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40" name="Line 55"/>
            <p:cNvSpPr>
              <a:spLocks noChangeShapeType="1"/>
            </p:cNvSpPr>
            <p:nvPr/>
          </p:nvSpPr>
          <p:spPr bwMode="auto">
            <a:xfrm>
              <a:off x="793" y="1842"/>
              <a:ext cx="45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41" name="Line 57"/>
            <p:cNvSpPr>
              <a:spLocks noChangeShapeType="1"/>
            </p:cNvSpPr>
            <p:nvPr/>
          </p:nvSpPr>
          <p:spPr bwMode="auto">
            <a:xfrm>
              <a:off x="1791" y="1888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943" name="Line 60"/>
          <p:cNvSpPr>
            <a:spLocks noChangeShapeType="1"/>
          </p:cNvSpPr>
          <p:nvPr/>
        </p:nvSpPr>
        <p:spPr bwMode="auto">
          <a:xfrm flipV="1">
            <a:off x="684213" y="5516563"/>
            <a:ext cx="0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8944" name="Line 61"/>
          <p:cNvSpPr>
            <a:spLocks noChangeShapeType="1"/>
          </p:cNvSpPr>
          <p:nvPr/>
        </p:nvSpPr>
        <p:spPr bwMode="auto">
          <a:xfrm flipV="1">
            <a:off x="3059113" y="5516563"/>
            <a:ext cx="0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684213" y="5516563"/>
            <a:ext cx="7559675" cy="601662"/>
            <a:chOff x="431" y="3475"/>
            <a:chExt cx="4762" cy="379"/>
          </a:xfrm>
        </p:grpSpPr>
        <p:sp>
          <p:nvSpPr>
            <p:cNvPr id="38945" name="Line 62"/>
            <p:cNvSpPr>
              <a:spLocks noChangeShapeType="1"/>
            </p:cNvSpPr>
            <p:nvPr/>
          </p:nvSpPr>
          <p:spPr bwMode="auto">
            <a:xfrm>
              <a:off x="2154" y="3521"/>
              <a:ext cx="8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946" name="Line 63"/>
            <p:cNvSpPr>
              <a:spLocks noChangeShapeType="1"/>
            </p:cNvSpPr>
            <p:nvPr/>
          </p:nvSpPr>
          <p:spPr bwMode="auto">
            <a:xfrm flipV="1">
              <a:off x="2154" y="3475"/>
              <a:ext cx="0" cy="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431" y="3475"/>
              <a:ext cx="4762" cy="379"/>
              <a:chOff x="431" y="3475"/>
              <a:chExt cx="4762" cy="379"/>
            </a:xfrm>
          </p:grpSpPr>
          <p:sp>
            <p:nvSpPr>
              <p:cNvPr id="35843" name="Text Box 7"/>
              <p:cNvSpPr txBox="1">
                <a:spLocks noChangeArrowheads="1"/>
              </p:cNvSpPr>
              <p:nvPr/>
            </p:nvSpPr>
            <p:spPr bwMode="auto">
              <a:xfrm>
                <a:off x="521" y="3566"/>
                <a:ext cx="121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s-ES" sz="12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ANÀLISI ESTRATÈGIC</a:t>
                </a:r>
                <a:endParaRPr lang="ca-ES" sz="1200" b="1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35844" name="Text Box 8"/>
              <p:cNvSpPr txBox="1">
                <a:spLocks noChangeArrowheads="1"/>
              </p:cNvSpPr>
              <p:nvPr/>
            </p:nvSpPr>
            <p:spPr bwMode="auto">
              <a:xfrm>
                <a:off x="2109" y="3566"/>
                <a:ext cx="101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s-ES" sz="12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FORMULACIÓ </a:t>
                </a:r>
              </a:p>
              <a:p>
                <a:pPr algn="ctr">
                  <a:defRPr/>
                </a:pPr>
                <a:r>
                  <a:rPr lang="es-ES" sz="12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D’ESTRATÈGIES</a:t>
                </a:r>
                <a:endParaRPr lang="ca-ES" sz="1200" b="1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35845" name="Text Box 9"/>
              <p:cNvSpPr txBox="1">
                <a:spLocks noChangeArrowheads="1"/>
              </p:cNvSpPr>
              <p:nvPr/>
            </p:nvSpPr>
            <p:spPr bwMode="auto">
              <a:xfrm>
                <a:off x="3424" y="3566"/>
                <a:ext cx="158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s-ES" sz="1200" b="1" dirty="0">
                    <a:solidFill>
                      <a:srgbClr val="99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IMPLANTACIÓ D’ESTRATÈGIES</a:t>
                </a:r>
                <a:endParaRPr lang="ca-ES" sz="1200" b="1" dirty="0">
                  <a:solidFill>
                    <a:srgbClr val="99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38942" name="Line 59"/>
              <p:cNvSpPr>
                <a:spLocks noChangeShapeType="1"/>
              </p:cNvSpPr>
              <p:nvPr/>
            </p:nvSpPr>
            <p:spPr bwMode="auto">
              <a:xfrm>
                <a:off x="431" y="3521"/>
                <a:ext cx="149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947" name="Line 64"/>
              <p:cNvSpPr>
                <a:spLocks noChangeShapeType="1"/>
              </p:cNvSpPr>
              <p:nvPr/>
            </p:nvSpPr>
            <p:spPr bwMode="auto">
              <a:xfrm flipV="1">
                <a:off x="3016" y="3475"/>
                <a:ext cx="0" cy="4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948" name="Line 65"/>
              <p:cNvSpPr>
                <a:spLocks noChangeShapeType="1"/>
              </p:cNvSpPr>
              <p:nvPr/>
            </p:nvSpPr>
            <p:spPr bwMode="auto">
              <a:xfrm>
                <a:off x="3243" y="3521"/>
                <a:ext cx="19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38949" name="Line 66"/>
          <p:cNvSpPr>
            <a:spLocks noChangeShapeType="1"/>
          </p:cNvSpPr>
          <p:nvPr/>
        </p:nvSpPr>
        <p:spPr bwMode="auto">
          <a:xfrm flipV="1">
            <a:off x="5148263" y="5516563"/>
            <a:ext cx="0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8950" name="Line 68"/>
          <p:cNvSpPr>
            <a:spLocks noChangeShapeType="1"/>
          </p:cNvSpPr>
          <p:nvPr/>
        </p:nvSpPr>
        <p:spPr bwMode="auto">
          <a:xfrm flipV="1">
            <a:off x="8243888" y="5516563"/>
            <a:ext cx="0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8951" name="Text Box 69"/>
          <p:cNvSpPr txBox="1">
            <a:spLocks noChangeArrowheads="1"/>
          </p:cNvSpPr>
          <p:nvPr/>
        </p:nvSpPr>
        <p:spPr bwMode="auto">
          <a:xfrm>
            <a:off x="539750" y="4724400"/>
            <a:ext cx="1584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 b="1" dirty="0"/>
              <a:t>Orientació bàsica de l’empresa</a:t>
            </a:r>
          </a:p>
          <a:p>
            <a:r>
              <a:rPr lang="ca-ES" sz="1000" b="1" dirty="0"/>
              <a:t>i del procés de decisió estratègica.</a:t>
            </a:r>
          </a:p>
        </p:txBody>
      </p:sp>
      <p:sp>
        <p:nvSpPr>
          <p:cNvPr id="38952" name="Text Box 70"/>
          <p:cNvSpPr txBox="1">
            <a:spLocks noChangeArrowheads="1"/>
          </p:cNvSpPr>
          <p:nvPr/>
        </p:nvSpPr>
        <p:spPr bwMode="auto">
          <a:xfrm>
            <a:off x="2195513" y="4652963"/>
            <a:ext cx="10795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 b="1" dirty="0"/>
              <a:t>Diagnòstic, oportunitats, amenaces, fortaleses i debilitats</a:t>
            </a:r>
          </a:p>
        </p:txBody>
      </p:sp>
      <p:sp>
        <p:nvSpPr>
          <p:cNvPr id="38953" name="Text Box 71"/>
          <p:cNvSpPr txBox="1">
            <a:spLocks noChangeArrowheads="1"/>
          </p:cNvSpPr>
          <p:nvPr/>
        </p:nvSpPr>
        <p:spPr bwMode="auto">
          <a:xfrm>
            <a:off x="3563938" y="4797425"/>
            <a:ext cx="10795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 b="1" dirty="0"/>
              <a:t>Estratègies corporatives i competitives</a:t>
            </a:r>
          </a:p>
        </p:txBody>
      </p:sp>
      <p:sp>
        <p:nvSpPr>
          <p:cNvPr id="38954" name="Text Box 72"/>
          <p:cNvSpPr txBox="1">
            <a:spLocks noChangeArrowheads="1"/>
          </p:cNvSpPr>
          <p:nvPr/>
        </p:nvSpPr>
        <p:spPr bwMode="auto">
          <a:xfrm>
            <a:off x="5076825" y="4868863"/>
            <a:ext cx="10795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 b="1"/>
              <a:t>Adequació, factibilitat i acceptabilitat</a:t>
            </a:r>
          </a:p>
        </p:txBody>
      </p:sp>
      <p:sp>
        <p:nvSpPr>
          <p:cNvPr id="38955" name="Text Box 73"/>
          <p:cNvSpPr txBox="1">
            <a:spLocks noChangeArrowheads="1"/>
          </p:cNvSpPr>
          <p:nvPr/>
        </p:nvSpPr>
        <p:spPr bwMode="auto">
          <a:xfrm>
            <a:off x="6227763" y="4652963"/>
            <a:ext cx="10795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 b="1"/>
              <a:t>Suport organitzatiu, planificació i estratègies funcionals</a:t>
            </a:r>
          </a:p>
        </p:txBody>
      </p:sp>
      <p:sp>
        <p:nvSpPr>
          <p:cNvPr id="38956" name="Text Box 74"/>
          <p:cNvSpPr txBox="1">
            <a:spLocks noChangeArrowheads="1"/>
          </p:cNvSpPr>
          <p:nvPr/>
        </p:nvSpPr>
        <p:spPr bwMode="auto">
          <a:xfrm>
            <a:off x="7524750" y="4724400"/>
            <a:ext cx="1079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a-ES" sz="1000" b="1"/>
              <a:t>Revisió del </a:t>
            </a:r>
          </a:p>
          <a:p>
            <a:r>
              <a:rPr lang="ca-ES" sz="1000" b="1"/>
              <a:t>procès de </a:t>
            </a:r>
          </a:p>
          <a:p>
            <a:r>
              <a:rPr lang="ca-ES" sz="1000" b="1"/>
              <a:t>decisió</a:t>
            </a:r>
          </a:p>
          <a:p>
            <a:r>
              <a:rPr lang="ca-ES" sz="1000" b="1"/>
              <a:t>estratègica.</a:t>
            </a:r>
          </a:p>
        </p:txBody>
      </p:sp>
      <p:sp>
        <p:nvSpPr>
          <p:cNvPr id="38957" name="Line 76"/>
          <p:cNvSpPr>
            <a:spLocks noChangeShapeType="1"/>
          </p:cNvSpPr>
          <p:nvPr/>
        </p:nvSpPr>
        <p:spPr bwMode="auto">
          <a:xfrm>
            <a:off x="1258888" y="2060575"/>
            <a:ext cx="2174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58" name="Line 77"/>
          <p:cNvSpPr>
            <a:spLocks noChangeShapeType="1"/>
          </p:cNvSpPr>
          <p:nvPr/>
        </p:nvSpPr>
        <p:spPr bwMode="auto">
          <a:xfrm>
            <a:off x="1258888" y="3716338"/>
            <a:ext cx="2174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" name="5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87602-D7B1-4377-B95D-B69174930709}" type="slidenum">
              <a:rPr lang="ca-ES" smtClean="0"/>
              <a:pPr>
                <a:defRPr/>
              </a:pPr>
              <a:t>1</a:t>
            </a:fld>
            <a:endParaRPr lang="ca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D07A814-9E7B-4FC8-BEBA-BD723524E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020" y="199906"/>
            <a:ext cx="1548184" cy="22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01692"/>
      </p:ext>
    </p:extLst>
  </p:cSld>
  <p:clrMapOvr>
    <a:masterClrMapping/>
  </p:clrMapOvr>
  <p:transition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6E29569-DCD5-488C-B460-310FCA5EF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10</a:t>
            </a:fld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CA9A95D-D1BE-48FD-A79E-AFB50C393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546822"/>
            <a:ext cx="6336704" cy="539641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BBC182C-EC2B-4C11-BD14-ED77AEFE7DF6}"/>
              </a:ext>
            </a:extLst>
          </p:cNvPr>
          <p:cNvSpPr txBox="1"/>
          <p:nvPr/>
        </p:nvSpPr>
        <p:spPr>
          <a:xfrm>
            <a:off x="616686" y="143861"/>
            <a:ext cx="8054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DE LA ESTRATEGIA AL PRESSUPOST VIA QUADRE DE COMANDAMENT</a:t>
            </a:r>
          </a:p>
        </p:txBody>
      </p:sp>
    </p:spTree>
    <p:extLst>
      <p:ext uri="{BB962C8B-B14F-4D97-AF65-F5344CB8AC3E}">
        <p14:creationId xmlns:p14="http://schemas.microsoft.com/office/powerpoint/2010/main" val="3487046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3F93B9E-732D-41E4-8217-3E56663A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11</a:t>
            </a:fld>
            <a:endParaRPr lang="ca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0800324-C9D8-43B7-BF7C-1F581F033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6" y="764705"/>
            <a:ext cx="7321875" cy="557495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305669-605C-4CA9-B2DF-3EEFBCC1D5FF}"/>
              </a:ext>
            </a:extLst>
          </p:cNvPr>
          <p:cNvSpPr txBox="1"/>
          <p:nvPr/>
        </p:nvSpPr>
        <p:spPr>
          <a:xfrm>
            <a:off x="2590175" y="260648"/>
            <a:ext cx="3963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FENT OPERATIVA LA ESTRATEGIA</a:t>
            </a:r>
          </a:p>
        </p:txBody>
      </p:sp>
    </p:spTree>
    <p:extLst>
      <p:ext uri="{BB962C8B-B14F-4D97-AF65-F5344CB8AC3E}">
        <p14:creationId xmlns:p14="http://schemas.microsoft.com/office/powerpoint/2010/main" val="183015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8FFF096-32D2-4D2E-9072-478E94B66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12</a:t>
            </a:fld>
            <a:endParaRPr lang="ca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BFB8629-BFDD-4164-A71A-24AE0886D7D5}"/>
              </a:ext>
            </a:extLst>
          </p:cNvPr>
          <p:cNvSpPr txBox="1"/>
          <p:nvPr/>
        </p:nvSpPr>
        <p:spPr>
          <a:xfrm>
            <a:off x="3537851" y="134129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UN EXEMPLE GLOBAL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A6D8A84-C246-495A-8D01-60002488D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87" y="649466"/>
            <a:ext cx="8508626" cy="555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91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A6E9433-3BB8-459A-ACFC-DC11F07B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13</a:t>
            </a:fld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794A4D-96B0-4784-BB2A-042DA4D17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76672"/>
            <a:ext cx="8208912" cy="548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74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1EB127C4-F76A-4F38-96F9-4230E7F45F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0378" y="127091"/>
            <a:ext cx="8641655" cy="603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a-ES" altLang="es-ES" sz="3200" dirty="0"/>
              <a:t>Estructura: Part fonamental d’ una organització</a:t>
            </a: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82BA8FD8-9F46-4450-94F9-791487A86AA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295796" y="844310"/>
            <a:ext cx="4859337" cy="4888946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 fontScale="55000" lnSpcReduction="20000"/>
          </a:bodyPr>
          <a:lstStyle/>
          <a:p>
            <a:pPr marL="192881" lvl="1" indent="0">
              <a:spcBef>
                <a:spcPts val="700"/>
              </a:spcBef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a-ES" altLang="es-ES" sz="2632" dirty="0">
                <a:solidFill>
                  <a:srgbClr val="336699"/>
                </a:solidFill>
              </a:rPr>
              <a:t>Parts fonamentals:</a:t>
            </a:r>
          </a:p>
          <a:p>
            <a:pPr marL="457200" lvl="1" indent="0" eaLnBrk="1" hangingPunct="1">
              <a:spcBef>
                <a:spcPts val="600"/>
              </a:spcBef>
              <a:buClr>
                <a:srgbClr val="660066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a-ES" altLang="es-ES" sz="3300" dirty="0"/>
              <a:t>Nucli operacions</a:t>
            </a:r>
          </a:p>
          <a:p>
            <a:pPr marL="457200" lvl="1" indent="0" eaLnBrk="1" hangingPunct="1">
              <a:spcBef>
                <a:spcPts val="600"/>
              </a:spcBef>
              <a:buClr>
                <a:srgbClr val="660066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a-ES" altLang="es-ES" sz="3300" dirty="0"/>
              <a:t>Vèrtex  estratègic (Directius)</a:t>
            </a:r>
          </a:p>
          <a:p>
            <a:pPr marL="457200" lvl="1" indent="0" eaLnBrk="1" hangingPunct="1">
              <a:spcBef>
                <a:spcPts val="600"/>
              </a:spcBef>
              <a:buClr>
                <a:srgbClr val="660066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a-ES" altLang="es-ES" sz="3300" dirty="0"/>
              <a:t>Línia mitjana (Directius)</a:t>
            </a:r>
          </a:p>
          <a:p>
            <a:pPr marL="457200" lvl="1" indent="0" eaLnBrk="1" hangingPunct="1">
              <a:spcBef>
                <a:spcPts val="600"/>
              </a:spcBef>
              <a:buClr>
                <a:srgbClr val="660066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a-ES" altLang="es-ES" sz="3300" dirty="0"/>
              <a:t>Tecnoestructura (Analistes)</a:t>
            </a:r>
          </a:p>
          <a:p>
            <a:pPr marL="457200" lvl="1" indent="0" eaLnBrk="1" hangingPunct="1">
              <a:spcBef>
                <a:spcPts val="600"/>
              </a:spcBef>
              <a:buClr>
                <a:srgbClr val="660066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a-ES" altLang="es-ES" sz="3300" dirty="0"/>
              <a:t>Staff de recolzament (Analistes)</a:t>
            </a:r>
          </a:p>
          <a:p>
            <a:pPr marL="457200" lvl="1" indent="0" eaLnBrk="1" hangingPunct="1">
              <a:spcBef>
                <a:spcPts val="600"/>
              </a:spcBef>
              <a:buClr>
                <a:srgbClr val="660066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a-ES" altLang="es-ES" sz="3300" dirty="0"/>
              <a:t>Ideologia</a:t>
            </a:r>
          </a:p>
          <a:p>
            <a:pPr marL="264319" indent="0">
              <a:spcBef>
                <a:spcPts val="600"/>
              </a:spcBef>
              <a:buClr>
                <a:srgbClr val="660066"/>
              </a:buClr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a-ES" altLang="es-ES" sz="2968" dirty="0">
                <a:solidFill>
                  <a:srgbClr val="336699"/>
                </a:solidFill>
              </a:rPr>
              <a:t>Tipologia i part clau :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a-ES" altLang="es-ES" sz="3200" u="sng" dirty="0"/>
              <a:t>organització empresarial </a:t>
            </a:r>
            <a:r>
              <a:rPr lang="ca-ES" altLang="es-ES" sz="3200" dirty="0"/>
              <a:t> Vèrtex estratègic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a-ES" altLang="es-ES" sz="3200" u="sng" dirty="0"/>
              <a:t>organització maquinal  </a:t>
            </a:r>
            <a:r>
              <a:rPr lang="ca-ES" altLang="es-ES" sz="3200" dirty="0"/>
              <a:t>Tecnoestructura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a-ES" altLang="es-ES" sz="3200" u="sng" dirty="0"/>
              <a:t>organització professional  </a:t>
            </a:r>
            <a:r>
              <a:rPr lang="ca-ES" altLang="es-ES" sz="3200" dirty="0"/>
              <a:t>Nucli operacions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a-ES" altLang="es-ES" sz="3200" u="sng" dirty="0"/>
              <a:t>organització diversificada  </a:t>
            </a:r>
            <a:r>
              <a:rPr lang="ca-ES" altLang="es-ES" sz="3200" dirty="0"/>
              <a:t>Línia mitjana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a-ES" altLang="es-ES" sz="3200" u="sng" dirty="0"/>
              <a:t>organització innovadora </a:t>
            </a:r>
            <a:r>
              <a:rPr lang="ca-ES" altLang="es-ES" sz="3200" dirty="0"/>
              <a:t> Staff recolzament</a:t>
            </a:r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a-ES" altLang="es-ES" sz="3200" u="sng" dirty="0"/>
              <a:t>organització missionera </a:t>
            </a:r>
            <a:r>
              <a:rPr lang="ca-ES" altLang="es-ES" sz="3200" dirty="0"/>
              <a:t>Ideologia</a:t>
            </a:r>
            <a:endParaRPr lang="ca-ES" altLang="es-ES" sz="3200" u="sng" dirty="0"/>
          </a:p>
          <a:p>
            <a:pPr marL="341313" indent="-341313" eaLnBrk="1" hangingPunct="1">
              <a:lnSpc>
                <a:spcPct val="90000"/>
              </a:lnSpc>
              <a:spcBef>
                <a:spcPts val="600"/>
              </a:spcBef>
              <a:buFont typeface="Times New Roman" panose="02020603050405020304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a-ES" altLang="es-ES" sz="3200" u="sng" dirty="0"/>
              <a:t>organització política </a:t>
            </a:r>
            <a:r>
              <a:rPr lang="ca-ES" altLang="es-ES" sz="3200" dirty="0"/>
              <a:t>cap</a:t>
            </a:r>
            <a:endParaRPr lang="ca-ES" altLang="es-ES" sz="3200" u="sng" dirty="0"/>
          </a:p>
        </p:txBody>
      </p:sp>
      <p:sp>
        <p:nvSpPr>
          <p:cNvPr id="7172" name="5 Marcador de pie de página">
            <a:extLst>
              <a:ext uri="{FF2B5EF4-FFF2-40B4-BE49-F238E27FC236}">
                <a16:creationId xmlns:a16="http://schemas.microsoft.com/office/drawing/2014/main" id="{026D99BE-77DE-4FB2-A0FB-154CE64FF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/>
            </a:pPr>
            <a:r>
              <a:rPr lang="ca-ES" dirty="0">
                <a:latin typeface="Times New Roman" pitchFamily="18" charset="0"/>
              </a:rPr>
              <a:t>organització i gestió empreses</a:t>
            </a:r>
          </a:p>
        </p:txBody>
      </p:sp>
      <p:sp>
        <p:nvSpPr>
          <p:cNvPr id="7173" name="Line 3">
            <a:extLst>
              <a:ext uri="{FF2B5EF4-FFF2-40B4-BE49-F238E27FC236}">
                <a16:creationId xmlns:a16="http://schemas.microsoft.com/office/drawing/2014/main" id="{10C538D0-6B62-49D4-846E-58FEA17E8D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5638800"/>
            <a:ext cx="1588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 dirty="0"/>
          </a:p>
        </p:txBody>
      </p:sp>
      <p:pic>
        <p:nvPicPr>
          <p:cNvPr id="7174" name="Picture 4">
            <a:extLst>
              <a:ext uri="{FF2B5EF4-FFF2-40B4-BE49-F238E27FC236}">
                <a16:creationId xmlns:a16="http://schemas.microsoft.com/office/drawing/2014/main" id="{AA244AD1-145B-4BDF-8796-E7A347042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2" y="1528258"/>
            <a:ext cx="4102100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2 Marcador de pie de página">
            <a:extLst>
              <a:ext uri="{FF2B5EF4-FFF2-40B4-BE49-F238E27FC236}">
                <a16:creationId xmlns:a16="http://schemas.microsoft.com/office/drawing/2014/main" id="{D51CFB66-C7EB-4A84-AD85-C837CD9A5E8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248400"/>
            <a:ext cx="2894013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ca-ES" altLang="es-ES"/>
              <a:t>organització i gestió empreses</a:t>
            </a:r>
          </a:p>
        </p:txBody>
      </p:sp>
      <p:graphicFrame>
        <p:nvGraphicFramePr>
          <p:cNvPr id="15361" name="Object 1">
            <a:extLst>
              <a:ext uri="{FF2B5EF4-FFF2-40B4-BE49-F238E27FC236}">
                <a16:creationId xmlns:a16="http://schemas.microsoft.com/office/drawing/2014/main" id="{830688C1-5BBF-43A3-93F7-66EB527E58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29875"/>
              </p:ext>
            </p:extLst>
          </p:nvPr>
        </p:nvGraphicFramePr>
        <p:xfrm>
          <a:off x="4644008" y="4751594"/>
          <a:ext cx="1871663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247619" imgH="1457143" progId="">
                  <p:embed/>
                </p:oleObj>
              </mc:Choice>
              <mc:Fallback>
                <p:oleObj r:id="rId3" imgW="2247619" imgH="1457143" progId="">
                  <p:embed/>
                  <p:pic>
                    <p:nvPicPr>
                      <p:cNvPr id="15361" name="Object 1">
                        <a:extLst>
                          <a:ext uri="{FF2B5EF4-FFF2-40B4-BE49-F238E27FC236}">
                            <a16:creationId xmlns:a16="http://schemas.microsoft.com/office/drawing/2014/main" id="{830688C1-5BBF-43A3-93F7-66EB527E58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4751594"/>
                        <a:ext cx="1871663" cy="121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2">
            <a:extLst>
              <a:ext uri="{FF2B5EF4-FFF2-40B4-BE49-F238E27FC236}">
                <a16:creationId xmlns:a16="http://schemas.microsoft.com/office/drawing/2014/main" id="{9357C334-55EF-40AA-8FF3-3038A14BA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616" y="261736"/>
            <a:ext cx="8136582" cy="57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ca-ES" altLang="es-ES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Evolució mecanismes coordinació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9949E1AB-DF6A-492F-8244-07FC546B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682" y="2560985"/>
            <a:ext cx="1584325" cy="70326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ts val="1250"/>
              </a:spcBef>
            </a:pPr>
            <a:r>
              <a:rPr lang="ca-ES" altLang="es-ES" sz="2000">
                <a:solidFill>
                  <a:srgbClr val="000000"/>
                </a:solidFill>
                <a:latin typeface="Comic Sans MS" panose="030F0702030302020204" pitchFamily="66" charset="0"/>
              </a:rPr>
              <a:t>Adaptació Mutua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83CBDD1E-3BD5-40BC-ADC1-D7D0D7C61BA3}"/>
              </a:ext>
            </a:extLst>
          </p:cNvPr>
          <p:cNvGrpSpPr>
            <a:grpSpLocks/>
          </p:cNvGrpSpPr>
          <p:nvPr/>
        </p:nvGrpSpPr>
        <p:grpSpPr bwMode="auto">
          <a:xfrm>
            <a:off x="3851920" y="1268760"/>
            <a:ext cx="2833687" cy="3287713"/>
            <a:chOff x="2441" y="1480"/>
            <a:chExt cx="1785" cy="2071"/>
          </a:xfrm>
        </p:grpSpPr>
        <p:grpSp>
          <p:nvGrpSpPr>
            <p:cNvPr id="15380" name="Group 6">
              <a:extLst>
                <a:ext uri="{FF2B5EF4-FFF2-40B4-BE49-F238E27FC236}">
                  <a16:creationId xmlns:a16="http://schemas.microsoft.com/office/drawing/2014/main" id="{5A16C369-6809-413C-A431-7CD66F9E60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3" y="1480"/>
              <a:ext cx="1543" cy="2071"/>
              <a:chOff x="2683" y="1480"/>
              <a:chExt cx="1543" cy="2071"/>
            </a:xfrm>
          </p:grpSpPr>
          <p:sp>
            <p:nvSpPr>
              <p:cNvPr id="4" name="Text Box 7">
                <a:extLst>
                  <a:ext uri="{FF2B5EF4-FFF2-40B4-BE49-F238E27FC236}">
                    <a16:creationId xmlns:a16="http://schemas.microsoft.com/office/drawing/2014/main" id="{C4D0FD5A-A175-49D2-A729-46B721AB30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83" y="1480"/>
                <a:ext cx="1542" cy="447"/>
              </a:xfrm>
              <a:prstGeom prst="rect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ts val="1250"/>
                  </a:spcBef>
                </a:pPr>
                <a:r>
                  <a:rPr lang="ca-ES" altLang="es-ES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Normalització del procés de treball</a:t>
                </a:r>
              </a:p>
            </p:txBody>
          </p:sp>
          <p:sp>
            <p:nvSpPr>
              <p:cNvPr id="5" name="Text Box 8">
                <a:extLst>
                  <a:ext uri="{FF2B5EF4-FFF2-40B4-BE49-F238E27FC236}">
                    <a16:creationId xmlns:a16="http://schemas.microsoft.com/office/drawing/2014/main" id="{D6D0A7E9-84CB-47DF-99B6-3C04B948F2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84" y="2022"/>
                <a:ext cx="1542" cy="443"/>
              </a:xfrm>
              <a:prstGeom prst="rect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ts val="1250"/>
                  </a:spcBef>
                </a:pPr>
                <a:r>
                  <a:rPr lang="ca-ES" altLang="es-ES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Normalització dels resultats</a:t>
                </a:r>
              </a:p>
            </p:txBody>
          </p:sp>
          <p:sp>
            <p:nvSpPr>
              <p:cNvPr id="15387" name="Text Box 9">
                <a:extLst>
                  <a:ext uri="{FF2B5EF4-FFF2-40B4-BE49-F238E27FC236}">
                    <a16:creationId xmlns:a16="http://schemas.microsoft.com/office/drawing/2014/main" id="{CD8A93A1-2BC8-4368-BADE-A20A810ABD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84" y="2565"/>
                <a:ext cx="1542" cy="443"/>
              </a:xfrm>
              <a:prstGeom prst="rect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ts val="1250"/>
                  </a:spcBef>
                </a:pPr>
                <a:r>
                  <a:rPr lang="ca-ES" altLang="es-ES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Normalització de les habilitats</a:t>
                </a:r>
              </a:p>
            </p:txBody>
          </p:sp>
          <p:sp>
            <p:nvSpPr>
              <p:cNvPr id="15388" name="Text Box 10">
                <a:extLst>
                  <a:ext uri="{FF2B5EF4-FFF2-40B4-BE49-F238E27FC236}">
                    <a16:creationId xmlns:a16="http://schemas.microsoft.com/office/drawing/2014/main" id="{A2786866-D754-484A-9043-75F9DAA0AD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84" y="3108"/>
                <a:ext cx="1542" cy="443"/>
              </a:xfrm>
              <a:prstGeom prst="rect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ts val="1250"/>
                  </a:spcBef>
                </a:pPr>
                <a:r>
                  <a:rPr lang="ca-ES" altLang="es-ES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Normalització de las normes</a:t>
                </a:r>
              </a:p>
            </p:txBody>
          </p:sp>
        </p:grpSp>
        <p:cxnSp>
          <p:nvCxnSpPr>
            <p:cNvPr id="6" name="AutoShape 11">
              <a:extLst>
                <a:ext uri="{FF2B5EF4-FFF2-40B4-BE49-F238E27FC236}">
                  <a16:creationId xmlns:a16="http://schemas.microsoft.com/office/drawing/2014/main" id="{C907980C-C0F8-44D5-AED7-642A198FE9E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41" y="2518"/>
              <a:ext cx="244" cy="814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5382" name="AutoShape 12">
              <a:extLst>
                <a:ext uri="{FF2B5EF4-FFF2-40B4-BE49-F238E27FC236}">
                  <a16:creationId xmlns:a16="http://schemas.microsoft.com/office/drawing/2014/main" id="{178DEF54-FAD9-41D7-8271-DD08E32F6E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441" y="2246"/>
              <a:ext cx="244" cy="272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5383" name="AutoShape 13">
              <a:extLst>
                <a:ext uri="{FF2B5EF4-FFF2-40B4-BE49-F238E27FC236}">
                  <a16:creationId xmlns:a16="http://schemas.microsoft.com/office/drawing/2014/main" id="{1AC22843-D1EB-4D55-9E08-4218DA1C38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441" y="2518"/>
              <a:ext cx="244" cy="271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" name="AutoShape 14">
              <a:extLst>
                <a:ext uri="{FF2B5EF4-FFF2-40B4-BE49-F238E27FC236}">
                  <a16:creationId xmlns:a16="http://schemas.microsoft.com/office/drawing/2014/main" id="{0E73A3AF-7E8C-49A6-BE63-11E1A33A72E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441" y="1704"/>
              <a:ext cx="242" cy="814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15375" name="Group 15">
            <a:extLst>
              <a:ext uri="{FF2B5EF4-FFF2-40B4-BE49-F238E27FC236}">
                <a16:creationId xmlns:a16="http://schemas.microsoft.com/office/drawing/2014/main" id="{74BF8883-DB44-4158-93E3-61858E234D19}"/>
              </a:ext>
            </a:extLst>
          </p:cNvPr>
          <p:cNvGrpSpPr>
            <a:grpSpLocks/>
          </p:cNvGrpSpPr>
          <p:nvPr/>
        </p:nvGrpSpPr>
        <p:grpSpPr bwMode="auto">
          <a:xfrm>
            <a:off x="6684020" y="1624360"/>
            <a:ext cx="1968500" cy="2582863"/>
            <a:chOff x="4225" y="1704"/>
            <a:chExt cx="1240" cy="1627"/>
          </a:xfrm>
        </p:grpSpPr>
        <p:sp>
          <p:nvSpPr>
            <p:cNvPr id="8" name="Text Box 16">
              <a:extLst>
                <a:ext uri="{FF2B5EF4-FFF2-40B4-BE49-F238E27FC236}">
                  <a16:creationId xmlns:a16="http://schemas.microsoft.com/office/drawing/2014/main" id="{5C0CD0C3-D6FC-4964-B9F4-EFF1E8D8F2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8" y="2294"/>
              <a:ext cx="998" cy="443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250"/>
                </a:spcBef>
              </a:pPr>
              <a:r>
                <a:rPr lang="ca-ES" altLang="es-ES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Adaptació Mutua</a:t>
              </a:r>
            </a:p>
          </p:txBody>
        </p:sp>
        <p:cxnSp>
          <p:nvCxnSpPr>
            <p:cNvPr id="15376" name="AutoShape 17">
              <a:extLst>
                <a:ext uri="{FF2B5EF4-FFF2-40B4-BE49-F238E27FC236}">
                  <a16:creationId xmlns:a16="http://schemas.microsoft.com/office/drawing/2014/main" id="{0CC14595-8FAD-455B-95CA-A5C8F953BA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25" y="1704"/>
              <a:ext cx="243" cy="812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5377" name="AutoShape 18">
              <a:extLst>
                <a:ext uri="{FF2B5EF4-FFF2-40B4-BE49-F238E27FC236}">
                  <a16:creationId xmlns:a16="http://schemas.microsoft.com/office/drawing/2014/main" id="{A6224E1B-347B-41DA-B904-9C50B2D189D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226" y="2516"/>
              <a:ext cx="242" cy="816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5378" name="AutoShape 19">
              <a:extLst>
                <a:ext uri="{FF2B5EF4-FFF2-40B4-BE49-F238E27FC236}">
                  <a16:creationId xmlns:a16="http://schemas.microsoft.com/office/drawing/2014/main" id="{48693780-2F91-49C1-BB12-5413029FA09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226" y="2246"/>
              <a:ext cx="242" cy="27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5379" name="AutoShape 20">
              <a:extLst>
                <a:ext uri="{FF2B5EF4-FFF2-40B4-BE49-F238E27FC236}">
                  <a16:creationId xmlns:a16="http://schemas.microsoft.com/office/drawing/2014/main" id="{2E902E12-CC3E-4A33-B198-33DB9245C29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226" y="2516"/>
              <a:ext cx="242" cy="273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15381" name="Group 21">
            <a:extLst>
              <a:ext uri="{FF2B5EF4-FFF2-40B4-BE49-F238E27FC236}">
                <a16:creationId xmlns:a16="http://schemas.microsoft.com/office/drawing/2014/main" id="{18B4EF19-7FD7-4687-ACAB-3EA671EFC03C}"/>
              </a:ext>
            </a:extLst>
          </p:cNvPr>
          <p:cNvGrpSpPr>
            <a:grpSpLocks/>
          </p:cNvGrpSpPr>
          <p:nvPr/>
        </p:nvGrpSpPr>
        <p:grpSpPr bwMode="auto">
          <a:xfrm>
            <a:off x="1885007" y="2560985"/>
            <a:ext cx="1965325" cy="701675"/>
            <a:chOff x="1202" y="2294"/>
            <a:chExt cx="1238" cy="442"/>
          </a:xfrm>
        </p:grpSpPr>
        <p:sp>
          <p:nvSpPr>
            <p:cNvPr id="15373" name="Text Box 22">
              <a:extLst>
                <a:ext uri="{FF2B5EF4-FFF2-40B4-BE49-F238E27FC236}">
                  <a16:creationId xmlns:a16="http://schemas.microsoft.com/office/drawing/2014/main" id="{B15FE177-0416-4C9D-8466-86DBBB34C8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3" y="2294"/>
              <a:ext cx="998" cy="443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250"/>
                </a:spcBef>
              </a:pPr>
              <a:r>
                <a:rPr lang="ca-ES" altLang="es-ES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Supervisió Directa</a:t>
              </a:r>
            </a:p>
          </p:txBody>
        </p:sp>
        <p:cxnSp>
          <p:nvCxnSpPr>
            <p:cNvPr id="15374" name="AutoShape 23">
              <a:extLst>
                <a:ext uri="{FF2B5EF4-FFF2-40B4-BE49-F238E27FC236}">
                  <a16:creationId xmlns:a16="http://schemas.microsoft.com/office/drawing/2014/main" id="{FDE4E80C-412F-4FAC-897A-36C58E08E50C}"/>
                </a:ext>
              </a:extLst>
            </p:cNvPr>
            <p:cNvCxnSpPr>
              <a:cxnSpLocks noChangeShapeType="1"/>
              <a:endCxn id="15373" idx="1"/>
            </p:cNvCxnSpPr>
            <p:nvPr/>
          </p:nvCxnSpPr>
          <p:spPr bwMode="auto">
            <a:xfrm flipV="1">
              <a:off x="1202" y="2516"/>
              <a:ext cx="242" cy="2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pic>
        <p:nvPicPr>
          <p:cNvPr id="15384" name="Picture 24">
            <a:extLst>
              <a:ext uri="{FF2B5EF4-FFF2-40B4-BE49-F238E27FC236}">
                <a16:creationId xmlns:a16="http://schemas.microsoft.com/office/drawing/2014/main" id="{ADD73F29-B11A-4309-89C9-D5221D81B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31" y="4751594"/>
            <a:ext cx="1800225" cy="135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85" name="Picture 25">
            <a:extLst>
              <a:ext uri="{FF2B5EF4-FFF2-40B4-BE49-F238E27FC236}">
                <a16:creationId xmlns:a16="http://schemas.microsoft.com/office/drawing/2014/main" id="{960AD672-B814-4AFB-AF8A-F578F572B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158" y="4675883"/>
            <a:ext cx="1873250" cy="140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86" name="Picture 26">
            <a:extLst>
              <a:ext uri="{FF2B5EF4-FFF2-40B4-BE49-F238E27FC236}">
                <a16:creationId xmlns:a16="http://schemas.microsoft.com/office/drawing/2014/main" id="{D33DFD2F-7F4D-41B1-BBE6-C3CE7A670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901" y="4875419"/>
            <a:ext cx="1728788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770" decel="100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13" dur="770" decel="100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14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15" dur="77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16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17" dur="77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18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3" dur="2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770" decel="100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29" dur="770" decel="100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30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31" dur="77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32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33" dur="77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34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4" dur="770" decel="100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45" dur="770" decel="100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46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47" dur="77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48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49" dur="77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50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55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0" dur="770" decel="100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61" dur="770" decel="100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62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63" dur="77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64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65" dur="77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66" dur="123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45BC65E-E558-4D6A-A7BF-268A9A4EC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59211" y="354633"/>
            <a:ext cx="4823990" cy="419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a-ES" altLang="es-ES" sz="2400" dirty="0"/>
              <a:t>Las </a:t>
            </a:r>
            <a:r>
              <a:rPr lang="ca-ES" altLang="es-ES" sz="2400" dirty="0" err="1"/>
              <a:t>configuraciones</a:t>
            </a:r>
            <a:r>
              <a:rPr lang="ca-ES" altLang="es-ES" sz="2400" dirty="0"/>
              <a:t> </a:t>
            </a:r>
            <a:r>
              <a:rPr lang="ca-ES" altLang="es-ES" sz="2400" dirty="0" err="1"/>
              <a:t>estructurales</a:t>
            </a:r>
            <a:r>
              <a:rPr lang="ca-ES" altLang="es-ES" sz="2400" dirty="0"/>
              <a:t>: Resum</a:t>
            </a:r>
          </a:p>
        </p:txBody>
      </p:sp>
      <p:sp>
        <p:nvSpPr>
          <p:cNvPr id="22531" name="4 Marcador de pie de página">
            <a:extLst>
              <a:ext uri="{FF2B5EF4-FFF2-40B4-BE49-F238E27FC236}">
                <a16:creationId xmlns:a16="http://schemas.microsoft.com/office/drawing/2014/main" id="{9512ED0F-2897-4E4C-B77B-09BDB2579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/>
            </a:pPr>
            <a:r>
              <a:rPr lang="ca-ES">
                <a:latin typeface="Times New Roman" pitchFamily="18" charset="0"/>
              </a:rPr>
              <a:t>organització i gestió empreses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FC7ED9D-F0D1-462B-89BF-7B706C022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10" y="937865"/>
            <a:ext cx="7554379" cy="4982270"/>
          </a:xfrm>
          <a:prstGeom prst="rect">
            <a:avLst/>
          </a:prstGeo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84FDF7-9E8C-4B49-A139-0B3DB8A39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10B41-560B-4DCB-A92E-006156D477D9}" type="slidenum">
              <a:rPr lang="ca-ES" smtClean="0"/>
              <a:pPr>
                <a:defRPr/>
              </a:pPr>
              <a:t>17</a:t>
            </a:fld>
            <a:endParaRPr lang="ca-E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6AD5467-E956-4161-B122-CE4F23A5E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a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EB1BB22-F376-4B88-A945-F353AEDA9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075" y="746696"/>
            <a:ext cx="5007213" cy="560965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57AA280-ED5C-48E5-A0D2-28D0F94E0958}"/>
              </a:ext>
            </a:extLst>
          </p:cNvPr>
          <p:cNvSpPr txBox="1"/>
          <p:nvPr/>
        </p:nvSpPr>
        <p:spPr>
          <a:xfrm>
            <a:off x="3049787" y="288034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/>
              <a:t>Mes empresa o mes Mercat</a:t>
            </a:r>
          </a:p>
        </p:txBody>
      </p:sp>
    </p:spTree>
    <p:extLst>
      <p:ext uri="{BB962C8B-B14F-4D97-AF65-F5344CB8AC3E}">
        <p14:creationId xmlns:p14="http://schemas.microsoft.com/office/powerpoint/2010/main" val="1422770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18</a:t>
            </a:fld>
            <a:endParaRPr lang="ca-E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3143" y="620702"/>
            <a:ext cx="4873478" cy="292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339752" y="116632"/>
            <a:ext cx="3888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dirty="0"/>
              <a:t>CANVI ORGANITZATIU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E1319A2-CF1E-4AC2-82C8-E7052796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3017" y="3550138"/>
            <a:ext cx="4873478" cy="274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4BC6A08-BAC3-495A-AD41-E8EC98A80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19</a:t>
            </a:fld>
            <a:endParaRPr lang="ca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9A974FD-C817-4597-B7BF-5BC17B9B199A}"/>
              </a:ext>
            </a:extLst>
          </p:cNvPr>
          <p:cNvSpPr txBox="1"/>
          <p:nvPr/>
        </p:nvSpPr>
        <p:spPr>
          <a:xfrm>
            <a:off x="827584" y="908720"/>
            <a:ext cx="8208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a-ES" dirty="0"/>
              <a:t>Explica els principals criteris que s’utilitzen per valorar l’ adaptació de</a:t>
            </a:r>
          </a:p>
          <a:p>
            <a:r>
              <a:rPr lang="ca-ES" dirty="0"/>
              <a:t> l'estratègia planificada a la realitat empresarial.</a:t>
            </a:r>
          </a:p>
          <a:p>
            <a:r>
              <a:rPr lang="ca-ES" dirty="0"/>
              <a:t>2. Fes una explicació detallada del concepte ajust organitzatiu i utilitza aquest </a:t>
            </a:r>
          </a:p>
          <a:p>
            <a:r>
              <a:rPr lang="ca-ES" dirty="0"/>
              <a:t>per explicar, les dificultats d’implantació de la estratègia vinculades a la falta d’ajust organitzatiu</a:t>
            </a:r>
          </a:p>
          <a:p>
            <a:r>
              <a:rPr lang="ca-ES" dirty="0"/>
              <a:t>3. Quins son els criteris que ens ajuden a poder valorar com acceptable una estratègia, explica aquest criteris i mira de posar exemples</a:t>
            </a:r>
          </a:p>
          <a:p>
            <a:r>
              <a:rPr lang="ca-ES" dirty="0"/>
              <a:t>4. Relacions entre estratègia formulada i implantada, quin factor principal ajuda a poder corregir els possibles problemes</a:t>
            </a:r>
          </a:p>
          <a:p>
            <a:r>
              <a:rPr lang="ca-ES" dirty="0"/>
              <a:t>5. Explica el concepte de quadre de comandament integral i comenta les 4 perspectives d’anàlisi i control que s’utilitzen en aquest model</a:t>
            </a:r>
          </a:p>
          <a:p>
            <a:r>
              <a:rPr lang="ca-ES" dirty="0"/>
              <a:t>6. Si estem intentar controlar amb el quadre de comandament l’objectiu de creixement financer, explica quins possibles sub-objectius podem utilitzar i quins ratis i mesures podem utilitzar per controlar quantitativament aquests sub-objectius</a:t>
            </a:r>
          </a:p>
          <a:p>
            <a:r>
              <a:rPr lang="ca-ES" dirty="0"/>
              <a:t>7. Parts fonamentals de l’ estructura organitzativa a partir de les tipologies de MINTZBERG.</a:t>
            </a:r>
          </a:p>
          <a:p>
            <a:r>
              <a:rPr lang="ca-ES" dirty="0"/>
              <a:t>8. Les opcions de coordinació i la seva relació amb la dimensió i la complexitat del negoci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209974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46304" y="6210300"/>
            <a:ext cx="360000" cy="360000"/>
          </a:xfrm>
        </p:spPr>
        <p:txBody>
          <a:bodyPr/>
          <a:lstStyle/>
          <a:p>
            <a:pPr>
              <a:defRPr/>
            </a:pPr>
            <a:fld id="{DEB87682-6D72-4E77-851A-3352E5B7F00B}" type="slidenum">
              <a:rPr lang="ca-ES"/>
              <a:pPr>
                <a:defRPr/>
              </a:pPr>
              <a:t>2</a:t>
            </a:fld>
            <a:endParaRPr lang="ca-ES" dirty="0"/>
          </a:p>
        </p:txBody>
      </p:sp>
      <p:sp>
        <p:nvSpPr>
          <p:cNvPr id="5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ca-ES" sz="1200" dirty="0">
              <a:latin typeface="+mn-lt"/>
            </a:endParaRP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323528" y="188640"/>
            <a:ext cx="7992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a-ES" sz="2400" b="1" dirty="0"/>
              <a:t>DE LA FORMULACIÓ DE L’ESTRATÈGIA A LA IMPLANTACIÓ DE L’ESTRATÈGIA </a:t>
            </a:r>
            <a:endParaRPr lang="ca-ES" sz="2400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683568" y="1700808"/>
            <a:ext cx="7992888" cy="459797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0005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endParaRPr kumimoji="0" lang="ca-ES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3528" y="1988840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ca-ES" dirty="0"/>
              <a:t> EL PROCÉS D’AVALUACIÓ DE L’ESTRATÈGIA:</a:t>
            </a:r>
          </a:p>
          <a:p>
            <a:pPr lvl="1"/>
            <a:r>
              <a:rPr lang="ca-ES" dirty="0"/>
              <a:t>L’adequació de les estratègies</a:t>
            </a:r>
          </a:p>
          <a:p>
            <a:pPr lvl="1"/>
            <a:r>
              <a:rPr lang="ca-ES" dirty="0"/>
              <a:t>La viabilitat de les estratègies</a:t>
            </a:r>
          </a:p>
          <a:p>
            <a:pPr lvl="1"/>
            <a:r>
              <a:rPr lang="ca-ES" dirty="0"/>
              <a:t>L’acceptabilitat de les estratègies </a:t>
            </a:r>
          </a:p>
          <a:p>
            <a:pPr lvl="0">
              <a:buNone/>
            </a:pPr>
            <a:r>
              <a:rPr lang="ca-ES" dirty="0"/>
              <a:t>LA IMPLANTACIÓ DE LES ESTRATÈGIES</a:t>
            </a:r>
          </a:p>
          <a:p>
            <a:pPr lvl="1" hangingPunct="0"/>
            <a:r>
              <a:rPr lang="ca-ES" dirty="0"/>
              <a:t>Activitats de la implantació estratègica</a:t>
            </a:r>
          </a:p>
          <a:p>
            <a:pPr lvl="1" hangingPunct="0"/>
            <a:r>
              <a:rPr lang="ca-ES" dirty="0"/>
              <a:t>Factors d’èxit i fracàs de la implantació</a:t>
            </a:r>
          </a:p>
          <a:p>
            <a:pPr lvl="0">
              <a:buNone/>
            </a:pPr>
            <a:r>
              <a:rPr lang="ca-ES" dirty="0"/>
              <a:t>EL CONTROL ESTRATÈGIC (quadre de comandament integral)</a:t>
            </a:r>
          </a:p>
          <a:p>
            <a:r>
              <a:rPr lang="ca-ES" dirty="0"/>
              <a:t>ESTRUCTURA I  CANVI ORGANITZATIU</a:t>
            </a:r>
          </a:p>
          <a:p>
            <a:pPr lvl="1"/>
            <a:endParaRPr lang="ca-ES" dirty="0"/>
          </a:p>
        </p:txBody>
      </p:sp>
      <p:sp>
        <p:nvSpPr>
          <p:cNvPr id="9" name="QuadreDeText 8"/>
          <p:cNvSpPr txBox="1"/>
          <p:nvPr/>
        </p:nvSpPr>
        <p:spPr>
          <a:xfrm>
            <a:off x="3059832" y="6381328"/>
            <a:ext cx="5832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800" b="1" dirty="0"/>
              <a:t>Guerra y </a:t>
            </a:r>
            <a:r>
              <a:rPr lang="ca-ES" sz="800" b="1" dirty="0" err="1"/>
              <a:t>Navas</a:t>
            </a:r>
            <a:r>
              <a:rPr lang="ca-ES" sz="800" b="1" dirty="0"/>
              <a:t> (2015), La </a:t>
            </a:r>
            <a:r>
              <a:rPr lang="ca-ES" sz="800" b="1" dirty="0" err="1"/>
              <a:t>dirección</a:t>
            </a:r>
            <a:r>
              <a:rPr lang="ca-ES" sz="800" b="1" dirty="0"/>
              <a:t> </a:t>
            </a:r>
            <a:r>
              <a:rPr lang="ca-ES" sz="800" b="1" dirty="0" err="1"/>
              <a:t>estratégica</a:t>
            </a:r>
            <a:r>
              <a:rPr lang="ca-ES" sz="800" b="1" dirty="0"/>
              <a:t> de la empresa. </a:t>
            </a:r>
            <a:r>
              <a:rPr lang="ca-ES" sz="800" b="1" dirty="0" err="1"/>
              <a:t>Teoría</a:t>
            </a:r>
            <a:r>
              <a:rPr lang="ca-ES" sz="800" b="1" dirty="0"/>
              <a:t> y </a:t>
            </a:r>
            <a:r>
              <a:rPr lang="ca-ES" sz="800" b="1" dirty="0" err="1"/>
              <a:t>aplicaciones</a:t>
            </a:r>
            <a:r>
              <a:rPr lang="ca-ES" sz="800" b="1" dirty="0"/>
              <a:t>, 5ª </a:t>
            </a:r>
            <a:r>
              <a:rPr lang="ca-ES" sz="800" b="1" dirty="0" err="1"/>
              <a:t>edición</a:t>
            </a:r>
            <a:r>
              <a:rPr lang="ca-ES" sz="800" b="1" dirty="0"/>
              <a:t>. 2015. </a:t>
            </a:r>
            <a:r>
              <a:rPr lang="ca-ES" sz="800" b="1" dirty="0" err="1"/>
              <a:t>Capítulo</a:t>
            </a:r>
            <a:r>
              <a:rPr lang="ca-ES" sz="800" b="1" dirty="0"/>
              <a:t> 17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20</a:t>
            </a:fld>
            <a:endParaRPr lang="ca-E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11560" y="620688"/>
            <a:ext cx="7632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ca-ES" sz="2400" dirty="0"/>
          </a:p>
          <a:p>
            <a:r>
              <a:rPr lang="ca-ES" sz="2400" dirty="0"/>
              <a:t>LECTURES RECOMANADES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39552" y="2204864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ca-ES" b="1" dirty="0">
                <a:sym typeface="Wingdings" pitchFamily="2" charset="2"/>
              </a:rPr>
              <a:t>JOHNSON, G; </a:t>
            </a:r>
            <a:r>
              <a:rPr lang="ca-ES" b="1" dirty="0" err="1">
                <a:sym typeface="Wingdings" pitchFamily="2" charset="2"/>
              </a:rPr>
              <a:t>SCHOLES</a:t>
            </a:r>
            <a:r>
              <a:rPr lang="ca-ES" b="1" dirty="0">
                <a:sym typeface="Wingdings" pitchFamily="2" charset="2"/>
              </a:rPr>
              <a:t>, K; </a:t>
            </a:r>
            <a:r>
              <a:rPr lang="ca-ES" b="1" dirty="0" err="1">
                <a:sym typeface="Wingdings" pitchFamily="2" charset="2"/>
              </a:rPr>
              <a:t>WHITTINGTON</a:t>
            </a:r>
            <a:r>
              <a:rPr lang="ca-ES" b="1" dirty="0">
                <a:sym typeface="Wingdings" pitchFamily="2" charset="2"/>
              </a:rPr>
              <a:t>, R. (2006):</a:t>
            </a:r>
            <a:r>
              <a:rPr lang="ca-ES" dirty="0">
                <a:sym typeface="Wingdings" pitchFamily="2" charset="2"/>
              </a:rPr>
              <a:t> “Dirección </a:t>
            </a:r>
            <a:r>
              <a:rPr lang="ca-ES" dirty="0" err="1">
                <a:sym typeface="Wingdings" pitchFamily="2" charset="2"/>
              </a:rPr>
              <a:t>Estratégica</a:t>
            </a:r>
            <a:r>
              <a:rPr lang="ca-ES" dirty="0">
                <a:sym typeface="Wingdings" pitchFamily="2" charset="2"/>
              </a:rPr>
              <a:t>”, </a:t>
            </a:r>
            <a:r>
              <a:rPr lang="ca-ES" dirty="0" err="1">
                <a:sym typeface="Wingdings" pitchFamily="2" charset="2"/>
              </a:rPr>
              <a:t>Pearson-Prentice</a:t>
            </a:r>
            <a:r>
              <a:rPr lang="ca-ES" dirty="0">
                <a:sym typeface="Wingdings" pitchFamily="2" charset="2"/>
              </a:rPr>
              <a:t> Hall, Madrid, 7ª edició, capítol 7.</a:t>
            </a:r>
          </a:p>
          <a:p>
            <a:pPr marL="342900" lvl="0" indent="-342900" algn="just">
              <a:buClr>
                <a:srgbClr val="C00000"/>
              </a:buClr>
              <a:buSzPct val="100000"/>
              <a:buFont typeface="Arial" pitchFamily="34" charset="0"/>
              <a:buChar char="•"/>
            </a:pPr>
            <a:endParaRPr lang="ca-ES" dirty="0">
              <a:sym typeface="Wingdings" pitchFamily="2" charset="2"/>
            </a:endParaRPr>
          </a:p>
          <a:p>
            <a:pPr marL="342900" lvl="0" indent="-342900" algn="just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ca-ES" b="1" dirty="0">
                <a:sym typeface="Wingdings" pitchFamily="2" charset="2"/>
              </a:rPr>
              <a:t>ROBBINS, </a:t>
            </a:r>
            <a:r>
              <a:rPr lang="ca-ES" b="1" dirty="0" err="1">
                <a:sym typeface="Wingdings" pitchFamily="2" charset="2"/>
              </a:rPr>
              <a:t>S.P</a:t>
            </a:r>
            <a:r>
              <a:rPr lang="ca-ES" b="1" dirty="0">
                <a:sym typeface="Wingdings" pitchFamily="2" charset="2"/>
              </a:rPr>
              <a:t>. (2004):</a:t>
            </a:r>
            <a:r>
              <a:rPr lang="ca-ES" dirty="0">
                <a:sym typeface="Wingdings" pitchFamily="2" charset="2"/>
              </a:rPr>
              <a:t> “ </a:t>
            </a:r>
            <a:r>
              <a:rPr lang="ca-ES" dirty="0" err="1">
                <a:sym typeface="Wingdings" pitchFamily="2" charset="2"/>
              </a:rPr>
              <a:t>Comportamiento</a:t>
            </a:r>
            <a:r>
              <a:rPr lang="ca-ES" dirty="0">
                <a:sym typeface="Wingdings" pitchFamily="2" charset="2"/>
              </a:rPr>
              <a:t> </a:t>
            </a:r>
            <a:r>
              <a:rPr lang="ca-ES" dirty="0" err="1">
                <a:sym typeface="Wingdings" pitchFamily="2" charset="2"/>
              </a:rPr>
              <a:t>Organizacional</a:t>
            </a:r>
            <a:r>
              <a:rPr lang="ca-ES" dirty="0">
                <a:sym typeface="Wingdings" pitchFamily="2" charset="2"/>
              </a:rPr>
              <a:t>”, </a:t>
            </a:r>
            <a:r>
              <a:rPr lang="ca-ES" dirty="0" err="1">
                <a:sym typeface="Wingdings" pitchFamily="2" charset="2"/>
              </a:rPr>
              <a:t>Pearson</a:t>
            </a:r>
            <a:r>
              <a:rPr lang="ca-ES" dirty="0">
                <a:sym typeface="Wingdings" pitchFamily="2" charset="2"/>
              </a:rPr>
              <a:t> </a:t>
            </a:r>
            <a:r>
              <a:rPr lang="ca-ES" dirty="0" err="1">
                <a:sym typeface="Wingdings" pitchFamily="2" charset="2"/>
              </a:rPr>
              <a:t>Educación</a:t>
            </a:r>
            <a:r>
              <a:rPr lang="ca-ES" dirty="0">
                <a:sym typeface="Wingdings" pitchFamily="2" charset="2"/>
              </a:rPr>
              <a:t>, </a:t>
            </a:r>
            <a:r>
              <a:rPr lang="ca-ES" dirty="0" err="1">
                <a:sym typeface="Wingdings" pitchFamily="2" charset="2"/>
              </a:rPr>
              <a:t>México</a:t>
            </a:r>
            <a:r>
              <a:rPr lang="ca-ES" dirty="0">
                <a:sym typeface="Wingdings" pitchFamily="2" charset="2"/>
              </a:rPr>
              <a:t>, 10ª </a:t>
            </a:r>
            <a:r>
              <a:rPr lang="ca-ES" dirty="0" err="1">
                <a:sym typeface="Wingdings" pitchFamily="2" charset="2"/>
              </a:rPr>
              <a:t>edición</a:t>
            </a:r>
            <a:r>
              <a:rPr lang="ca-ES" dirty="0">
                <a:sym typeface="Wingdings" pitchFamily="2" charset="2"/>
              </a:rPr>
              <a:t>, capítol 19.</a:t>
            </a:r>
          </a:p>
          <a:p>
            <a:pPr marL="342900" lvl="0" indent="-342900" algn="just">
              <a:buClr>
                <a:srgbClr val="C00000"/>
              </a:buClr>
              <a:buSzPct val="100000"/>
              <a:buFont typeface="Arial" pitchFamily="34" charset="0"/>
              <a:buChar char="•"/>
            </a:pPr>
            <a:endParaRPr lang="ca-ES" dirty="0">
              <a:sym typeface="Wingdings" pitchFamily="2" charset="2"/>
            </a:endParaRPr>
          </a:p>
          <a:p>
            <a:pPr marL="342900" lvl="0" indent="-342900" algn="just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ca-ES" b="1" dirty="0" err="1">
                <a:sym typeface="Wingdings" pitchFamily="2" charset="2"/>
              </a:rPr>
              <a:t>THOMPSON</a:t>
            </a:r>
            <a:r>
              <a:rPr lang="ca-ES" b="1" dirty="0">
                <a:sym typeface="Wingdings" pitchFamily="2" charset="2"/>
              </a:rPr>
              <a:t>, </a:t>
            </a:r>
            <a:r>
              <a:rPr lang="ca-ES" b="1" dirty="0" err="1">
                <a:sym typeface="Wingdings" pitchFamily="2" charset="2"/>
              </a:rPr>
              <a:t>A.A</a:t>
            </a:r>
            <a:r>
              <a:rPr lang="ca-ES" b="1" dirty="0">
                <a:sym typeface="Wingdings" pitchFamily="2" charset="2"/>
              </a:rPr>
              <a:t>,; </a:t>
            </a:r>
            <a:r>
              <a:rPr lang="ca-ES" b="1" dirty="0" err="1">
                <a:sym typeface="Wingdings" pitchFamily="2" charset="2"/>
              </a:rPr>
              <a:t>STRICKLAND</a:t>
            </a:r>
            <a:r>
              <a:rPr lang="ca-ES" b="1" dirty="0">
                <a:sym typeface="Wingdings" pitchFamily="2" charset="2"/>
              </a:rPr>
              <a:t>, </a:t>
            </a:r>
            <a:r>
              <a:rPr lang="ca-ES" b="1" dirty="0" err="1">
                <a:sym typeface="Wingdings" pitchFamily="2" charset="2"/>
              </a:rPr>
              <a:t>A.J</a:t>
            </a:r>
            <a:r>
              <a:rPr lang="ca-ES" b="1" dirty="0">
                <a:sym typeface="Wingdings" pitchFamily="2" charset="2"/>
              </a:rPr>
              <a:t>. (2004): </a:t>
            </a:r>
            <a:r>
              <a:rPr lang="ca-ES" dirty="0">
                <a:sym typeface="Wingdings" pitchFamily="2" charset="2"/>
              </a:rPr>
              <a:t>“</a:t>
            </a:r>
            <a:r>
              <a:rPr lang="ca-ES" dirty="0" err="1">
                <a:sym typeface="Wingdings" pitchFamily="2" charset="2"/>
              </a:rPr>
              <a:t>Administración</a:t>
            </a:r>
            <a:r>
              <a:rPr lang="ca-ES" dirty="0">
                <a:sym typeface="Wingdings" pitchFamily="2" charset="2"/>
              </a:rPr>
              <a:t> </a:t>
            </a:r>
            <a:r>
              <a:rPr lang="ca-ES" dirty="0" err="1">
                <a:sym typeface="Wingdings" pitchFamily="2" charset="2"/>
              </a:rPr>
              <a:t>Estratégica</a:t>
            </a:r>
            <a:r>
              <a:rPr lang="ca-ES" dirty="0">
                <a:sym typeface="Wingdings" pitchFamily="2" charset="2"/>
              </a:rPr>
              <a:t>. Textos y Casos”. </a:t>
            </a:r>
            <a:r>
              <a:rPr lang="ca-ES" dirty="0" err="1">
                <a:sym typeface="Wingdings" pitchFamily="2" charset="2"/>
              </a:rPr>
              <a:t>McGraw-Hill</a:t>
            </a:r>
            <a:r>
              <a:rPr lang="ca-ES" dirty="0">
                <a:sym typeface="Wingdings" pitchFamily="2" charset="2"/>
              </a:rPr>
              <a:t>, </a:t>
            </a:r>
            <a:r>
              <a:rPr lang="ca-ES" dirty="0" err="1">
                <a:sym typeface="Wingdings" pitchFamily="2" charset="2"/>
              </a:rPr>
              <a:t>México</a:t>
            </a:r>
            <a:r>
              <a:rPr lang="ca-ES" dirty="0">
                <a:sym typeface="Wingdings" pitchFamily="2" charset="2"/>
              </a:rPr>
              <a:t>, 11ª edició, capítol 11.</a:t>
            </a:r>
            <a:endParaRPr lang="ca-ES" b="1" dirty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E039984-5669-4652-8E5F-1E2EA1515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21</a:t>
            </a:fld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E52F183-5A6C-4C28-B91E-131213245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94" y="836712"/>
            <a:ext cx="8353012" cy="537248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1A9820C-F6E9-440B-8D3A-949570D7516A}"/>
              </a:ext>
            </a:extLst>
          </p:cNvPr>
          <p:cNvSpPr txBox="1"/>
          <p:nvPr/>
        </p:nvSpPr>
        <p:spPr>
          <a:xfrm>
            <a:off x="3779912" y="279468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UN EXEMPLE</a:t>
            </a:r>
          </a:p>
        </p:txBody>
      </p:sp>
    </p:spTree>
    <p:extLst>
      <p:ext uri="{BB962C8B-B14F-4D97-AF65-F5344CB8AC3E}">
        <p14:creationId xmlns:p14="http://schemas.microsoft.com/office/powerpoint/2010/main" val="2596881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AC3315E-245D-4080-B844-54318013A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22</a:t>
            </a:fld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EE94D3D-7EAB-48E2-A141-1613BCC70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88639"/>
            <a:ext cx="6840760" cy="619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38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B6ADE01-F7AF-4895-92C4-850A74C15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23</a:t>
            </a:fld>
            <a:endParaRPr lang="ca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17A498-3CEA-4E4A-94FF-BE09A8C4CE5A}"/>
              </a:ext>
            </a:extLst>
          </p:cNvPr>
          <p:cNvSpPr txBox="1"/>
          <p:nvPr/>
        </p:nvSpPr>
        <p:spPr>
          <a:xfrm>
            <a:off x="3131840" y="476672"/>
            <a:ext cx="3168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PERSPECTIVA FINANCERA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DF969D-862F-4E65-A428-C2F299FD0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00" y="914986"/>
            <a:ext cx="8305948" cy="517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13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65953A2-ACB2-4270-87A4-6DBE539B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24</a:t>
            </a:fld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3C9F83D-4BE8-4D3A-B8BE-917FD69D3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5" y="908720"/>
            <a:ext cx="6134995" cy="542996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E04853A-F071-4266-A486-0E7A6911C5D2}"/>
              </a:ext>
            </a:extLst>
          </p:cNvPr>
          <p:cNvSpPr txBox="1"/>
          <p:nvPr/>
        </p:nvSpPr>
        <p:spPr>
          <a:xfrm>
            <a:off x="3131840" y="476672"/>
            <a:ext cx="3476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PERSPECTIVA DELS CLIENTS</a:t>
            </a:r>
          </a:p>
        </p:txBody>
      </p:sp>
    </p:spTree>
    <p:extLst>
      <p:ext uri="{BB962C8B-B14F-4D97-AF65-F5344CB8AC3E}">
        <p14:creationId xmlns:p14="http://schemas.microsoft.com/office/powerpoint/2010/main" val="1691665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E963007-E55A-4920-8804-A03AE55FF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25</a:t>
            </a:fld>
            <a:endParaRPr lang="ca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F3C6DFC-4675-4903-86C1-8D53F5929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14" y="882378"/>
            <a:ext cx="7778810" cy="547397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B74112C-E506-4663-BF54-E2C69811108D}"/>
              </a:ext>
            </a:extLst>
          </p:cNvPr>
          <p:cNvSpPr txBox="1"/>
          <p:nvPr/>
        </p:nvSpPr>
        <p:spPr>
          <a:xfrm>
            <a:off x="3131840" y="476672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PERSPECTIVA  DEL PROCÉS</a:t>
            </a:r>
          </a:p>
        </p:txBody>
      </p:sp>
    </p:spTree>
    <p:extLst>
      <p:ext uri="{BB962C8B-B14F-4D97-AF65-F5344CB8AC3E}">
        <p14:creationId xmlns:p14="http://schemas.microsoft.com/office/powerpoint/2010/main" val="3042609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EA4FF14-22D6-43C2-87AC-48F4A1623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26</a:t>
            </a:fld>
            <a:endParaRPr lang="ca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3C2C972-A4C1-4F9C-8CA3-15F26001A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92695"/>
            <a:ext cx="8496944" cy="527817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4435E58-ADF6-44BB-8E44-26BC009A1BE3}"/>
              </a:ext>
            </a:extLst>
          </p:cNvPr>
          <p:cNvSpPr txBox="1"/>
          <p:nvPr/>
        </p:nvSpPr>
        <p:spPr>
          <a:xfrm>
            <a:off x="2483768" y="188640"/>
            <a:ext cx="5250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PERSPECTIVA APRENENTATGE CREIXEMENT</a:t>
            </a:r>
          </a:p>
        </p:txBody>
      </p:sp>
    </p:spTree>
    <p:extLst>
      <p:ext uri="{BB962C8B-B14F-4D97-AF65-F5344CB8AC3E}">
        <p14:creationId xmlns:p14="http://schemas.microsoft.com/office/powerpoint/2010/main" val="1209348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46304" y="6309320"/>
            <a:ext cx="321240" cy="358180"/>
          </a:xfrm>
        </p:spPr>
        <p:txBody>
          <a:bodyPr/>
          <a:lstStyle/>
          <a:p>
            <a:pPr>
              <a:defRPr/>
            </a:pPr>
            <a:fld id="{528EDD37-6C47-4691-865A-43595080E0E3}" type="slidenum">
              <a:rPr lang="ca-ES"/>
              <a:pPr>
                <a:defRPr/>
              </a:pPr>
              <a:t>3</a:t>
            </a:fld>
            <a:endParaRPr lang="ca-ES" dirty="0"/>
          </a:p>
        </p:txBody>
      </p:sp>
      <p:sp>
        <p:nvSpPr>
          <p:cNvPr id="5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ca-ES" sz="1200" dirty="0">
              <a:latin typeface="+mn-lt"/>
            </a:endParaRPr>
          </a:p>
        </p:txBody>
      </p:sp>
      <p:sp>
        <p:nvSpPr>
          <p:cNvPr id="4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ca-ES" sz="1200" dirty="0">
              <a:latin typeface="+mn-lt"/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467544" y="188640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dirty="0"/>
              <a:t>OBJECTIUS DEL TEMA </a:t>
            </a:r>
            <a:r>
              <a:rPr lang="es-ES" sz="2400" b="1" dirty="0"/>
              <a:t>7</a:t>
            </a:r>
            <a:r>
              <a:rPr lang="es-ES" sz="2400" dirty="0"/>
              <a:t> </a:t>
            </a:r>
            <a:endParaRPr lang="es-ES" sz="2400" b="1" dirty="0">
              <a:solidFill>
                <a:srgbClr val="002060"/>
              </a:solidFill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1079104" y="1988840"/>
            <a:ext cx="8064896" cy="43204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endParaRPr kumimoji="0" lang="es-ES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7544" y="1268760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00000"/>
              </a:buClr>
              <a:buSzPct val="100000"/>
              <a:buAutoNum type="alphaLcPeriod"/>
            </a:pPr>
            <a:r>
              <a:rPr lang="ca-ES" sz="1600" b="1" dirty="0"/>
              <a:t> </a:t>
            </a:r>
            <a:r>
              <a:rPr lang="ca-ES" b="1" dirty="0"/>
              <a:t>Conèixer el procés mitjançant el qual es valoren les estratègies per poder escollir  la més adequada.</a:t>
            </a:r>
          </a:p>
          <a:p>
            <a:pPr lvl="0">
              <a:buClr>
                <a:srgbClr val="C00000"/>
              </a:buClr>
              <a:buSzPct val="100000"/>
              <a:buAutoNum type="alphaLcPeriod"/>
            </a:pPr>
            <a:endParaRPr lang="ca-ES" b="1" dirty="0"/>
          </a:p>
          <a:p>
            <a:pPr lvl="0">
              <a:buClr>
                <a:srgbClr val="C00000"/>
              </a:buClr>
              <a:buSzPct val="100000"/>
              <a:buAutoNum type="alphaLcPeriod"/>
            </a:pPr>
            <a:r>
              <a:rPr lang="ca-ES" b="1" dirty="0"/>
              <a:t> Identificar els criteris per l’avaluació d’estratègies.</a:t>
            </a:r>
          </a:p>
          <a:p>
            <a:pPr lvl="0">
              <a:buClr>
                <a:srgbClr val="C00000"/>
              </a:buClr>
              <a:buSzPct val="100000"/>
              <a:buAutoNum type="alphaLcPeriod"/>
            </a:pPr>
            <a:endParaRPr lang="ca-ES" b="1" dirty="0"/>
          </a:p>
          <a:p>
            <a:pPr lvl="0">
              <a:buClr>
                <a:srgbClr val="C00000"/>
              </a:buClr>
              <a:buSzPct val="100000"/>
              <a:buAutoNum type="alphaLcPeriod"/>
            </a:pPr>
            <a:r>
              <a:rPr lang="ca-ES" b="1" dirty="0"/>
              <a:t> </a:t>
            </a:r>
            <a:r>
              <a:rPr lang="ca-ES" b="1" dirty="0">
                <a:solidFill>
                  <a:srgbClr val="002060"/>
                </a:solidFill>
              </a:rPr>
              <a:t>Identificar el paper de la implantació de les estratègies en la Direcció Estratègica de l’Empresa.</a:t>
            </a:r>
          </a:p>
          <a:p>
            <a:pPr lvl="0">
              <a:buClr>
                <a:srgbClr val="C00000"/>
              </a:buClr>
              <a:buSzPct val="100000"/>
              <a:buAutoNum type="alphaLcPeriod"/>
            </a:pPr>
            <a:endParaRPr lang="ca-ES" b="1" dirty="0">
              <a:solidFill>
                <a:srgbClr val="002060"/>
              </a:solidFill>
            </a:endParaRPr>
          </a:p>
          <a:p>
            <a:pPr lvl="0">
              <a:buClr>
                <a:srgbClr val="C00000"/>
              </a:buClr>
              <a:buSzPct val="100000"/>
              <a:buAutoNum type="alphaLcPeriod"/>
            </a:pPr>
            <a:r>
              <a:rPr lang="ca-ES" b="1" dirty="0">
                <a:solidFill>
                  <a:srgbClr val="002060"/>
                </a:solidFill>
              </a:rPr>
              <a:t> Identificar les principals activitats que implica la implantació de les estratègies.</a:t>
            </a:r>
          </a:p>
          <a:p>
            <a:pPr lvl="0">
              <a:buClr>
                <a:srgbClr val="C00000"/>
              </a:buClr>
              <a:buSzPct val="100000"/>
              <a:buAutoNum type="alphaLcPeriod"/>
            </a:pPr>
            <a:endParaRPr lang="ca-ES" b="1" dirty="0">
              <a:solidFill>
                <a:srgbClr val="002060"/>
              </a:solidFill>
            </a:endParaRPr>
          </a:p>
          <a:p>
            <a:pPr lvl="0">
              <a:buClr>
                <a:srgbClr val="C00000"/>
              </a:buClr>
              <a:buSzPct val="100000"/>
              <a:buAutoNum type="alphaLcPeriod"/>
            </a:pPr>
            <a:r>
              <a:rPr lang="ca-ES" b="1" dirty="0">
                <a:solidFill>
                  <a:srgbClr val="002060"/>
                </a:solidFill>
              </a:rPr>
              <a:t> Analitzar els problemes vinculats amb el canvi organitzatiu.</a:t>
            </a:r>
          </a:p>
          <a:p>
            <a:pPr lvl="0">
              <a:buClr>
                <a:srgbClr val="C00000"/>
              </a:buClr>
              <a:buSzPct val="100000"/>
              <a:buAutoNum type="alphaLcPeriod"/>
            </a:pPr>
            <a:endParaRPr lang="ca-ES" b="1" dirty="0">
              <a:solidFill>
                <a:srgbClr val="002060"/>
              </a:solidFill>
            </a:endParaRPr>
          </a:p>
          <a:p>
            <a:pPr lvl="0" algn="just">
              <a:buClr>
                <a:srgbClr val="C00000"/>
              </a:buClr>
              <a:buSzPct val="100000"/>
              <a:buAutoNum type="alphaLcPeriod"/>
            </a:pPr>
            <a:r>
              <a:rPr lang="ca-ES" b="1" dirty="0"/>
              <a:t>Conèixer la importància del control estratègic en l’avaluació de la Direcció Estratègica.</a:t>
            </a:r>
          </a:p>
          <a:p>
            <a:pPr lvl="0" algn="just">
              <a:buClr>
                <a:srgbClr val="C00000"/>
              </a:buClr>
              <a:buSzPct val="100000"/>
              <a:buAutoNum type="alphaLcPeriod"/>
            </a:pPr>
            <a:endParaRPr lang="ca-ES" b="1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4</a:t>
            </a:fld>
            <a:endParaRPr lang="ca-E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11560" y="260648"/>
            <a:ext cx="7632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dirty="0"/>
              <a:t>CRITERIS PER L’AVALUACIÓ D’ESTRATÈGIES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83568" y="1540530"/>
            <a:ext cx="3312368" cy="123110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000" b="1" dirty="0"/>
              <a:t>Adequació</a:t>
            </a:r>
          </a:p>
          <a:p>
            <a:pPr algn="ctr"/>
            <a:r>
              <a:rPr lang="ca-ES" dirty="0"/>
              <a:t>Consistència amb la situació definida per l’anàlisi estratègica (ajust estratègic)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83568" y="2980690"/>
            <a:ext cx="3312368" cy="123110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000" b="1" dirty="0"/>
              <a:t>Factible</a:t>
            </a:r>
          </a:p>
          <a:p>
            <a:pPr algn="ctr"/>
            <a:r>
              <a:rPr lang="ca-ES" dirty="0"/>
              <a:t>Analitzar el funcionament de l’estratègia a la pràctica (ajust organitzatiu)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83568" y="4420850"/>
            <a:ext cx="3312368" cy="95410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2000" b="1" dirty="0"/>
              <a:t>Acceptabilitat</a:t>
            </a:r>
          </a:p>
          <a:p>
            <a:pPr algn="ctr"/>
            <a:r>
              <a:rPr lang="ca-ES" dirty="0"/>
              <a:t>Mesurar les conseqüències d’adoptar una estratègia</a:t>
            </a:r>
          </a:p>
        </p:txBody>
      </p:sp>
      <p:sp>
        <p:nvSpPr>
          <p:cNvPr id="7" name="6 Flecha derecha"/>
          <p:cNvSpPr/>
          <p:nvPr/>
        </p:nvSpPr>
        <p:spPr>
          <a:xfrm>
            <a:off x="4211960" y="1972578"/>
            <a:ext cx="1080120" cy="504056"/>
          </a:xfrm>
          <a:prstGeom prst="rightArrow">
            <a:avLst/>
          </a:prstGeom>
          <a:noFill/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5436096" y="1324506"/>
            <a:ext cx="3312368" cy="147732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ca-ES" sz="1500" dirty="0"/>
              <a:t> </a:t>
            </a:r>
            <a:r>
              <a:rPr lang="ca-ES" sz="1500" b="1" u="sng" dirty="0"/>
              <a:t>Fer front</a:t>
            </a:r>
            <a:r>
              <a:rPr lang="ca-ES" sz="1500" dirty="0"/>
              <a:t> a les debilitats i amenaces.</a:t>
            </a:r>
          </a:p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ca-ES" sz="1500" dirty="0"/>
              <a:t> </a:t>
            </a:r>
            <a:r>
              <a:rPr lang="ca-ES" sz="1500" b="1" u="sng" dirty="0"/>
              <a:t>Explotar</a:t>
            </a:r>
            <a:r>
              <a:rPr lang="ca-ES" sz="1500" dirty="0"/>
              <a:t> les fortaleses i les debilitats.</a:t>
            </a:r>
          </a:p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ca-ES" sz="1500" dirty="0"/>
              <a:t> </a:t>
            </a:r>
            <a:r>
              <a:rPr lang="ca-ES" sz="1500" b="1" u="sng" dirty="0"/>
              <a:t>Adequació als objectius</a:t>
            </a:r>
            <a:r>
              <a:rPr lang="ca-ES" sz="1500" dirty="0"/>
              <a:t> de l’ organització.</a:t>
            </a:r>
          </a:p>
        </p:txBody>
      </p:sp>
      <p:sp>
        <p:nvSpPr>
          <p:cNvPr id="9" name="8 Flecha derecha"/>
          <p:cNvSpPr/>
          <p:nvPr/>
        </p:nvSpPr>
        <p:spPr>
          <a:xfrm>
            <a:off x="4211960" y="3340730"/>
            <a:ext cx="1080120" cy="504056"/>
          </a:xfrm>
          <a:prstGeom prst="rightArrow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5436096" y="2807203"/>
            <a:ext cx="3312368" cy="147732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ca-ES" sz="1500" dirty="0"/>
              <a:t> Possibilitats d’implantació, </a:t>
            </a:r>
            <a:r>
              <a:rPr lang="ca-ES" sz="1500" b="1" u="sng" dirty="0"/>
              <a:t>ajust organitzatiu, cultura organitzativa.</a:t>
            </a:r>
          </a:p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ca-ES" sz="1500" dirty="0"/>
              <a:t> Disponibilitat de </a:t>
            </a:r>
            <a:r>
              <a:rPr lang="ca-ES" sz="1500" b="1" u="sng" dirty="0"/>
              <a:t>recursos</a:t>
            </a:r>
            <a:r>
              <a:rPr lang="ca-ES" sz="1500" dirty="0"/>
              <a:t> i </a:t>
            </a:r>
            <a:r>
              <a:rPr lang="ca-ES" sz="1500" b="1" u="sng" dirty="0"/>
              <a:t>capacitats</a:t>
            </a:r>
            <a:r>
              <a:rPr lang="ca-ES" sz="1500" dirty="0"/>
              <a:t>.</a:t>
            </a:r>
          </a:p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ca-ES" sz="1500" dirty="0"/>
              <a:t> </a:t>
            </a:r>
            <a:r>
              <a:rPr lang="ca-ES" sz="1500" b="1" u="sng" dirty="0"/>
              <a:t>Horitzó temporal </a:t>
            </a:r>
            <a:r>
              <a:rPr lang="ca-ES" sz="1500" dirty="0"/>
              <a:t>de canvis.</a:t>
            </a:r>
          </a:p>
        </p:txBody>
      </p:sp>
      <p:sp>
        <p:nvSpPr>
          <p:cNvPr id="11" name="10 Flecha derecha"/>
          <p:cNvSpPr/>
          <p:nvPr/>
        </p:nvSpPr>
        <p:spPr>
          <a:xfrm>
            <a:off x="4211960" y="4636874"/>
            <a:ext cx="1080120" cy="504056"/>
          </a:xfrm>
          <a:prstGeom prst="rightArrow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5428755" y="4284531"/>
            <a:ext cx="3312368" cy="17081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ca-ES" sz="1500" dirty="0"/>
              <a:t>Criteris subjectius: </a:t>
            </a:r>
            <a:r>
              <a:rPr lang="ca-ES" sz="1500" b="1" u="sng" dirty="0"/>
              <a:t>expectatives dels grups d’interès</a:t>
            </a:r>
            <a:r>
              <a:rPr lang="ca-ES" sz="1500" dirty="0"/>
              <a:t>.</a:t>
            </a:r>
          </a:p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ca-ES" sz="1500" dirty="0"/>
              <a:t> Identificar per a qui ha de ser acceptable.</a:t>
            </a:r>
          </a:p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ca-ES" sz="1500" b="1" u="sng" dirty="0"/>
              <a:t>Rendibilitat, Valor afegit</a:t>
            </a:r>
          </a:p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ca-ES" sz="1500" b="1" u="sng" dirty="0"/>
              <a:t>Risc</a:t>
            </a:r>
          </a:p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ca-ES" sz="1500" b="1" u="sng" dirty="0"/>
              <a:t>Relacions de poder</a:t>
            </a:r>
            <a:r>
              <a:rPr lang="ca-ES" sz="1500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5</a:t>
            </a:fld>
            <a:endParaRPr lang="ca-E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7544" y="980728"/>
            <a:ext cx="7632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dirty="0"/>
              <a:t>LA IMPLANTACIÓ DE LES ESTRATÈGIES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11560" y="2132856"/>
            <a:ext cx="777686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C00000"/>
              </a:buClr>
              <a:buSzPct val="100000"/>
            </a:pPr>
            <a:r>
              <a:rPr lang="ca-ES" b="1" dirty="0">
                <a:sym typeface="Wingdings" pitchFamily="2" charset="2"/>
              </a:rPr>
              <a:t>Concepte d’implantació:</a:t>
            </a:r>
          </a:p>
          <a:p>
            <a:pPr marL="342900" lvl="0" indent="-342900">
              <a:buClr>
                <a:srgbClr val="C00000"/>
              </a:buClr>
              <a:buSzPct val="100000"/>
            </a:pPr>
            <a:endParaRPr lang="ca-ES" b="1" dirty="0">
              <a:sym typeface="Wingdings" pitchFamily="2" charset="2"/>
            </a:endParaRPr>
          </a:p>
          <a:p>
            <a:pPr marL="342900" lvl="0" indent="-342900">
              <a:buClr>
                <a:srgbClr val="C00000"/>
              </a:buClr>
              <a:buSzPct val="100000"/>
              <a:buFontTx/>
              <a:buChar char="-"/>
            </a:pPr>
            <a:r>
              <a:rPr lang="ca-ES" dirty="0">
                <a:sym typeface="Wingdings" pitchFamily="2" charset="2"/>
              </a:rPr>
              <a:t>Conjunt d’activitats i decisions, Necessàries per posar en marxa una estratègia formulada.</a:t>
            </a:r>
          </a:p>
          <a:p>
            <a:pPr marL="342900" lvl="0" indent="-342900">
              <a:buClr>
                <a:srgbClr val="C00000"/>
              </a:buClr>
              <a:buSzPct val="100000"/>
              <a:buFontTx/>
              <a:buChar char="-"/>
            </a:pPr>
            <a:endParaRPr lang="ca-ES" dirty="0">
              <a:sym typeface="Wingdings" pitchFamily="2" charset="2"/>
            </a:endParaRPr>
          </a:p>
          <a:p>
            <a:pPr marL="342900" lvl="0" indent="-342900">
              <a:buClr>
                <a:srgbClr val="C00000"/>
              </a:buClr>
              <a:buSzPct val="100000"/>
              <a:buFontTx/>
              <a:buChar char="-"/>
            </a:pPr>
            <a:r>
              <a:rPr lang="ca-ES" dirty="0">
                <a:sym typeface="Wingdings" pitchFamily="2" charset="2"/>
              </a:rPr>
              <a:t>De manera que s’aconsegueixi la missió i els objectius estratègics.</a:t>
            </a:r>
          </a:p>
          <a:p>
            <a:pPr marL="342900" lvl="0" indent="-342900">
              <a:buClr>
                <a:srgbClr val="C00000"/>
              </a:buClr>
              <a:buSzPct val="100000"/>
              <a:buFontTx/>
              <a:buChar char="-"/>
            </a:pPr>
            <a:endParaRPr lang="ca-ES" dirty="0">
              <a:sym typeface="Wingdings" pitchFamily="2" charset="2"/>
            </a:endParaRPr>
          </a:p>
          <a:p>
            <a:pPr marL="342900" lvl="0" indent="-342900">
              <a:buClr>
                <a:srgbClr val="C00000"/>
              </a:buClr>
              <a:buSzPct val="100000"/>
              <a:buFontTx/>
              <a:buChar char="-"/>
            </a:pPr>
            <a:r>
              <a:rPr lang="ca-ES" dirty="0">
                <a:sym typeface="Wingdings" pitchFamily="2" charset="2"/>
              </a:rPr>
              <a:t>Donades unes limitacions de recursos, capacitats i temps.</a:t>
            </a:r>
          </a:p>
          <a:p>
            <a:pPr marL="342900" lvl="0" indent="-342900">
              <a:buClr>
                <a:srgbClr val="C00000"/>
              </a:buClr>
              <a:buSzPct val="100000"/>
              <a:buFontTx/>
              <a:buChar char="-"/>
            </a:pPr>
            <a:endParaRPr lang="ca-ES" dirty="0">
              <a:sym typeface="Wingdings" pitchFamily="2" charset="2"/>
            </a:endParaRPr>
          </a:p>
          <a:p>
            <a:pPr marL="342900" lvl="0" indent="-342900">
              <a:buClr>
                <a:srgbClr val="C00000"/>
              </a:buClr>
              <a:buSzPct val="100000"/>
            </a:pPr>
            <a:r>
              <a:rPr lang="ca-ES" b="1" dirty="0">
                <a:sym typeface="Wingdings" pitchFamily="2" charset="2"/>
              </a:rPr>
              <a:t> </a:t>
            </a:r>
            <a:endParaRPr lang="ca-ES" dirty="0">
              <a:sym typeface="Wingdings" pitchFamily="2" charset="2"/>
            </a:endParaRPr>
          </a:p>
          <a:p>
            <a:pPr marL="342900" lvl="0" indent="-342900">
              <a:buClr>
                <a:srgbClr val="C00000"/>
              </a:buClr>
              <a:buSzPct val="100000"/>
            </a:pPr>
            <a:endParaRPr lang="ca-ES" sz="1600" dirty="0">
              <a:sym typeface="Wingdings" pitchFamily="2" charset="2"/>
            </a:endParaRPr>
          </a:p>
          <a:p>
            <a:pPr marL="342900" lvl="0" indent="-342900">
              <a:buClr>
                <a:srgbClr val="C00000"/>
              </a:buClr>
              <a:buSzPct val="100000"/>
            </a:pPr>
            <a:endParaRPr lang="ca-ES" sz="1600" dirty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6</a:t>
            </a:fld>
            <a:endParaRPr lang="ca-E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39552" y="288231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2400"/>
              <a:t>INTERACCIÓ ENTRE FORMULACIÓ I IMPLEMENTACIÓ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602956"/>
              </p:ext>
            </p:extLst>
          </p:nvPr>
        </p:nvGraphicFramePr>
        <p:xfrm>
          <a:off x="2123728" y="1832165"/>
          <a:ext cx="6264696" cy="3888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32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2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85614">
                <a:tc>
                  <a:txBody>
                    <a:bodyPr/>
                    <a:lstStyle/>
                    <a:p>
                      <a:pPr algn="ctr"/>
                      <a:r>
                        <a:rPr lang="ca-ES" sz="1600" b="1" noProof="0">
                          <a:latin typeface="Arial" pitchFamily="34" charset="0"/>
                          <a:cs typeface="Arial" pitchFamily="34" charset="0"/>
                        </a:rPr>
                        <a:t>Èxit</a:t>
                      </a:r>
                    </a:p>
                    <a:p>
                      <a:pPr algn="ctr"/>
                      <a:endParaRPr lang="ca-ES" sz="1600" b="1" noProof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ca-ES" sz="1600" noProof="0">
                          <a:latin typeface="Arial" pitchFamily="34" charset="0"/>
                          <a:cs typeface="Arial" pitchFamily="34" charset="0"/>
                        </a:rPr>
                        <a:t>S’aconsegueixen els objectius de creixement, valor o beneficis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b="1" noProof="0">
                          <a:latin typeface="Arial" pitchFamily="34" charset="0"/>
                          <a:cs typeface="Arial" pitchFamily="34" charset="0"/>
                        </a:rPr>
                        <a:t>Rescat o ruina</a:t>
                      </a:r>
                    </a:p>
                    <a:p>
                      <a:pPr algn="ctr"/>
                      <a:endParaRPr lang="ca-ES" sz="1600" b="1" noProof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ca-ES" sz="1600" b="0" noProof="0">
                          <a:latin typeface="Arial" pitchFamily="34" charset="0"/>
                          <a:cs typeface="Arial" pitchFamily="34" charset="0"/>
                        </a:rPr>
                        <a:t>Una</a:t>
                      </a:r>
                      <a:r>
                        <a:rPr lang="ca-ES" sz="1600" b="0" baseline="0" noProof="0">
                          <a:latin typeface="Arial" pitchFamily="34" charset="0"/>
                          <a:cs typeface="Arial" pitchFamily="34" charset="0"/>
                        </a:rPr>
                        <a:t> bona implantació pot salvar una estratègia pobre i donar a la direcció temps per  corregir-la o pot accelerar el seu fracàs</a:t>
                      </a:r>
                      <a:endParaRPr lang="ca-ES" sz="1600" b="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2818">
                <a:tc>
                  <a:txBody>
                    <a:bodyPr/>
                    <a:lstStyle/>
                    <a:p>
                      <a:pPr algn="ctr"/>
                      <a:r>
                        <a:rPr lang="ca-ES" sz="1600" b="1" noProof="0">
                          <a:latin typeface="Arial" pitchFamily="34" charset="0"/>
                          <a:cs typeface="Arial" pitchFamily="34" charset="0"/>
                        </a:rPr>
                        <a:t>Problema</a:t>
                      </a:r>
                    </a:p>
                    <a:p>
                      <a:pPr algn="ctr"/>
                      <a:endParaRPr lang="ca-ES" sz="1600" b="1" noProof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ca-ES" sz="1600" b="0" noProof="0">
                          <a:latin typeface="Arial" pitchFamily="34" charset="0"/>
                          <a:cs typeface="Arial" pitchFamily="34" charset="0"/>
                        </a:rPr>
                        <a:t>Una</a:t>
                      </a:r>
                      <a:r>
                        <a:rPr lang="ca-ES" sz="1600" b="0" baseline="0" noProof="0">
                          <a:latin typeface="Arial" pitchFamily="34" charset="0"/>
                          <a:cs typeface="Arial" pitchFamily="34" charset="0"/>
                        </a:rPr>
                        <a:t> pobre implantació entorpeix una bona estratègia. La direcció pot concloure que l’estratègia és inadequada.</a:t>
                      </a:r>
                      <a:endParaRPr lang="ca-ES" sz="1600" b="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b="1" noProof="0" dirty="0">
                          <a:latin typeface="Arial" pitchFamily="34" charset="0"/>
                          <a:cs typeface="Arial" pitchFamily="34" charset="0"/>
                        </a:rPr>
                        <a:t>Fracàs</a:t>
                      </a:r>
                    </a:p>
                    <a:p>
                      <a:pPr algn="ctr"/>
                      <a:endParaRPr lang="ca-ES" sz="1600" b="1" noProof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ca-ES" sz="1600" b="0" noProof="0" dirty="0">
                          <a:latin typeface="Arial" pitchFamily="34" charset="0"/>
                          <a:cs typeface="Arial" pitchFamily="34" charset="0"/>
                        </a:rPr>
                        <a:t>Causa</a:t>
                      </a:r>
                      <a:r>
                        <a:rPr lang="ca-ES" sz="1600" b="0" baseline="0" noProof="0" dirty="0">
                          <a:latin typeface="Arial" pitchFamily="34" charset="0"/>
                          <a:cs typeface="Arial" pitchFamily="34" charset="0"/>
                        </a:rPr>
                        <a:t> de fracàs </a:t>
                      </a:r>
                      <a:r>
                        <a:rPr lang="ca-ES" sz="1600" b="0" baseline="0" noProof="0" dirty="0" err="1">
                          <a:latin typeface="Arial" pitchFamily="34" charset="0"/>
                          <a:cs typeface="Arial" pitchFamily="34" charset="0"/>
                        </a:rPr>
                        <a:t>dificil</a:t>
                      </a:r>
                      <a:r>
                        <a:rPr lang="ca-ES" sz="1600" b="0" baseline="0" noProof="0" dirty="0">
                          <a:latin typeface="Arial" pitchFamily="34" charset="0"/>
                          <a:cs typeface="Arial" pitchFamily="34" charset="0"/>
                        </a:rPr>
                        <a:t> de diagnosticar. Una estratègia pobre marcada per la incapacitat d’implantar-la</a:t>
                      </a:r>
                      <a:endParaRPr lang="ca-ES" sz="1600" b="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195736" y="1400117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>
                <a:solidFill>
                  <a:srgbClr val="002060"/>
                </a:solidFill>
              </a:rPr>
              <a:t>Adequada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588224" y="1400117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>
                <a:solidFill>
                  <a:srgbClr val="002060"/>
                </a:solidFill>
              </a:rPr>
              <a:t>Inadequada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83568" y="2048189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>
                <a:solidFill>
                  <a:srgbClr val="002060"/>
                </a:solidFill>
              </a:rPr>
              <a:t>Excel·lent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043608" y="485650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>
                <a:solidFill>
                  <a:srgbClr val="002060"/>
                </a:solidFill>
              </a:rPr>
              <a:t>Pobre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40436" y="3281588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ca-ES" b="1" i="1">
                <a:solidFill>
                  <a:schemeClr val="accent6"/>
                </a:solidFill>
              </a:rPr>
              <a:t>Estratègia </a:t>
            </a:r>
          </a:p>
          <a:p>
            <a:pPr algn="just"/>
            <a:r>
              <a:rPr lang="ca-ES" b="1" i="1">
                <a:solidFill>
                  <a:schemeClr val="accent6"/>
                </a:solidFill>
              </a:rPr>
              <a:t>Implantada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779912" y="140011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b="1" i="1">
                <a:solidFill>
                  <a:schemeClr val="accent6"/>
                </a:solidFill>
              </a:rPr>
              <a:t>Estratègia Formulada</a:t>
            </a:r>
          </a:p>
        </p:txBody>
      </p:sp>
      <p:cxnSp>
        <p:nvCxnSpPr>
          <p:cNvPr id="12" name="11 Conector recto de flecha"/>
          <p:cNvCxnSpPr/>
          <p:nvPr/>
        </p:nvCxnSpPr>
        <p:spPr>
          <a:xfrm flipH="1">
            <a:off x="4716016" y="3717032"/>
            <a:ext cx="100811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8244408" y="3487776"/>
            <a:ext cx="0" cy="9361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4788024" y="4149080"/>
            <a:ext cx="936104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15 Conector recto de flecha">
            <a:extLst>
              <a:ext uri="{FF2B5EF4-FFF2-40B4-BE49-F238E27FC236}">
                <a16:creationId xmlns:a16="http://schemas.microsoft.com/office/drawing/2014/main" id="{5E37D16B-3681-4879-965D-D14ABBACC524}"/>
              </a:ext>
            </a:extLst>
          </p:cNvPr>
          <p:cNvCxnSpPr>
            <a:cxnSpLocks/>
          </p:cNvCxnSpPr>
          <p:nvPr/>
        </p:nvCxnSpPr>
        <p:spPr>
          <a:xfrm flipV="1">
            <a:off x="2339752" y="3560357"/>
            <a:ext cx="0" cy="72008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88FA291-9983-4BB0-8250-0C2925042D01}"/>
              </a:ext>
            </a:extLst>
          </p:cNvPr>
          <p:cNvSpPr txBox="1"/>
          <p:nvPr/>
        </p:nvSpPr>
        <p:spPr>
          <a:xfrm>
            <a:off x="2015782" y="5853810"/>
            <a:ext cx="675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O FER-HO BÉ O TENIR CAPACITAT DE REACCIÓ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7</a:t>
            </a:fld>
            <a:endParaRPr lang="ca-E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03548" y="260648"/>
            <a:ext cx="8136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2400"/>
              <a:t>FACTORS D’ÈXIT I FRACÀS EN LA IMPLANTACIÓ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03548" y="1556792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C00000"/>
              </a:buClr>
              <a:buSzPct val="100000"/>
            </a:pPr>
            <a:r>
              <a:rPr lang="ca-ES" b="1" dirty="0">
                <a:sym typeface="Wingdings" pitchFamily="2" charset="2"/>
              </a:rPr>
              <a:t>Causes principals de </a:t>
            </a:r>
            <a:r>
              <a:rPr lang="ca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FRACÀS:</a:t>
            </a:r>
            <a:endParaRPr lang="ca-ES" b="1" dirty="0">
              <a:sym typeface="Wingdings" pitchFamily="2" charset="2"/>
            </a:endParaRPr>
          </a:p>
          <a:p>
            <a:pPr marL="342900" lvl="0" indent="-342900">
              <a:buClr>
                <a:srgbClr val="C00000"/>
              </a:buClr>
              <a:buSzPct val="100000"/>
            </a:pPr>
            <a:endParaRPr lang="ca-ES" b="1" dirty="0">
              <a:sym typeface="Wingdings" pitchFamily="2" charset="2"/>
            </a:endParaRPr>
          </a:p>
          <a:p>
            <a:pPr marL="342900" lvl="0" indent="-342900">
              <a:buClr>
                <a:srgbClr val="C00000"/>
              </a:buClr>
              <a:buSzPct val="100000"/>
              <a:buFontTx/>
              <a:buChar char="-"/>
            </a:pPr>
            <a:r>
              <a:rPr lang="ca-ES" dirty="0">
                <a:sym typeface="Wingdings" pitchFamily="2" charset="2"/>
              </a:rPr>
              <a:t>Es necessita més </a:t>
            </a:r>
            <a:r>
              <a:rPr lang="ca-ES" b="1" dirty="0">
                <a:sym typeface="Wingdings" pitchFamily="2" charset="2"/>
              </a:rPr>
              <a:t>temps</a:t>
            </a:r>
            <a:r>
              <a:rPr lang="ca-ES" dirty="0">
                <a:sym typeface="Wingdings" pitchFamily="2" charset="2"/>
              </a:rPr>
              <a:t> per la implantació.</a:t>
            </a:r>
          </a:p>
          <a:p>
            <a:pPr marL="342900" lvl="0" indent="-342900">
              <a:buClr>
                <a:srgbClr val="C00000"/>
              </a:buClr>
              <a:buSzPct val="100000"/>
              <a:buFontTx/>
              <a:buChar char="-"/>
            </a:pPr>
            <a:r>
              <a:rPr lang="ca-ES" b="1" dirty="0">
                <a:sym typeface="Wingdings" pitchFamily="2" charset="2"/>
              </a:rPr>
              <a:t>Definició pobre tasques i activitats clau </a:t>
            </a:r>
            <a:r>
              <a:rPr lang="ca-ES" dirty="0">
                <a:sym typeface="Wingdings" pitchFamily="2" charset="2"/>
              </a:rPr>
              <a:t>i </a:t>
            </a:r>
            <a:r>
              <a:rPr lang="ca-ES" b="1" dirty="0">
                <a:sym typeface="Wingdings" pitchFamily="2" charset="2"/>
              </a:rPr>
              <a:t>ineficaç coordinació</a:t>
            </a:r>
            <a:r>
              <a:rPr lang="ca-ES" dirty="0">
                <a:sym typeface="Wingdings" pitchFamily="2" charset="2"/>
              </a:rPr>
              <a:t>.</a:t>
            </a:r>
          </a:p>
          <a:p>
            <a:pPr marL="342900" lvl="0" indent="-342900">
              <a:buClr>
                <a:srgbClr val="C00000"/>
              </a:buClr>
              <a:buSzPct val="100000"/>
              <a:buFontTx/>
              <a:buChar char="-"/>
            </a:pPr>
            <a:r>
              <a:rPr lang="ca-ES" b="1" dirty="0">
                <a:sym typeface="Wingdings" pitchFamily="2" charset="2"/>
              </a:rPr>
              <a:t>Insuficients capacitats dels empleats</a:t>
            </a:r>
            <a:r>
              <a:rPr lang="ca-ES" dirty="0">
                <a:sym typeface="Wingdings" pitchFamily="2" charset="2"/>
              </a:rPr>
              <a:t> implicats, escàs entrenament i instrucció dels empleats dels nivells inferiors.</a:t>
            </a:r>
          </a:p>
          <a:p>
            <a:pPr marL="342900" lvl="0" indent="-342900">
              <a:buClr>
                <a:srgbClr val="C00000"/>
              </a:buClr>
              <a:buSzPct val="100000"/>
              <a:buFontTx/>
              <a:buChar char="-"/>
            </a:pPr>
            <a:r>
              <a:rPr lang="ca-ES" b="1" dirty="0">
                <a:sym typeface="Wingdings" pitchFamily="2" charset="2"/>
              </a:rPr>
              <a:t>Factors de l’entorn no controlables.</a:t>
            </a:r>
          </a:p>
          <a:p>
            <a:pPr marL="342900" lvl="0" indent="-342900">
              <a:buClr>
                <a:srgbClr val="C00000"/>
              </a:buClr>
              <a:buSzPct val="100000"/>
              <a:buFontTx/>
              <a:buChar char="-"/>
            </a:pPr>
            <a:r>
              <a:rPr lang="ca-ES" b="1" dirty="0">
                <a:sym typeface="Wingdings" pitchFamily="2" charset="2"/>
              </a:rPr>
              <a:t>Inadequada direcció i lideratge</a:t>
            </a:r>
            <a:r>
              <a:rPr lang="ca-ES" dirty="0">
                <a:sym typeface="Wingdings" pitchFamily="2" charset="2"/>
              </a:rPr>
              <a:t>.</a:t>
            </a:r>
          </a:p>
          <a:p>
            <a:pPr marL="342900" lvl="0" indent="-342900">
              <a:buClr>
                <a:srgbClr val="C00000"/>
              </a:buClr>
              <a:buSzPct val="100000"/>
              <a:buFontTx/>
              <a:buChar char="-"/>
            </a:pPr>
            <a:r>
              <a:rPr lang="ca-ES" b="1" dirty="0">
                <a:sym typeface="Wingdings" pitchFamily="2" charset="2"/>
              </a:rPr>
              <a:t>Inadequat seguiment de les activitats </a:t>
            </a:r>
            <a:r>
              <a:rPr lang="ca-ES" dirty="0">
                <a:sym typeface="Wingdings" pitchFamily="2" charset="2"/>
              </a:rPr>
              <a:t>per part del sistema d’informació.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E6F357-19A5-4BC3-94EB-24081D003111}"/>
              </a:ext>
            </a:extLst>
          </p:cNvPr>
          <p:cNvSpPr txBox="1"/>
          <p:nvPr/>
        </p:nvSpPr>
        <p:spPr>
          <a:xfrm>
            <a:off x="1115616" y="4295563"/>
            <a:ext cx="3888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/>
              <a:t>CONTROL i IMPLEMENTACIÓ </a:t>
            </a:r>
          </a:p>
          <a:p>
            <a:r>
              <a:rPr lang="ca-ES" sz="2800" dirty="0"/>
              <a:t>(quadre de comandament integral)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E92CD2-95EE-42CD-B6AA-328F9CFDAB39}"/>
              </a:ext>
            </a:extLst>
          </p:cNvPr>
          <p:cNvSpPr txBox="1"/>
          <p:nvPr/>
        </p:nvSpPr>
        <p:spPr>
          <a:xfrm>
            <a:off x="5364089" y="4304912"/>
            <a:ext cx="3024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dirty="0"/>
              <a:t>SUPORT ORGANITZATIU</a:t>
            </a:r>
          </a:p>
          <a:p>
            <a:r>
              <a:rPr lang="ca-ES" sz="2800" dirty="0"/>
              <a:t>(Estructura i organització)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8</a:t>
            </a:fld>
            <a:endParaRPr lang="ca-E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55650" y="136520"/>
            <a:ext cx="7632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dirty="0"/>
              <a:t>EL PROCÉS DE CONTROL ESTRATÈGIC-DISSENY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82650" y="1484784"/>
            <a:ext cx="76327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ca-ES" sz="2400" b="1" dirty="0"/>
              <a:t> </a:t>
            </a:r>
            <a:r>
              <a:rPr lang="ca-ES" sz="2400" b="1" dirty="0">
                <a:solidFill>
                  <a:srgbClr val="0070C0"/>
                </a:solidFill>
              </a:rPr>
              <a:t>Mesura dels resultats de l’empresa</a:t>
            </a:r>
          </a:p>
          <a:p>
            <a:pPr marL="457200" lvl="0" indent="-457200"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ca-ES" sz="2400" b="1" dirty="0">
                <a:solidFill>
                  <a:srgbClr val="0070C0"/>
                </a:solidFill>
              </a:rPr>
              <a:t> Definició de sistemes de control intern</a:t>
            </a:r>
          </a:p>
          <a:p>
            <a:pPr marL="457200" lvl="0" indent="-457200"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ca-ES" sz="2400" b="1" dirty="0">
                <a:solidFill>
                  <a:srgbClr val="0070C0"/>
                </a:solidFill>
              </a:rPr>
              <a:t> Disseny d’un sistema d’informació</a:t>
            </a:r>
          </a:p>
          <a:p>
            <a:pPr lvl="0">
              <a:buClr>
                <a:srgbClr val="C00000"/>
              </a:buClr>
              <a:buSzPct val="100000"/>
            </a:pPr>
            <a:r>
              <a:rPr lang="ca-ES" sz="2400" b="1" dirty="0"/>
              <a:t> </a:t>
            </a:r>
            <a:endParaRPr lang="ca-ES" sz="2400" dirty="0">
              <a:sym typeface="Wingdings" pitchFamily="2" charset="2"/>
            </a:endParaRPr>
          </a:p>
          <a:p>
            <a:pPr lvl="0">
              <a:buClr>
                <a:srgbClr val="C00000"/>
              </a:buClr>
              <a:buSzPct val="100000"/>
            </a:pPr>
            <a:r>
              <a:rPr lang="ca-ES" sz="2400" b="1" dirty="0">
                <a:sym typeface="Wingdings" pitchFamily="2" charset="2"/>
              </a:rPr>
              <a:t>El control com a procés: etapes</a:t>
            </a:r>
          </a:p>
          <a:p>
            <a:pPr marL="342900" lvl="0" indent="-342900">
              <a:buClr>
                <a:srgbClr val="C00000"/>
              </a:buClr>
              <a:buSzPct val="100000"/>
              <a:buAutoNum type="arabicPeriod"/>
            </a:pPr>
            <a:r>
              <a:rPr lang="ca-ES" sz="2400" dirty="0">
                <a:sym typeface="Wingdings" pitchFamily="2" charset="2"/>
              </a:rPr>
              <a:t>Establiment d’objectius.</a:t>
            </a:r>
          </a:p>
          <a:p>
            <a:pPr marL="342900" lvl="0" indent="-342900">
              <a:buClr>
                <a:srgbClr val="C00000"/>
              </a:buClr>
              <a:buSzPct val="100000"/>
              <a:buAutoNum type="arabicPeriod"/>
            </a:pPr>
            <a:r>
              <a:rPr lang="ca-ES" sz="2400" dirty="0"/>
              <a:t>Mesura dels resultats</a:t>
            </a:r>
          </a:p>
          <a:p>
            <a:pPr marL="342900" lvl="0" indent="-342900">
              <a:buClr>
                <a:srgbClr val="C00000"/>
              </a:buClr>
              <a:buSzPct val="100000"/>
              <a:buAutoNum type="arabicPeriod"/>
            </a:pPr>
            <a:r>
              <a:rPr lang="ca-ES" sz="2400" dirty="0"/>
              <a:t>Identificació desviacions</a:t>
            </a:r>
          </a:p>
          <a:p>
            <a:pPr marL="342900" lvl="0" indent="-342900">
              <a:buClr>
                <a:srgbClr val="C00000"/>
              </a:buClr>
              <a:buSzPct val="100000"/>
              <a:buAutoNum type="arabicPeriod"/>
            </a:pPr>
            <a:r>
              <a:rPr lang="ca-ES" sz="2400" dirty="0"/>
              <a:t>Anàlisi de desviacions</a:t>
            </a:r>
          </a:p>
          <a:p>
            <a:pPr marL="342900" lvl="0" indent="-342900">
              <a:buClr>
                <a:srgbClr val="C00000"/>
              </a:buClr>
              <a:buSzPct val="100000"/>
              <a:buAutoNum type="arabicPeriod"/>
            </a:pPr>
            <a:r>
              <a:rPr lang="ca-ES" sz="2400" dirty="0"/>
              <a:t>Correcció de les desviacions (presa de decisions)</a:t>
            </a:r>
          </a:p>
          <a:p>
            <a:pPr lvl="0">
              <a:buClr>
                <a:srgbClr val="C00000"/>
              </a:buClr>
              <a:buSzPct val="100000"/>
            </a:pPr>
            <a:endParaRPr lang="ca-ES" sz="2400" b="1" dirty="0">
              <a:solidFill>
                <a:srgbClr val="0070C0"/>
              </a:solidFill>
            </a:endParaRPr>
          </a:p>
          <a:p>
            <a:pPr lvl="0" algn="ctr">
              <a:buClr>
                <a:srgbClr val="C00000"/>
              </a:buClr>
              <a:buSzPct val="100000"/>
            </a:pPr>
            <a:endParaRPr lang="ca-ES" sz="16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5BCB3A4-0834-4481-9685-DA56645A7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3309B-1AC7-4571-91A6-C5AC6E1FD6B0}" type="slidenum">
              <a:rPr lang="ca-ES" smtClean="0"/>
              <a:pPr>
                <a:defRPr/>
              </a:pPr>
              <a:t>9</a:t>
            </a:fld>
            <a:endParaRPr lang="ca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256FA26-E64D-4C71-9E63-C6EA60E501FB}"/>
              </a:ext>
            </a:extLst>
          </p:cNvPr>
          <p:cNvSpPr txBox="1"/>
          <p:nvPr/>
        </p:nvSpPr>
        <p:spPr>
          <a:xfrm>
            <a:off x="494989" y="5085184"/>
            <a:ext cx="8054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dirty="0"/>
              <a:t>El </a:t>
            </a:r>
            <a:r>
              <a:rPr lang="ca-ES" sz="2400" dirty="0" err="1"/>
              <a:t>balanced</a:t>
            </a:r>
            <a:r>
              <a:rPr lang="ca-ES" sz="2400" dirty="0"/>
              <a:t> </a:t>
            </a:r>
            <a:r>
              <a:rPr lang="ca-ES" sz="2400" dirty="0" err="1"/>
              <a:t>scorecard</a:t>
            </a:r>
            <a:r>
              <a:rPr lang="ca-ES" sz="2400" dirty="0"/>
              <a:t> (quadre de comandament integral), com eina d’ implementació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3263563-FD35-4C34-B3FE-75C86932CF12}"/>
              </a:ext>
            </a:extLst>
          </p:cNvPr>
          <p:cNvSpPr txBox="1"/>
          <p:nvPr/>
        </p:nvSpPr>
        <p:spPr>
          <a:xfrm>
            <a:off x="616686" y="143861"/>
            <a:ext cx="8054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DE LA ESTRATEGIA AL PRESSUPOST VIA QUADRE DE COMANDAMENT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C4043B7-F7A1-401B-A1FC-7CF3740D9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518519"/>
            <a:ext cx="7357141" cy="309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218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>
    <a:extraClrScheme>
      <a:clrScheme name="Viajes 1">
        <a:dk1>
          <a:srgbClr val="000000"/>
        </a:dk1>
        <a:lt1>
          <a:srgbClr val="FFFFFF"/>
        </a:lt1>
        <a:dk2>
          <a:srgbClr val="B13F9A"/>
        </a:dk2>
        <a:lt2>
          <a:srgbClr val="F4E7ED"/>
        </a:lt2>
        <a:accent1>
          <a:srgbClr val="B83D68"/>
        </a:accent1>
        <a:accent2>
          <a:srgbClr val="AC66BB"/>
        </a:accent2>
        <a:accent3>
          <a:srgbClr val="FFFFFF"/>
        </a:accent3>
        <a:accent4>
          <a:srgbClr val="000000"/>
        </a:accent4>
        <a:accent5>
          <a:srgbClr val="D8AFB9"/>
        </a:accent5>
        <a:accent6>
          <a:srgbClr val="9B5CA9"/>
        </a:accent6>
        <a:hlink>
          <a:srgbClr val="FFDE66"/>
        </a:hlink>
        <a:folHlink>
          <a:srgbClr val="D490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ajes 2">
        <a:dk1>
          <a:srgbClr val="000000"/>
        </a:dk1>
        <a:lt1>
          <a:srgbClr val="FFFFFF"/>
        </a:lt1>
        <a:dk2>
          <a:srgbClr val="000000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ajes 3">
        <a:dk1>
          <a:srgbClr val="000000"/>
        </a:dk1>
        <a:lt1>
          <a:srgbClr val="FFFFFF"/>
        </a:lt1>
        <a:dk2>
          <a:srgbClr val="000000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AB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AB5" id="{CD88D71A-51BC-4752-AE58-0AB6B225AE49}" vid="{7F41E87A-192D-4680-BF37-C005BBC0AAD0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o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3682</TotalTime>
  <Words>1088</Words>
  <Application>Microsoft Office PowerPoint</Application>
  <PresentationFormat>Presentación en pantalla (4:3)</PresentationFormat>
  <Paragraphs>202</Paragraphs>
  <Slides>26</Slides>
  <Notes>5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26</vt:i4>
      </vt:variant>
    </vt:vector>
  </HeadingPairs>
  <TitlesOfParts>
    <vt:vector size="37" baseType="lpstr">
      <vt:lpstr>Arial</vt:lpstr>
      <vt:lpstr>Calibri</vt:lpstr>
      <vt:lpstr>Calibri Light</vt:lpstr>
      <vt:lpstr>Comic Sans MS</vt:lpstr>
      <vt:lpstr>Franklin Gothic Book</vt:lpstr>
      <vt:lpstr>Franklin Gothic Medium</vt:lpstr>
      <vt:lpstr>Times New Roman</vt:lpstr>
      <vt:lpstr>Wingdings</vt:lpstr>
      <vt:lpstr>Wingdings 2</vt:lpstr>
      <vt:lpstr>Viajes</vt:lpstr>
      <vt:lpstr>UAB5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Estructura: Part fonamental d’ una organització</vt:lpstr>
      <vt:lpstr>Presentación de PowerPoint</vt:lpstr>
      <vt:lpstr>Las configuraciones estructurales: Resum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Capítol 1: La naturalesa de la direcció estratègica</dc:title>
  <dc:creator>SID</dc:creator>
  <cp:lastModifiedBy>Ramon SBMS. Fabre Vernedas</cp:lastModifiedBy>
  <cp:revision>579</cp:revision>
  <dcterms:created xsi:type="dcterms:W3CDTF">2011-07-05T08:45:50Z</dcterms:created>
  <dcterms:modified xsi:type="dcterms:W3CDTF">2021-12-20T18:26:43Z</dcterms:modified>
</cp:coreProperties>
</file>