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6" r:id="rId4"/>
  </p:sldMasterIdLst>
  <p:notesMasterIdLst>
    <p:notesMasterId r:id="rId51"/>
  </p:notesMasterIdLst>
  <p:sldIdLst>
    <p:sldId id="374" r:id="rId5"/>
    <p:sldId id="377" r:id="rId6"/>
    <p:sldId id="257" r:id="rId7"/>
    <p:sldId id="258" r:id="rId8"/>
    <p:sldId id="260" r:id="rId9"/>
    <p:sldId id="262" r:id="rId10"/>
    <p:sldId id="263" r:id="rId11"/>
    <p:sldId id="266" r:id="rId12"/>
    <p:sldId id="268" r:id="rId13"/>
    <p:sldId id="261" r:id="rId14"/>
    <p:sldId id="369" r:id="rId15"/>
    <p:sldId id="395" r:id="rId16"/>
    <p:sldId id="272" r:id="rId17"/>
    <p:sldId id="269" r:id="rId18"/>
    <p:sldId id="271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75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5" r:id="rId38"/>
    <p:sldId id="294" r:id="rId39"/>
    <p:sldId id="296" r:id="rId40"/>
    <p:sldId id="378" r:id="rId41"/>
    <p:sldId id="384" r:id="rId42"/>
    <p:sldId id="396" r:id="rId43"/>
    <p:sldId id="393" r:id="rId44"/>
    <p:sldId id="397" r:id="rId45"/>
    <p:sldId id="380" r:id="rId46"/>
    <p:sldId id="392" r:id="rId47"/>
    <p:sldId id="297" r:id="rId48"/>
    <p:sldId id="300" r:id="rId49"/>
    <p:sldId id="299" r:id="rId50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00"/>
    <a:srgbClr val="99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E7EBC-BE55-4F42-8CB0-9A07E7EF9776}" v="12" dt="2021-12-01T17:04:18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4" autoAdjust="0"/>
    <p:restoredTop sz="94168" autoAdjust="0"/>
  </p:normalViewPr>
  <p:slideViewPr>
    <p:cSldViewPr>
      <p:cViewPr varScale="1">
        <p:scale>
          <a:sx n="100" d="100"/>
          <a:sy n="100" d="100"/>
        </p:scale>
        <p:origin x="4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n Fabre Vernedas" userId="0e8b3d37-2431-4dd7-8401-6f54cce07c03" providerId="ADAL" clId="{62C2E59E-A802-4C06-88E8-3C86D86250C4}"/>
    <pc:docChg chg="custSel addSld delSld modSld sldOrd">
      <pc:chgData name="Ramon Fabre Vernedas" userId="0e8b3d37-2431-4dd7-8401-6f54cce07c03" providerId="ADAL" clId="{62C2E59E-A802-4C06-88E8-3C86D86250C4}" dt="2021-12-02T07:28:11.583" v="1587" actId="790"/>
      <pc:docMkLst>
        <pc:docMk/>
      </pc:docMkLst>
      <pc:sldChg chg="modSp mod">
        <pc:chgData name="Ramon Fabre Vernedas" userId="0e8b3d37-2431-4dd7-8401-6f54cce07c03" providerId="ADAL" clId="{62C2E59E-A802-4C06-88E8-3C86D86250C4}" dt="2021-11-23T12:46:25.039" v="21" actId="20577"/>
        <pc:sldMkLst>
          <pc:docMk/>
          <pc:sldMk cId="0" sldId="257"/>
        </pc:sldMkLst>
        <pc:spChg chg="mod">
          <ac:chgData name="Ramon Fabre Vernedas" userId="0e8b3d37-2431-4dd7-8401-6f54cce07c03" providerId="ADAL" clId="{62C2E59E-A802-4C06-88E8-3C86D86250C4}" dt="2021-11-23T12:46:25.039" v="21" actId="20577"/>
          <ac:spMkLst>
            <pc:docMk/>
            <pc:sldMk cId="0" sldId="257"/>
            <ac:spMk id="7" creationId="{00000000-0000-0000-0000-000000000000}"/>
          </ac:spMkLst>
        </pc:spChg>
      </pc:sldChg>
      <pc:sldChg chg="modSp mod">
        <pc:chgData name="Ramon Fabre Vernedas" userId="0e8b3d37-2431-4dd7-8401-6f54cce07c03" providerId="ADAL" clId="{62C2E59E-A802-4C06-88E8-3C86D86250C4}" dt="2021-11-23T12:47:22.228" v="33" actId="1076"/>
        <pc:sldMkLst>
          <pc:docMk/>
          <pc:sldMk cId="0" sldId="260"/>
        </pc:sldMkLst>
        <pc:spChg chg="mod">
          <ac:chgData name="Ramon Fabre Vernedas" userId="0e8b3d37-2431-4dd7-8401-6f54cce07c03" providerId="ADAL" clId="{62C2E59E-A802-4C06-88E8-3C86D86250C4}" dt="2021-11-23T12:47:06.266" v="30" actId="6549"/>
          <ac:spMkLst>
            <pc:docMk/>
            <pc:sldMk cId="0" sldId="260"/>
            <ac:spMk id="8" creationId="{00000000-0000-0000-0000-000000000000}"/>
          </ac:spMkLst>
        </pc:spChg>
        <pc:spChg chg="mod">
          <ac:chgData name="Ramon Fabre Vernedas" userId="0e8b3d37-2431-4dd7-8401-6f54cce07c03" providerId="ADAL" clId="{62C2E59E-A802-4C06-88E8-3C86D86250C4}" dt="2021-11-23T12:47:11.778" v="31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Ramon Fabre Vernedas" userId="0e8b3d37-2431-4dd7-8401-6f54cce07c03" providerId="ADAL" clId="{62C2E59E-A802-4C06-88E8-3C86D86250C4}" dt="2021-11-23T12:47:22.228" v="33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Ramon Fabre Vernedas" userId="0e8b3d37-2431-4dd7-8401-6f54cce07c03" providerId="ADAL" clId="{62C2E59E-A802-4C06-88E8-3C86D86250C4}" dt="2021-11-23T12:47:16.687" v="32" actId="1076"/>
          <ac:spMkLst>
            <pc:docMk/>
            <pc:sldMk cId="0" sldId="260"/>
            <ac:spMk id="11" creationId="{00000000-0000-0000-0000-000000000000}"/>
          </ac:spMkLst>
        </pc:spChg>
      </pc:sldChg>
      <pc:sldChg chg="modSp ord">
        <pc:chgData name="Ramon Fabre Vernedas" userId="0e8b3d37-2431-4dd7-8401-6f54cce07c03" providerId="ADAL" clId="{62C2E59E-A802-4C06-88E8-3C86D86250C4}" dt="2021-11-25T07:33:20.138" v="1411"/>
        <pc:sldMkLst>
          <pc:docMk/>
          <pc:sldMk cId="0" sldId="261"/>
        </pc:sldMkLst>
        <pc:graphicFrameChg chg="mod">
          <ac:chgData name="Ramon Fabre Vernedas" userId="0e8b3d37-2431-4dd7-8401-6f54cce07c03" providerId="ADAL" clId="{62C2E59E-A802-4C06-88E8-3C86D86250C4}" dt="2021-11-23T15:02:19.164" v="1403" actId="20577"/>
          <ac:graphicFrameMkLst>
            <pc:docMk/>
            <pc:sldMk cId="0" sldId="261"/>
            <ac:graphicFrameMk id="7" creationId="{00000000-0000-0000-0000-000000000000}"/>
          </ac:graphicFrameMkLst>
        </pc:graphicFrameChg>
      </pc:sldChg>
      <pc:sldChg chg="modSp mod ord">
        <pc:chgData name="Ramon Fabre Vernedas" userId="0e8b3d37-2431-4dd7-8401-6f54cce07c03" providerId="ADAL" clId="{62C2E59E-A802-4C06-88E8-3C86D86250C4}" dt="2021-11-23T15:03:54.863" v="1407"/>
        <pc:sldMkLst>
          <pc:docMk/>
          <pc:sldMk cId="0" sldId="262"/>
        </pc:sldMkLst>
        <pc:spChg chg="mod">
          <ac:chgData name="Ramon Fabre Vernedas" userId="0e8b3d37-2431-4dd7-8401-6f54cce07c03" providerId="ADAL" clId="{62C2E59E-A802-4C06-88E8-3C86D86250C4}" dt="2021-11-23T12:48:15.138" v="49" actId="20577"/>
          <ac:spMkLst>
            <pc:docMk/>
            <pc:sldMk cId="0" sldId="262"/>
            <ac:spMk id="6" creationId="{00000000-0000-0000-0000-000000000000}"/>
          </ac:spMkLst>
        </pc:spChg>
      </pc:sldChg>
      <pc:sldChg chg="ord">
        <pc:chgData name="Ramon Fabre Vernedas" userId="0e8b3d37-2431-4dd7-8401-6f54cce07c03" providerId="ADAL" clId="{62C2E59E-A802-4C06-88E8-3C86D86250C4}" dt="2021-11-23T12:53:55.899" v="169"/>
        <pc:sldMkLst>
          <pc:docMk/>
          <pc:sldMk cId="0" sldId="263"/>
        </pc:sldMkLst>
      </pc:sldChg>
      <pc:sldChg chg="del">
        <pc:chgData name="Ramon Fabre Vernedas" userId="0e8b3d37-2431-4dd7-8401-6f54cce07c03" providerId="ADAL" clId="{62C2E59E-A802-4C06-88E8-3C86D86250C4}" dt="2021-11-23T15:04:58.310" v="1408" actId="2696"/>
        <pc:sldMkLst>
          <pc:docMk/>
          <pc:sldMk cId="0" sldId="265"/>
        </pc:sldMkLst>
      </pc:sldChg>
      <pc:sldChg chg="ord">
        <pc:chgData name="Ramon Fabre Vernedas" userId="0e8b3d37-2431-4dd7-8401-6f54cce07c03" providerId="ADAL" clId="{62C2E59E-A802-4C06-88E8-3C86D86250C4}" dt="2021-11-23T15:03:29.260" v="1405"/>
        <pc:sldMkLst>
          <pc:docMk/>
          <pc:sldMk cId="0" sldId="266"/>
        </pc:sldMkLst>
      </pc:sldChg>
      <pc:sldChg chg="del">
        <pc:chgData name="Ramon Fabre Vernedas" userId="0e8b3d37-2431-4dd7-8401-6f54cce07c03" providerId="ADAL" clId="{62C2E59E-A802-4C06-88E8-3C86D86250C4}" dt="2021-11-23T15:04:58.310" v="1408" actId="2696"/>
        <pc:sldMkLst>
          <pc:docMk/>
          <pc:sldMk cId="0" sldId="267"/>
        </pc:sldMkLst>
      </pc:sldChg>
      <pc:sldChg chg="ord">
        <pc:chgData name="Ramon Fabre Vernedas" userId="0e8b3d37-2431-4dd7-8401-6f54cce07c03" providerId="ADAL" clId="{62C2E59E-A802-4C06-88E8-3C86D86250C4}" dt="2021-11-23T15:03:29.260" v="1405"/>
        <pc:sldMkLst>
          <pc:docMk/>
          <pc:sldMk cId="0" sldId="268"/>
        </pc:sldMkLst>
      </pc:sldChg>
      <pc:sldChg chg="modSp mod">
        <pc:chgData name="Ramon Fabre Vernedas" userId="0e8b3d37-2431-4dd7-8401-6f54cce07c03" providerId="ADAL" clId="{62C2E59E-A802-4C06-88E8-3C86D86250C4}" dt="2021-11-25T07:35:59.229" v="1523" actId="207"/>
        <pc:sldMkLst>
          <pc:docMk/>
          <pc:sldMk cId="0" sldId="269"/>
        </pc:sldMkLst>
        <pc:spChg chg="mod">
          <ac:chgData name="Ramon Fabre Vernedas" userId="0e8b3d37-2431-4dd7-8401-6f54cce07c03" providerId="ADAL" clId="{62C2E59E-A802-4C06-88E8-3C86D86250C4}" dt="2021-11-25T07:35:59.229" v="1523" actId="207"/>
          <ac:spMkLst>
            <pc:docMk/>
            <pc:sldMk cId="0" sldId="269"/>
            <ac:spMk id="4" creationId="{00000000-0000-0000-0000-000000000000}"/>
          </ac:spMkLst>
        </pc:spChg>
      </pc:sldChg>
      <pc:sldChg chg="del">
        <pc:chgData name="Ramon Fabre Vernedas" userId="0e8b3d37-2431-4dd7-8401-6f54cce07c03" providerId="ADAL" clId="{62C2E59E-A802-4C06-88E8-3C86D86250C4}" dt="2021-11-23T15:04:58.310" v="1408" actId="2696"/>
        <pc:sldMkLst>
          <pc:docMk/>
          <pc:sldMk cId="0" sldId="270"/>
        </pc:sldMkLst>
      </pc:sldChg>
      <pc:sldChg chg="del">
        <pc:chgData name="Ramon Fabre Vernedas" userId="0e8b3d37-2431-4dd7-8401-6f54cce07c03" providerId="ADAL" clId="{62C2E59E-A802-4C06-88E8-3C86D86250C4}" dt="2021-11-25T07:37:26.918" v="1524" actId="2696"/>
        <pc:sldMkLst>
          <pc:docMk/>
          <pc:sldMk cId="0" sldId="274"/>
        </pc:sldMkLst>
      </pc:sldChg>
      <pc:sldChg chg="del">
        <pc:chgData name="Ramon Fabre Vernedas" userId="0e8b3d37-2431-4dd7-8401-6f54cce07c03" providerId="ADAL" clId="{62C2E59E-A802-4C06-88E8-3C86D86250C4}" dt="2021-11-25T07:37:54.935" v="1525" actId="2696"/>
        <pc:sldMkLst>
          <pc:docMk/>
          <pc:sldMk cId="0" sldId="275"/>
        </pc:sldMkLst>
      </pc:sldChg>
      <pc:sldChg chg="modSp mod">
        <pc:chgData name="Ramon Fabre Vernedas" userId="0e8b3d37-2431-4dd7-8401-6f54cce07c03" providerId="ADAL" clId="{62C2E59E-A802-4C06-88E8-3C86D86250C4}" dt="2021-11-25T07:38:04.583" v="1531" actId="20577"/>
        <pc:sldMkLst>
          <pc:docMk/>
          <pc:sldMk cId="0" sldId="276"/>
        </pc:sldMkLst>
        <pc:spChg chg="mod">
          <ac:chgData name="Ramon Fabre Vernedas" userId="0e8b3d37-2431-4dd7-8401-6f54cce07c03" providerId="ADAL" clId="{62C2E59E-A802-4C06-88E8-3C86D86250C4}" dt="2021-11-25T07:38:04.583" v="1531" actId="20577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Ramon Fabre Vernedas" userId="0e8b3d37-2431-4dd7-8401-6f54cce07c03" providerId="ADAL" clId="{62C2E59E-A802-4C06-88E8-3C86D86250C4}" dt="2021-11-25T07:39:48.451" v="1578" actId="113"/>
        <pc:sldMkLst>
          <pc:docMk/>
          <pc:sldMk cId="0" sldId="278"/>
        </pc:sldMkLst>
        <pc:spChg chg="mod">
          <ac:chgData name="Ramon Fabre Vernedas" userId="0e8b3d37-2431-4dd7-8401-6f54cce07c03" providerId="ADAL" clId="{62C2E59E-A802-4C06-88E8-3C86D86250C4}" dt="2021-11-25T07:39:48.451" v="1578" actId="113"/>
          <ac:spMkLst>
            <pc:docMk/>
            <pc:sldMk cId="0" sldId="278"/>
            <ac:spMk id="4" creationId="{00000000-0000-0000-0000-000000000000}"/>
          </ac:spMkLst>
        </pc:spChg>
      </pc:sldChg>
      <pc:sldChg chg="modSp mod">
        <pc:chgData name="Ramon Fabre Vernedas" userId="0e8b3d37-2431-4dd7-8401-6f54cce07c03" providerId="ADAL" clId="{62C2E59E-A802-4C06-88E8-3C86D86250C4}" dt="2021-11-25T07:41:39.981" v="1586" actId="113"/>
        <pc:sldMkLst>
          <pc:docMk/>
          <pc:sldMk cId="0" sldId="279"/>
        </pc:sldMkLst>
        <pc:spChg chg="mod">
          <ac:chgData name="Ramon Fabre Vernedas" userId="0e8b3d37-2431-4dd7-8401-6f54cce07c03" providerId="ADAL" clId="{62C2E59E-A802-4C06-88E8-3C86D86250C4}" dt="2021-11-25T07:41:39.981" v="1586" actId="113"/>
          <ac:spMkLst>
            <pc:docMk/>
            <pc:sldMk cId="0" sldId="279"/>
            <ac:spMk id="5" creationId="{00000000-0000-0000-0000-000000000000}"/>
          </ac:spMkLst>
        </pc:spChg>
      </pc:sldChg>
      <pc:sldChg chg="addSp delSp modSp mod">
        <pc:chgData name="Ramon Fabre Vernedas" userId="0e8b3d37-2431-4dd7-8401-6f54cce07c03" providerId="ADAL" clId="{62C2E59E-A802-4C06-88E8-3C86D86250C4}" dt="2021-11-23T14:59:02.869" v="1308" actId="1076"/>
        <pc:sldMkLst>
          <pc:docMk/>
          <pc:sldMk cId="0" sldId="369"/>
        </pc:sldMkLst>
        <pc:spChg chg="mod">
          <ac:chgData name="Ramon Fabre Vernedas" userId="0e8b3d37-2431-4dd7-8401-6f54cce07c03" providerId="ADAL" clId="{62C2E59E-A802-4C06-88E8-3C86D86250C4}" dt="2021-11-23T14:45:33.756" v="1090" actId="790"/>
          <ac:spMkLst>
            <pc:docMk/>
            <pc:sldMk cId="0" sldId="369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62C2E59E-A802-4C06-88E8-3C86D86250C4}" dt="2021-11-23T14:58:26.072" v="1304" actId="6549"/>
          <ac:spMkLst>
            <pc:docMk/>
            <pc:sldMk cId="0" sldId="369"/>
            <ac:spMk id="3" creationId="{00000000-0000-0000-0000-000000000000}"/>
          </ac:spMkLst>
        </pc:spChg>
        <pc:spChg chg="mod">
          <ac:chgData name="Ramon Fabre Vernedas" userId="0e8b3d37-2431-4dd7-8401-6f54cce07c03" providerId="ADAL" clId="{62C2E59E-A802-4C06-88E8-3C86D86250C4}" dt="2021-11-23T14:58:21.625" v="1303" actId="1076"/>
          <ac:spMkLst>
            <pc:docMk/>
            <pc:sldMk cId="0" sldId="369"/>
            <ac:spMk id="4" creationId="{00000000-0000-0000-0000-000000000000}"/>
          </ac:spMkLst>
        </pc:spChg>
        <pc:spChg chg="del mod">
          <ac:chgData name="Ramon Fabre Vernedas" userId="0e8b3d37-2431-4dd7-8401-6f54cce07c03" providerId="ADAL" clId="{62C2E59E-A802-4C06-88E8-3C86D86250C4}" dt="2021-11-23T12:49:08.830" v="53" actId="21"/>
          <ac:spMkLst>
            <pc:docMk/>
            <pc:sldMk cId="0" sldId="369"/>
            <ac:spMk id="5" creationId="{00000000-0000-0000-0000-000000000000}"/>
          </ac:spMkLst>
        </pc:spChg>
        <pc:spChg chg="del">
          <ac:chgData name="Ramon Fabre Vernedas" userId="0e8b3d37-2431-4dd7-8401-6f54cce07c03" providerId="ADAL" clId="{62C2E59E-A802-4C06-88E8-3C86D86250C4}" dt="2021-11-23T12:49:24.267" v="56" actId="21"/>
          <ac:spMkLst>
            <pc:docMk/>
            <pc:sldMk cId="0" sldId="369"/>
            <ac:spMk id="6" creationId="{00000000-0000-0000-0000-000000000000}"/>
          </ac:spMkLst>
        </pc:spChg>
        <pc:spChg chg="del">
          <ac:chgData name="Ramon Fabre Vernedas" userId="0e8b3d37-2431-4dd7-8401-6f54cce07c03" providerId="ADAL" clId="{62C2E59E-A802-4C06-88E8-3C86D86250C4}" dt="2021-11-23T12:49:20.266" v="55" actId="21"/>
          <ac:spMkLst>
            <pc:docMk/>
            <pc:sldMk cId="0" sldId="369"/>
            <ac:spMk id="7" creationId="{00000000-0000-0000-0000-000000000000}"/>
          </ac:spMkLst>
        </pc:spChg>
        <pc:spChg chg="del mod">
          <ac:chgData name="Ramon Fabre Vernedas" userId="0e8b3d37-2431-4dd7-8401-6f54cce07c03" providerId="ADAL" clId="{62C2E59E-A802-4C06-88E8-3C86D86250C4}" dt="2021-11-23T13:52:02.270" v="181" actId="21"/>
          <ac:spMkLst>
            <pc:docMk/>
            <pc:sldMk cId="0" sldId="369"/>
            <ac:spMk id="8" creationId="{15132519-68DF-4B76-85C1-80CE6EEFE1BC}"/>
          </ac:spMkLst>
        </pc:spChg>
        <pc:graphicFrameChg chg="add mod modGraphic">
          <ac:chgData name="Ramon Fabre Vernedas" userId="0e8b3d37-2431-4dd7-8401-6f54cce07c03" providerId="ADAL" clId="{62C2E59E-A802-4C06-88E8-3C86D86250C4}" dt="2021-11-23T14:59:02.869" v="1308" actId="1076"/>
          <ac:graphicFrameMkLst>
            <pc:docMk/>
            <pc:sldMk cId="0" sldId="369"/>
            <ac:graphicFrameMk id="9" creationId="{787E555A-DF14-4040-BA69-06BAE4809C30}"/>
          </ac:graphicFrameMkLst>
        </pc:graphicFrameChg>
      </pc:sldChg>
      <pc:sldChg chg="del">
        <pc:chgData name="Ramon Fabre Vernedas" userId="0e8b3d37-2431-4dd7-8401-6f54cce07c03" providerId="ADAL" clId="{62C2E59E-A802-4C06-88E8-3C86D86250C4}" dt="2021-11-23T15:10:41.110" v="1409" actId="2696"/>
        <pc:sldMkLst>
          <pc:docMk/>
          <pc:sldMk cId="1820148887" sldId="385"/>
        </pc:sldMkLst>
      </pc:sldChg>
      <pc:sldChg chg="modSp mod">
        <pc:chgData name="Ramon Fabre Vernedas" userId="0e8b3d37-2431-4dd7-8401-6f54cce07c03" providerId="ADAL" clId="{62C2E59E-A802-4C06-88E8-3C86D86250C4}" dt="2021-12-02T07:28:11.583" v="1587" actId="790"/>
        <pc:sldMkLst>
          <pc:docMk/>
          <pc:sldMk cId="4194231409" sldId="393"/>
        </pc:sldMkLst>
        <pc:spChg chg="mod">
          <ac:chgData name="Ramon Fabre Vernedas" userId="0e8b3d37-2431-4dd7-8401-6f54cce07c03" providerId="ADAL" clId="{62C2E59E-A802-4C06-88E8-3C86D86250C4}" dt="2021-12-02T07:28:11.583" v="1587" actId="790"/>
          <ac:spMkLst>
            <pc:docMk/>
            <pc:sldMk cId="4194231409" sldId="393"/>
            <ac:spMk id="2" creationId="{389B1AA3-F6CD-4088-BE63-C8FB33E347CB}"/>
          </ac:spMkLst>
        </pc:spChg>
        <pc:spChg chg="mod">
          <ac:chgData name="Ramon Fabre Vernedas" userId="0e8b3d37-2431-4dd7-8401-6f54cce07c03" providerId="ADAL" clId="{62C2E59E-A802-4C06-88E8-3C86D86250C4}" dt="2021-12-02T07:28:11.583" v="1587" actId="790"/>
          <ac:spMkLst>
            <pc:docMk/>
            <pc:sldMk cId="4194231409" sldId="393"/>
            <ac:spMk id="8" creationId="{4A82A36B-B3BD-44A3-9345-AB31E60E9BA1}"/>
          </ac:spMkLst>
        </pc:spChg>
      </pc:sldChg>
      <pc:sldChg chg="addSp modSp new del mod">
        <pc:chgData name="Ramon Fabre Vernedas" userId="0e8b3d37-2431-4dd7-8401-6f54cce07c03" providerId="ADAL" clId="{62C2E59E-A802-4C06-88E8-3C86D86250C4}" dt="2021-11-23T14:59:34.963" v="1312" actId="2696"/>
        <pc:sldMkLst>
          <pc:docMk/>
          <pc:sldMk cId="1504550209" sldId="394"/>
        </pc:sldMkLst>
        <pc:spChg chg="add mod">
          <ac:chgData name="Ramon Fabre Vernedas" userId="0e8b3d37-2431-4dd7-8401-6f54cce07c03" providerId="ADAL" clId="{62C2E59E-A802-4C06-88E8-3C86D86250C4}" dt="2021-11-23T12:52:32.514" v="156" actId="20577"/>
          <ac:spMkLst>
            <pc:docMk/>
            <pc:sldMk cId="1504550209" sldId="394"/>
            <ac:spMk id="3" creationId="{390BA54B-B7E5-4F92-864F-087D7216005C}"/>
          </ac:spMkLst>
        </pc:spChg>
      </pc:sldChg>
      <pc:sldChg chg="addSp modSp new mod">
        <pc:chgData name="Ramon Fabre Vernedas" userId="0e8b3d37-2431-4dd7-8401-6f54cce07c03" providerId="ADAL" clId="{62C2E59E-A802-4C06-88E8-3C86D86250C4}" dt="2021-11-23T14:59:26.473" v="1311" actId="1076"/>
        <pc:sldMkLst>
          <pc:docMk/>
          <pc:sldMk cId="338180175" sldId="395"/>
        </pc:sldMkLst>
        <pc:graphicFrameChg chg="add mod modGraphic">
          <ac:chgData name="Ramon Fabre Vernedas" userId="0e8b3d37-2431-4dd7-8401-6f54cce07c03" providerId="ADAL" clId="{62C2E59E-A802-4C06-88E8-3C86D86250C4}" dt="2021-11-23T14:59:26.473" v="1311" actId="1076"/>
          <ac:graphicFrameMkLst>
            <pc:docMk/>
            <pc:sldMk cId="338180175" sldId="395"/>
            <ac:graphicFrameMk id="3" creationId="{E880407B-2F20-40FB-B138-D44E7E695038}"/>
          </ac:graphicFrameMkLst>
        </pc:graphicFrameChg>
      </pc:sldChg>
    </pc:docChg>
  </pc:docChgLst>
  <pc:docChgLst>
    <pc:chgData name="Ramon Fabre Vernedas" userId="0e8b3d37-2431-4dd7-8401-6f54cce07c03" providerId="ADAL" clId="{203E7EBC-BE55-4F42-8CB0-9A07E7EF9776}"/>
    <pc:docChg chg="custSel addSld delSld modSld sldOrd modMainMaster">
      <pc:chgData name="Ramon Fabre Vernedas" userId="0e8b3d37-2431-4dd7-8401-6f54cce07c03" providerId="ADAL" clId="{203E7EBC-BE55-4F42-8CB0-9A07E7EF9776}" dt="2021-12-01T17:06:07.590" v="814" actId="2696"/>
      <pc:docMkLst>
        <pc:docMk/>
      </pc:docMkLst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57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57"/>
            <ac:spMk id="6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58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58"/>
            <ac:spMk id="6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60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60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61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61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62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62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63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63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66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66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68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68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69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69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71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71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72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72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73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73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76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76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77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77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78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78"/>
            <ac:spMk id="2" creationId="{00000000-0000-0000-0000-000000000000}"/>
          </ac:spMkLst>
        </pc:spChg>
      </pc:sldChg>
      <pc:sldChg chg="modSp mod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79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79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203E7EBC-BE55-4F42-8CB0-9A07E7EF9776}" dt="2021-11-29T18:30:46.150" v="4" actId="20577"/>
          <ac:spMkLst>
            <pc:docMk/>
            <pc:sldMk cId="0" sldId="279"/>
            <ac:spMk id="5" creationId="{00000000-0000-0000-0000-000000000000}"/>
          </ac:spMkLst>
        </pc:spChg>
      </pc:sldChg>
      <pc:sldChg chg="addSp modSp mod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80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80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203E7EBC-BE55-4F42-8CB0-9A07E7EF9776}" dt="2021-11-29T18:55:19.721" v="188" actId="790"/>
          <ac:spMkLst>
            <pc:docMk/>
            <pc:sldMk cId="0" sldId="280"/>
            <ac:spMk id="3" creationId="{00000000-0000-0000-0000-000000000000}"/>
          </ac:spMkLst>
        </pc:spChg>
        <pc:spChg chg="mod">
          <ac:chgData name="Ramon Fabre Vernedas" userId="0e8b3d37-2431-4dd7-8401-6f54cce07c03" providerId="ADAL" clId="{203E7EBC-BE55-4F42-8CB0-9A07E7EF9776}" dt="2021-11-29T18:55:19.721" v="188" actId="790"/>
          <ac:spMkLst>
            <pc:docMk/>
            <pc:sldMk cId="0" sldId="280"/>
            <ac:spMk id="4" creationId="{00000000-0000-0000-0000-000000000000}"/>
          </ac:spMkLst>
        </pc:spChg>
        <pc:spChg chg="add mod">
          <ac:chgData name="Ramon Fabre Vernedas" userId="0e8b3d37-2431-4dd7-8401-6f54cce07c03" providerId="ADAL" clId="{203E7EBC-BE55-4F42-8CB0-9A07E7EF9776}" dt="2021-11-29T18:55:19.721" v="188" actId="790"/>
          <ac:spMkLst>
            <pc:docMk/>
            <pc:sldMk cId="0" sldId="280"/>
            <ac:spMk id="5" creationId="{DD88389E-1683-4221-9BC1-A20F6A2A23AA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81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81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82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82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85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85"/>
            <ac:spMk id="2" creationId="{00000000-0000-0000-0000-000000000000}"/>
          </ac:spMkLst>
        </pc:spChg>
      </pc:sldChg>
      <pc:sldChg chg="delSp 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86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86"/>
            <ac:spMk id="2" creationId="{00000000-0000-0000-0000-000000000000}"/>
          </ac:spMkLst>
        </pc:spChg>
        <pc:picChg chg="del">
          <ac:chgData name="Ramon Fabre Vernedas" userId="0e8b3d37-2431-4dd7-8401-6f54cce07c03" providerId="ADAL" clId="{203E7EBC-BE55-4F42-8CB0-9A07E7EF9776}" dt="2021-11-29T18:57:25.392" v="189" actId="21"/>
          <ac:picMkLst>
            <pc:docMk/>
            <pc:sldMk cId="0" sldId="286"/>
            <ac:picMk id="20" creationId="{00000000-0000-0000-0000-000000000000}"/>
          </ac:picMkLst>
        </pc:pic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87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87"/>
            <ac:spMk id="2" creationId="{00000000-0000-0000-0000-000000000000}"/>
          </ac:spMkLst>
        </pc:spChg>
      </pc:sldChg>
      <pc:sldChg chg="del">
        <pc:chgData name="Ramon Fabre Vernedas" userId="0e8b3d37-2431-4dd7-8401-6f54cce07c03" providerId="ADAL" clId="{203E7EBC-BE55-4F42-8CB0-9A07E7EF9776}" dt="2021-11-29T18:58:42.707" v="190" actId="2696"/>
        <pc:sldMkLst>
          <pc:docMk/>
          <pc:sldMk cId="0" sldId="288"/>
        </pc:sldMkLst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89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89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90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90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91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91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92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92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93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93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94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94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296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96"/>
            <ac:spMk id="2" creationId="{00000000-0000-0000-0000-000000000000}"/>
          </ac:spMkLst>
        </pc:spChg>
      </pc:sldChg>
      <pc:sldChg chg="modSp ord">
        <pc:chgData name="Ramon Fabre Vernedas" userId="0e8b3d37-2431-4dd7-8401-6f54cce07c03" providerId="ADAL" clId="{203E7EBC-BE55-4F42-8CB0-9A07E7EF9776}" dt="2021-12-01T17:02:37.608" v="764"/>
        <pc:sldMkLst>
          <pc:docMk/>
          <pc:sldMk cId="0" sldId="297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97"/>
            <ac:spMk id="2" creationId="{00000000-0000-0000-0000-000000000000}"/>
          </ac:spMkLst>
        </pc:spChg>
      </pc:sldChg>
      <pc:sldChg chg="modSp del">
        <pc:chgData name="Ramon Fabre Vernedas" userId="0e8b3d37-2431-4dd7-8401-6f54cce07c03" providerId="ADAL" clId="{203E7EBC-BE55-4F42-8CB0-9A07E7EF9776}" dt="2021-12-01T17:06:07.590" v="814" actId="2696"/>
        <pc:sldMkLst>
          <pc:docMk/>
          <pc:sldMk cId="0" sldId="298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98"/>
            <ac:spMk id="2" creationId="{00000000-0000-0000-0000-000000000000}"/>
          </ac:spMkLst>
        </pc:spChg>
      </pc:sldChg>
      <pc:sldChg chg="modSp ord">
        <pc:chgData name="Ramon Fabre Vernedas" userId="0e8b3d37-2431-4dd7-8401-6f54cce07c03" providerId="ADAL" clId="{203E7EBC-BE55-4F42-8CB0-9A07E7EF9776}" dt="2021-12-01T17:02:37.608" v="764"/>
        <pc:sldMkLst>
          <pc:docMk/>
          <pc:sldMk cId="0" sldId="299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299"/>
            <ac:spMk id="2" creationId="{00000000-0000-0000-0000-000000000000}"/>
          </ac:spMkLst>
        </pc:spChg>
      </pc:sldChg>
      <pc:sldChg chg="modSp ord">
        <pc:chgData name="Ramon Fabre Vernedas" userId="0e8b3d37-2431-4dd7-8401-6f54cce07c03" providerId="ADAL" clId="{203E7EBC-BE55-4F42-8CB0-9A07E7EF9776}" dt="2021-12-01T17:02:37.608" v="764"/>
        <pc:sldMkLst>
          <pc:docMk/>
          <pc:sldMk cId="0" sldId="300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300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369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369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374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374"/>
            <ac:spMk id="51" creationId="{00000000-0000-0000-0000-000000000000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0" sldId="375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375"/>
            <ac:spMk id="2" creationId="{00000000-0000-0000-0000-000000000000}"/>
          </ac:spMkLst>
        </pc:spChg>
      </pc:sldChg>
      <pc:sldChg chg="modSp del">
        <pc:chgData name="Ramon Fabre Vernedas" userId="0e8b3d37-2431-4dd7-8401-6f54cce07c03" providerId="ADAL" clId="{203E7EBC-BE55-4F42-8CB0-9A07E7EF9776}" dt="2021-12-01T17:06:07.590" v="814" actId="2696"/>
        <pc:sldMkLst>
          <pc:docMk/>
          <pc:sldMk cId="0" sldId="376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0" sldId="376"/>
            <ac:spMk id="2" creationId="{00000000-0000-0000-0000-000000000000}"/>
          </ac:spMkLst>
        </pc:spChg>
      </pc:sldChg>
      <pc:sldChg chg="addSp delSp modSp mod">
        <pc:chgData name="Ramon Fabre Vernedas" userId="0e8b3d37-2431-4dd7-8401-6f54cce07c03" providerId="ADAL" clId="{203E7EBC-BE55-4F42-8CB0-9A07E7EF9776}" dt="2021-12-01T16:26:28.512" v="223" actId="1076"/>
        <pc:sldMkLst>
          <pc:docMk/>
          <pc:sldMk cId="1857893182" sldId="380"/>
        </pc:sldMkLst>
        <pc:graphicFrameChg chg="add mod">
          <ac:chgData name="Ramon Fabre Vernedas" userId="0e8b3d37-2431-4dd7-8401-6f54cce07c03" providerId="ADAL" clId="{203E7EBC-BE55-4F42-8CB0-9A07E7EF9776}" dt="2021-12-01T16:26:28.512" v="223" actId="1076"/>
          <ac:graphicFrameMkLst>
            <pc:docMk/>
            <pc:sldMk cId="1857893182" sldId="380"/>
            <ac:graphicFrameMk id="4" creationId="{2513D383-B1D5-4DB6-A363-9C47E182D49A}"/>
          </ac:graphicFrameMkLst>
        </pc:graphicFrameChg>
        <pc:picChg chg="del mod">
          <ac:chgData name="Ramon Fabre Vernedas" userId="0e8b3d37-2431-4dd7-8401-6f54cce07c03" providerId="ADAL" clId="{203E7EBC-BE55-4F42-8CB0-9A07E7EF9776}" dt="2021-12-01T16:26:14.298" v="219" actId="21"/>
          <ac:picMkLst>
            <pc:docMk/>
            <pc:sldMk cId="1857893182" sldId="380"/>
            <ac:picMk id="3" creationId="{7EF5F865-D6F7-4C7B-A256-7C9BB1AF8512}"/>
          </ac:picMkLst>
        </pc:picChg>
        <pc:picChg chg="del mod">
          <ac:chgData name="Ramon Fabre Vernedas" userId="0e8b3d37-2431-4dd7-8401-6f54cce07c03" providerId="ADAL" clId="{203E7EBC-BE55-4F42-8CB0-9A07E7EF9776}" dt="2021-12-01T16:26:11.979" v="218" actId="21"/>
          <ac:picMkLst>
            <pc:docMk/>
            <pc:sldMk cId="1857893182" sldId="380"/>
            <ac:picMk id="7" creationId="{EC950E97-7300-491C-8A18-9702D5E4876F}"/>
          </ac:picMkLst>
        </pc:picChg>
      </pc:sldChg>
      <pc:sldChg chg="modSp del">
        <pc:chgData name="Ramon Fabre Vernedas" userId="0e8b3d37-2431-4dd7-8401-6f54cce07c03" providerId="ADAL" clId="{203E7EBC-BE55-4F42-8CB0-9A07E7EF9776}" dt="2021-12-01T16:18:13.543" v="192" actId="2696"/>
        <pc:sldMkLst>
          <pc:docMk/>
          <pc:sldMk cId="2061515061" sldId="381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2061515061" sldId="381"/>
            <ac:spMk id="2" creationId="{D2747484-C03E-4654-91FE-F4E1A45F22F5}"/>
          </ac:spMkLst>
        </pc:spChg>
      </pc:sldChg>
      <pc:sldChg chg="modSp del">
        <pc:chgData name="Ramon Fabre Vernedas" userId="0e8b3d37-2431-4dd7-8401-6f54cce07c03" providerId="ADAL" clId="{203E7EBC-BE55-4F42-8CB0-9A07E7EF9776}" dt="2021-12-01T16:27:22.952" v="224" actId="2696"/>
        <pc:sldMkLst>
          <pc:docMk/>
          <pc:sldMk cId="711936107" sldId="382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711936107" sldId="382"/>
            <ac:spMk id="2" creationId="{D0F729C0-78B3-46AA-BDED-3E3CD47A4483}"/>
          </ac:spMkLst>
        </pc:spChg>
      </pc:sldChg>
      <pc:sldChg chg="modSp del">
        <pc:chgData name="Ramon Fabre Vernedas" userId="0e8b3d37-2431-4dd7-8401-6f54cce07c03" providerId="ADAL" clId="{203E7EBC-BE55-4F42-8CB0-9A07E7EF9776}" dt="2021-12-01T16:18:18.237" v="193" actId="2696"/>
        <pc:sldMkLst>
          <pc:docMk/>
          <pc:sldMk cId="3765714969" sldId="383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3765714969" sldId="383"/>
            <ac:spMk id="2" creationId="{29337F8C-4B06-4F37-95FA-2A52EBF90936}"/>
          </ac:spMkLst>
        </pc:sp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2846677177" sldId="384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2846677177" sldId="384"/>
            <ac:spMk id="2" creationId="{18CE477D-8729-41F3-BE60-AE1E9B0FD57B}"/>
          </ac:spMkLst>
        </pc:spChg>
      </pc:sldChg>
      <pc:sldChg chg="modSp del">
        <pc:chgData name="Ramon Fabre Vernedas" userId="0e8b3d37-2431-4dd7-8401-6f54cce07c03" providerId="ADAL" clId="{203E7EBC-BE55-4F42-8CB0-9A07E7EF9776}" dt="2021-12-01T17:06:07.590" v="814" actId="2696"/>
        <pc:sldMkLst>
          <pc:docMk/>
          <pc:sldMk cId="3612004036" sldId="386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3612004036" sldId="386"/>
            <ac:spMk id="2" creationId="{23AF6CA5-B882-4429-9B23-9C60325B1300}"/>
          </ac:spMkLst>
        </pc:spChg>
      </pc:sldChg>
      <pc:sldChg chg="modSp del">
        <pc:chgData name="Ramon Fabre Vernedas" userId="0e8b3d37-2431-4dd7-8401-6f54cce07c03" providerId="ADAL" clId="{203E7EBC-BE55-4F42-8CB0-9A07E7EF9776}" dt="2021-12-01T17:06:07.590" v="814" actId="2696"/>
        <pc:sldMkLst>
          <pc:docMk/>
          <pc:sldMk cId="3621671922" sldId="387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3621671922" sldId="387"/>
            <ac:spMk id="2" creationId="{2A5032AA-1FC6-42DA-84BD-6F7660C947FE}"/>
          </ac:spMkLst>
        </pc:spChg>
      </pc:sldChg>
      <pc:sldChg chg="modSp del">
        <pc:chgData name="Ramon Fabre Vernedas" userId="0e8b3d37-2431-4dd7-8401-6f54cce07c03" providerId="ADAL" clId="{203E7EBC-BE55-4F42-8CB0-9A07E7EF9776}" dt="2021-12-01T17:06:07.590" v="814" actId="2696"/>
        <pc:sldMkLst>
          <pc:docMk/>
          <pc:sldMk cId="3272755583" sldId="388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3272755583" sldId="388"/>
            <ac:spMk id="2" creationId="{1762BBD4-3D9B-4DBF-9B6E-728BBD134A20}"/>
          </ac:spMkLst>
        </pc:spChg>
      </pc:sldChg>
      <pc:sldChg chg="modSp del">
        <pc:chgData name="Ramon Fabre Vernedas" userId="0e8b3d37-2431-4dd7-8401-6f54cce07c03" providerId="ADAL" clId="{203E7EBC-BE55-4F42-8CB0-9A07E7EF9776}" dt="2021-12-01T17:06:07.590" v="814" actId="2696"/>
        <pc:sldMkLst>
          <pc:docMk/>
          <pc:sldMk cId="2126618099" sldId="389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2126618099" sldId="389"/>
            <ac:spMk id="2" creationId="{6BBDE9DE-DF93-4462-9B93-7EB8316435B4}"/>
          </ac:spMkLst>
        </pc:spChg>
      </pc:sldChg>
      <pc:sldChg chg="modSp del ord">
        <pc:chgData name="Ramon Fabre Vernedas" userId="0e8b3d37-2431-4dd7-8401-6f54cce07c03" providerId="ADAL" clId="{203E7EBC-BE55-4F42-8CB0-9A07E7EF9776}" dt="2021-12-01T16:48:30.783" v="622" actId="2696"/>
        <pc:sldMkLst>
          <pc:docMk/>
          <pc:sldMk cId="937300500" sldId="390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937300500" sldId="390"/>
            <ac:spMk id="2" creationId="{31D1A2D8-5AFB-4BDE-B088-13F458193517}"/>
          </ac:spMkLst>
        </pc:spChg>
      </pc:sldChg>
      <pc:sldChg chg="modSp del">
        <pc:chgData name="Ramon Fabre Vernedas" userId="0e8b3d37-2431-4dd7-8401-6f54cce07c03" providerId="ADAL" clId="{203E7EBC-BE55-4F42-8CB0-9A07E7EF9776}" dt="2021-12-01T17:06:07.590" v="814" actId="2696"/>
        <pc:sldMkLst>
          <pc:docMk/>
          <pc:sldMk cId="3809795584" sldId="391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3809795584" sldId="391"/>
            <ac:spMk id="2" creationId="{5C16879D-5F2D-4EFE-B125-D9C16B268DAE}"/>
          </ac:spMkLst>
        </pc:spChg>
      </pc:sldChg>
      <pc:sldChg chg="modSp ord">
        <pc:chgData name="Ramon Fabre Vernedas" userId="0e8b3d37-2431-4dd7-8401-6f54cce07c03" providerId="ADAL" clId="{203E7EBC-BE55-4F42-8CB0-9A07E7EF9776}" dt="2021-12-01T17:00:07.868" v="760"/>
        <pc:sldMkLst>
          <pc:docMk/>
          <pc:sldMk cId="3561195199" sldId="392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3561195199" sldId="392"/>
            <ac:spMk id="2" creationId="{FDD9689B-F6AD-42B3-A216-35FC0BE96D39}"/>
          </ac:spMkLst>
        </pc:spChg>
      </pc:sldChg>
      <pc:sldChg chg="addSp delSp modSp mod ord">
        <pc:chgData name="Ramon Fabre Vernedas" userId="0e8b3d37-2431-4dd7-8401-6f54cce07c03" providerId="ADAL" clId="{203E7EBC-BE55-4F42-8CB0-9A07E7EF9776}" dt="2021-12-01T17:05:09.006" v="813" actId="14100"/>
        <pc:sldMkLst>
          <pc:docMk/>
          <pc:sldMk cId="4194231409" sldId="393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4194231409" sldId="393"/>
            <ac:spMk id="2" creationId="{389B1AA3-F6CD-4088-BE63-C8FB33E347CB}"/>
          </ac:spMkLst>
        </pc:spChg>
        <pc:spChg chg="add mod">
          <ac:chgData name="Ramon Fabre Vernedas" userId="0e8b3d37-2431-4dd7-8401-6f54cce07c03" providerId="ADAL" clId="{203E7EBC-BE55-4F42-8CB0-9A07E7EF9776}" dt="2021-12-01T17:04:48.544" v="808" actId="20577"/>
          <ac:spMkLst>
            <pc:docMk/>
            <pc:sldMk cId="4194231409" sldId="393"/>
            <ac:spMk id="8" creationId="{4A82A36B-B3BD-44A3-9345-AB31E60E9BA1}"/>
          </ac:spMkLst>
        </pc:spChg>
        <pc:picChg chg="del">
          <ac:chgData name="Ramon Fabre Vernedas" userId="0e8b3d37-2431-4dd7-8401-6f54cce07c03" providerId="ADAL" clId="{203E7EBC-BE55-4F42-8CB0-9A07E7EF9776}" dt="2021-12-01T17:04:02.843" v="773" actId="21"/>
          <ac:picMkLst>
            <pc:docMk/>
            <pc:sldMk cId="4194231409" sldId="393"/>
            <ac:picMk id="4" creationId="{77B69E4C-5A71-45CD-9A18-5B6E963D0C6B}"/>
          </ac:picMkLst>
        </pc:picChg>
        <pc:picChg chg="add mod">
          <ac:chgData name="Ramon Fabre Vernedas" userId="0e8b3d37-2431-4dd7-8401-6f54cce07c03" providerId="ADAL" clId="{203E7EBC-BE55-4F42-8CB0-9A07E7EF9776}" dt="2021-12-01T17:04:58.644" v="811" actId="1076"/>
          <ac:picMkLst>
            <pc:docMk/>
            <pc:sldMk cId="4194231409" sldId="393"/>
            <ac:picMk id="5" creationId="{AAEF4BF6-06DB-4D5D-A5FB-4867A0649F7B}"/>
          </ac:picMkLst>
        </pc:picChg>
        <pc:picChg chg="add mod">
          <ac:chgData name="Ramon Fabre Vernedas" userId="0e8b3d37-2431-4dd7-8401-6f54cce07c03" providerId="ADAL" clId="{203E7EBC-BE55-4F42-8CB0-9A07E7EF9776}" dt="2021-12-01T17:05:09.006" v="813" actId="14100"/>
          <ac:picMkLst>
            <pc:docMk/>
            <pc:sldMk cId="4194231409" sldId="393"/>
            <ac:picMk id="7" creationId="{BBF6A0DF-A849-4707-84C4-779F95B867ED}"/>
          </ac:picMkLst>
        </pc:picChg>
      </pc:sldChg>
      <pc:sldChg chg="modSp">
        <pc:chgData name="Ramon Fabre Vernedas" userId="0e8b3d37-2431-4dd7-8401-6f54cce07c03" providerId="ADAL" clId="{203E7EBC-BE55-4F42-8CB0-9A07E7EF9776}" dt="2021-12-01T16:17:13.273" v="191"/>
        <pc:sldMkLst>
          <pc:docMk/>
          <pc:sldMk cId="338180175" sldId="395"/>
        </pc:sldMkLst>
        <pc:spChg chg="mod">
          <ac:chgData name="Ramon Fabre Vernedas" userId="0e8b3d37-2431-4dd7-8401-6f54cce07c03" providerId="ADAL" clId="{203E7EBC-BE55-4F42-8CB0-9A07E7EF9776}" dt="2021-12-01T16:17:13.273" v="191"/>
          <ac:spMkLst>
            <pc:docMk/>
            <pc:sldMk cId="338180175" sldId="395"/>
            <ac:spMk id="2" creationId="{EB990440-F9E4-46FD-849B-4EBCE8812455}"/>
          </ac:spMkLst>
        </pc:spChg>
      </pc:sldChg>
      <pc:sldChg chg="addSp modSp new mod">
        <pc:chgData name="Ramon Fabre Vernedas" userId="0e8b3d37-2431-4dd7-8401-6f54cce07c03" providerId="ADAL" clId="{203E7EBC-BE55-4F42-8CB0-9A07E7EF9776}" dt="2021-12-01T16:28:36.658" v="253" actId="14100"/>
        <pc:sldMkLst>
          <pc:docMk/>
          <pc:sldMk cId="497284732" sldId="396"/>
        </pc:sldMkLst>
        <pc:spChg chg="add mod">
          <ac:chgData name="Ramon Fabre Vernedas" userId="0e8b3d37-2431-4dd7-8401-6f54cce07c03" providerId="ADAL" clId="{203E7EBC-BE55-4F42-8CB0-9A07E7EF9776}" dt="2021-12-01T16:28:36.658" v="253" actId="14100"/>
          <ac:spMkLst>
            <pc:docMk/>
            <pc:sldMk cId="497284732" sldId="396"/>
            <ac:spMk id="3" creationId="{0028E0EF-CA12-4F5E-9ACF-8453371F4B2B}"/>
          </ac:spMkLst>
        </pc:spChg>
      </pc:sldChg>
      <pc:sldChg chg="addSp modSp new mod ord">
        <pc:chgData name="Ramon Fabre Vernedas" userId="0e8b3d37-2431-4dd7-8401-6f54cce07c03" providerId="ADAL" clId="{203E7EBC-BE55-4F42-8CB0-9A07E7EF9776}" dt="2021-12-01T16:59:14.802" v="758" actId="20577"/>
        <pc:sldMkLst>
          <pc:docMk/>
          <pc:sldMk cId="785676930" sldId="397"/>
        </pc:sldMkLst>
        <pc:spChg chg="add mod">
          <ac:chgData name="Ramon Fabre Vernedas" userId="0e8b3d37-2431-4dd7-8401-6f54cce07c03" providerId="ADAL" clId="{203E7EBC-BE55-4F42-8CB0-9A07E7EF9776}" dt="2021-12-01T16:59:14.802" v="758" actId="20577"/>
          <ac:spMkLst>
            <pc:docMk/>
            <pc:sldMk cId="785676930" sldId="397"/>
            <ac:spMk id="4" creationId="{6B1AD4E3-ED8A-41C9-844C-4A49AD8A5017}"/>
          </ac:spMkLst>
        </pc:spChg>
        <pc:graphicFrameChg chg="add mod modGraphic">
          <ac:chgData name="Ramon Fabre Vernedas" userId="0e8b3d37-2431-4dd7-8401-6f54cce07c03" providerId="ADAL" clId="{203E7EBC-BE55-4F42-8CB0-9A07E7EF9776}" dt="2021-12-01T16:53:46.885" v="718" actId="20577"/>
          <ac:graphicFrameMkLst>
            <pc:docMk/>
            <pc:sldMk cId="785676930" sldId="397"/>
            <ac:graphicFrameMk id="3" creationId="{C0CF9C2D-3C83-4F4D-A5AA-3CA47EB71191}"/>
          </ac:graphicFrameMkLst>
        </pc:graphicFrameChg>
      </pc:sldChg>
      <pc:sldMasterChg chg="addSp">
        <pc:chgData name="Ramon Fabre Vernedas" userId="0e8b3d37-2431-4dd7-8401-6f54cce07c03" providerId="ADAL" clId="{203E7EBC-BE55-4F42-8CB0-9A07E7EF9776}" dt="2021-12-01T16:17:13.273" v="191"/>
        <pc:sldMasterMkLst>
          <pc:docMk/>
          <pc:sldMasterMk cId="2920091177" sldId="2147484356"/>
        </pc:sldMasterMkLst>
        <pc:cxnChg chg="add">
          <ac:chgData name="Ramon Fabre Vernedas" userId="0e8b3d37-2431-4dd7-8401-6f54cce07c03" providerId="ADAL" clId="{203E7EBC-BE55-4F42-8CB0-9A07E7EF9776}" dt="2021-12-01T16:17:13.273" v="191"/>
          <ac:cxnSpMkLst>
            <pc:docMk/>
            <pc:sldMasterMk cId="2920091177" sldId="2147484356"/>
            <ac:cxnSpMk id="9" creationId="{3A8BC4D0-44AC-435A-9D16-9B0A2CE8F660}"/>
          </ac:cxnSpMkLst>
        </pc:cxnChg>
      </pc:sldMasterChg>
    </pc:docChg>
  </pc:docChgLst>
  <pc:docChgLst>
    <pc:chgData name="Ramon Fabre Vernedas" userId="cded9d0a-5794-4425-aa69-e13ae1a0afe0" providerId="ADAL" clId="{3F716E5D-6754-4587-8155-7ADA71D19F19}"/>
    <pc:docChg chg="custSel addSld delSld modSld sldOrd">
      <pc:chgData name="Ramon Fabre Vernedas" userId="cded9d0a-5794-4425-aa69-e13ae1a0afe0" providerId="ADAL" clId="{3F716E5D-6754-4587-8155-7ADA71D19F19}" dt="2021-08-13T10:00:37.226" v="192" actId="2696"/>
      <pc:docMkLst>
        <pc:docMk/>
      </pc:docMkLst>
      <pc:sldChg chg="modSp mod">
        <pc:chgData name="Ramon Fabre Vernedas" userId="cded9d0a-5794-4425-aa69-e13ae1a0afe0" providerId="ADAL" clId="{3F716E5D-6754-4587-8155-7ADA71D19F19}" dt="2021-07-26T08:07:00.401" v="52" actId="14100"/>
        <pc:sldMkLst>
          <pc:docMk/>
          <pc:sldMk cId="0" sldId="257"/>
        </pc:sldMkLst>
        <pc:spChg chg="mod">
          <ac:chgData name="Ramon Fabre Vernedas" userId="cded9d0a-5794-4425-aa69-e13ae1a0afe0" providerId="ADAL" clId="{3F716E5D-6754-4587-8155-7ADA71D19F19}" dt="2021-07-26T08:07:00.401" v="52" actId="14100"/>
          <ac:spMkLst>
            <pc:docMk/>
            <pc:sldMk cId="0" sldId="257"/>
            <ac:spMk id="26629" creationId="{00000000-0000-0000-0000-000000000000}"/>
          </ac:spMkLst>
        </pc:spChg>
      </pc:sldChg>
      <pc:sldChg chg="del">
        <pc:chgData name="Ramon Fabre Vernedas" userId="cded9d0a-5794-4425-aa69-e13ae1a0afe0" providerId="ADAL" clId="{3F716E5D-6754-4587-8155-7ADA71D19F19}" dt="2021-07-26T08:18:00.641" v="54" actId="2696"/>
        <pc:sldMkLst>
          <pc:docMk/>
          <pc:sldMk cId="76588828" sldId="264"/>
        </pc:sldMkLst>
      </pc:sldChg>
      <pc:sldChg chg="modSp mod">
        <pc:chgData name="Ramon Fabre Vernedas" userId="cded9d0a-5794-4425-aa69-e13ae1a0afe0" providerId="ADAL" clId="{3F716E5D-6754-4587-8155-7ADA71D19F19}" dt="2021-07-26T08:18:28.628" v="56" actId="14100"/>
        <pc:sldMkLst>
          <pc:docMk/>
          <pc:sldMk cId="617628725" sldId="378"/>
        </pc:sldMkLst>
        <pc:picChg chg="mod">
          <ac:chgData name="Ramon Fabre Vernedas" userId="cded9d0a-5794-4425-aa69-e13ae1a0afe0" providerId="ADAL" clId="{3F716E5D-6754-4587-8155-7ADA71D19F19}" dt="2021-07-26T08:18:28.628" v="56" actId="14100"/>
          <ac:picMkLst>
            <pc:docMk/>
            <pc:sldMk cId="617628725" sldId="378"/>
            <ac:picMk id="3" creationId="{477AC487-784C-47F6-8828-255E4F7ABBD3}"/>
          </ac:picMkLst>
        </pc:picChg>
      </pc:sldChg>
      <pc:sldChg chg="del">
        <pc:chgData name="Ramon Fabre Vernedas" userId="cded9d0a-5794-4425-aa69-e13ae1a0afe0" providerId="ADAL" clId="{3F716E5D-6754-4587-8155-7ADA71D19F19}" dt="2021-07-26T08:14:30.153" v="53" actId="2696"/>
        <pc:sldMkLst>
          <pc:docMk/>
          <pc:sldMk cId="4118358299" sldId="379"/>
        </pc:sldMkLst>
      </pc:sldChg>
      <pc:sldChg chg="ord">
        <pc:chgData name="Ramon Fabre Vernedas" userId="cded9d0a-5794-4425-aa69-e13ae1a0afe0" providerId="ADAL" clId="{3F716E5D-6754-4587-8155-7ADA71D19F19}" dt="2021-08-13T09:51:49.160" v="152"/>
        <pc:sldMkLst>
          <pc:docMk/>
          <pc:sldMk cId="1857893182" sldId="380"/>
        </pc:sldMkLst>
      </pc:sldChg>
      <pc:sldChg chg="addSp modSp new mod">
        <pc:chgData name="Ramon Fabre Vernedas" userId="cded9d0a-5794-4425-aa69-e13ae1a0afe0" providerId="ADAL" clId="{3F716E5D-6754-4587-8155-7ADA71D19F19}" dt="2021-08-13T09:37:21.403" v="128" actId="962"/>
        <pc:sldMkLst>
          <pc:docMk/>
          <pc:sldMk cId="2061515061" sldId="381"/>
        </pc:sldMkLst>
        <pc:spChg chg="add mod">
          <ac:chgData name="Ramon Fabre Vernedas" userId="cded9d0a-5794-4425-aa69-e13ae1a0afe0" providerId="ADAL" clId="{3F716E5D-6754-4587-8155-7ADA71D19F19}" dt="2021-08-13T09:36:25.182" v="97" actId="20577"/>
          <ac:spMkLst>
            <pc:docMk/>
            <pc:sldMk cId="2061515061" sldId="381"/>
            <ac:spMk id="3" creationId="{C1A9A922-FF8E-40F5-ADAC-28E4E6F72112}"/>
          </ac:spMkLst>
        </pc:spChg>
        <pc:picChg chg="add mod">
          <ac:chgData name="Ramon Fabre Vernedas" userId="cded9d0a-5794-4425-aa69-e13ae1a0afe0" providerId="ADAL" clId="{3F716E5D-6754-4587-8155-7ADA71D19F19}" dt="2021-08-13T09:37:21.403" v="128" actId="962"/>
          <ac:picMkLst>
            <pc:docMk/>
            <pc:sldMk cId="2061515061" sldId="381"/>
            <ac:picMk id="5" creationId="{F402E2A7-2942-4659-90B9-AAC6EC09FFAF}"/>
          </ac:picMkLst>
        </pc:picChg>
      </pc:sldChg>
      <pc:sldChg chg="addSp modSp new add del mod ord">
        <pc:chgData name="Ramon Fabre Vernedas" userId="cded9d0a-5794-4425-aa69-e13ae1a0afe0" providerId="ADAL" clId="{3F716E5D-6754-4587-8155-7ADA71D19F19}" dt="2021-08-13T09:55:41.488" v="175"/>
        <pc:sldMkLst>
          <pc:docMk/>
          <pc:sldMk cId="711936107" sldId="382"/>
        </pc:sldMkLst>
        <pc:spChg chg="add mod">
          <ac:chgData name="Ramon Fabre Vernedas" userId="cded9d0a-5794-4425-aa69-e13ae1a0afe0" providerId="ADAL" clId="{3F716E5D-6754-4587-8155-7ADA71D19F19}" dt="2021-08-13T09:36:49.560" v="125" actId="1076"/>
          <ac:spMkLst>
            <pc:docMk/>
            <pc:sldMk cId="711936107" sldId="382"/>
            <ac:spMk id="3" creationId="{EACE7587-55C9-45E6-BB6C-685C8E0B06D3}"/>
          </ac:spMkLst>
        </pc:spChg>
        <pc:spChg chg="mod">
          <ac:chgData name="Ramon Fabre Vernedas" userId="cded9d0a-5794-4425-aa69-e13ae1a0afe0" providerId="ADAL" clId="{3F716E5D-6754-4587-8155-7ADA71D19F19}" dt="2021-08-13T09:43:27.457" v="135" actId="1076"/>
          <ac:spMkLst>
            <pc:docMk/>
            <pc:sldMk cId="711936107" sldId="382"/>
            <ac:spMk id="4" creationId="{AB1616B5-9151-4BC2-B202-34041E620052}"/>
          </ac:spMkLst>
        </pc:spChg>
        <pc:graphicFrameChg chg="mod">
          <ac:chgData name="Ramon Fabre Vernedas" userId="cded9d0a-5794-4425-aa69-e13ae1a0afe0" providerId="ADAL" clId="{3F716E5D-6754-4587-8155-7ADA71D19F19}" dt="2021-08-13T09:43:27.457" v="135" actId="1076"/>
          <ac:graphicFrameMkLst>
            <pc:docMk/>
            <pc:sldMk cId="711936107" sldId="382"/>
            <ac:graphicFrameMk id="5" creationId="{6368641C-C918-45F9-B036-E10B5159492A}"/>
          </ac:graphicFrameMkLst>
        </pc:graphicFrameChg>
      </pc:sldChg>
      <pc:sldChg chg="addSp">
        <pc:chgData name="Ramon Fabre Vernedas" userId="cded9d0a-5794-4425-aa69-e13ae1a0afe0" providerId="ADAL" clId="{3F716E5D-6754-4587-8155-7ADA71D19F19}" dt="2021-08-13T09:43:17.046" v="133"/>
        <pc:sldMkLst>
          <pc:docMk/>
          <pc:sldMk cId="2694088823" sldId="382"/>
        </pc:sldMkLst>
        <pc:spChg chg="add">
          <ac:chgData name="Ramon Fabre Vernedas" userId="cded9d0a-5794-4425-aa69-e13ae1a0afe0" providerId="ADAL" clId="{3F716E5D-6754-4587-8155-7ADA71D19F19}" dt="2021-08-13T09:43:17.046" v="133"/>
          <ac:spMkLst>
            <pc:docMk/>
            <pc:sldMk cId="2694088823" sldId="382"/>
            <ac:spMk id="4" creationId="{AB1616B5-9151-4BC2-B202-34041E620052}"/>
          </ac:spMkLst>
        </pc:spChg>
        <pc:graphicFrameChg chg="add">
          <ac:chgData name="Ramon Fabre Vernedas" userId="cded9d0a-5794-4425-aa69-e13ae1a0afe0" providerId="ADAL" clId="{3F716E5D-6754-4587-8155-7ADA71D19F19}" dt="2021-08-13T09:43:17.046" v="133"/>
          <ac:graphicFrameMkLst>
            <pc:docMk/>
            <pc:sldMk cId="2694088823" sldId="382"/>
            <ac:graphicFrameMk id="5" creationId="{6368641C-C918-45F9-B036-E10B5159492A}"/>
          </ac:graphicFrameMkLst>
        </pc:graphicFrameChg>
      </pc:sldChg>
      <pc:sldChg chg="addSp modSp new mod">
        <pc:chgData name="Ramon Fabre Vernedas" userId="cded9d0a-5794-4425-aa69-e13ae1a0afe0" providerId="ADAL" clId="{3F716E5D-6754-4587-8155-7ADA71D19F19}" dt="2021-08-13T09:37:53.165" v="132" actId="962"/>
        <pc:sldMkLst>
          <pc:docMk/>
          <pc:sldMk cId="3765714969" sldId="383"/>
        </pc:sldMkLst>
        <pc:picChg chg="add mod">
          <ac:chgData name="Ramon Fabre Vernedas" userId="cded9d0a-5794-4425-aa69-e13ae1a0afe0" providerId="ADAL" clId="{3F716E5D-6754-4587-8155-7ADA71D19F19}" dt="2021-08-13T09:37:53.165" v="132" actId="962"/>
          <ac:picMkLst>
            <pc:docMk/>
            <pc:sldMk cId="3765714969" sldId="383"/>
            <ac:picMk id="4" creationId="{07B8FF16-F643-4961-9B0D-A238843126E1}"/>
          </ac:picMkLst>
        </pc:picChg>
      </pc:sldChg>
      <pc:sldChg chg="addSp modSp new mod ord">
        <pc:chgData name="Ramon Fabre Vernedas" userId="cded9d0a-5794-4425-aa69-e13ae1a0afe0" providerId="ADAL" clId="{3F716E5D-6754-4587-8155-7ADA71D19F19}" dt="2021-08-13T09:50:42.157" v="150"/>
        <pc:sldMkLst>
          <pc:docMk/>
          <pc:sldMk cId="2846677177" sldId="384"/>
        </pc:sldMkLst>
        <pc:picChg chg="add mod">
          <ac:chgData name="Ramon Fabre Vernedas" userId="cded9d0a-5794-4425-aa69-e13ae1a0afe0" providerId="ADAL" clId="{3F716E5D-6754-4587-8155-7ADA71D19F19}" dt="2021-08-13T09:49:53.681" v="147" actId="962"/>
          <ac:picMkLst>
            <pc:docMk/>
            <pc:sldMk cId="2846677177" sldId="384"/>
            <ac:picMk id="4" creationId="{BBEEE5E7-1564-452D-BAA2-CF13C3F97CD2}"/>
          </ac:picMkLst>
        </pc:picChg>
      </pc:sldChg>
      <pc:sldChg chg="new">
        <pc:chgData name="Ramon Fabre Vernedas" userId="cded9d0a-5794-4425-aa69-e13ae1a0afe0" providerId="ADAL" clId="{3F716E5D-6754-4587-8155-7ADA71D19F19}" dt="2021-08-13T09:50:00.269" v="148" actId="680"/>
        <pc:sldMkLst>
          <pc:docMk/>
          <pc:sldMk cId="1820148887" sldId="385"/>
        </pc:sldMkLst>
      </pc:sldChg>
      <pc:sldChg chg="addSp modSp new mod">
        <pc:chgData name="Ramon Fabre Vernedas" userId="cded9d0a-5794-4425-aa69-e13ae1a0afe0" providerId="ADAL" clId="{3F716E5D-6754-4587-8155-7ADA71D19F19}" dt="2021-08-13T09:52:44.135" v="156" actId="962"/>
        <pc:sldMkLst>
          <pc:docMk/>
          <pc:sldMk cId="3612004036" sldId="386"/>
        </pc:sldMkLst>
        <pc:picChg chg="add mod">
          <ac:chgData name="Ramon Fabre Vernedas" userId="cded9d0a-5794-4425-aa69-e13ae1a0afe0" providerId="ADAL" clId="{3F716E5D-6754-4587-8155-7ADA71D19F19}" dt="2021-08-13T09:52:44.135" v="156" actId="962"/>
          <ac:picMkLst>
            <pc:docMk/>
            <pc:sldMk cId="3612004036" sldId="386"/>
            <ac:picMk id="4" creationId="{5BD45B2A-D0F0-4DE1-A6E2-D00CB792D198}"/>
          </ac:picMkLst>
        </pc:picChg>
      </pc:sldChg>
      <pc:sldChg chg="addSp modSp new mod">
        <pc:chgData name="Ramon Fabre Vernedas" userId="cded9d0a-5794-4425-aa69-e13ae1a0afe0" providerId="ADAL" clId="{3F716E5D-6754-4587-8155-7ADA71D19F19}" dt="2021-08-13T09:53:35.317" v="160" actId="962"/>
        <pc:sldMkLst>
          <pc:docMk/>
          <pc:sldMk cId="3621671922" sldId="387"/>
        </pc:sldMkLst>
        <pc:picChg chg="add mod">
          <ac:chgData name="Ramon Fabre Vernedas" userId="cded9d0a-5794-4425-aa69-e13ae1a0afe0" providerId="ADAL" clId="{3F716E5D-6754-4587-8155-7ADA71D19F19}" dt="2021-08-13T09:53:35.317" v="160" actId="962"/>
          <ac:picMkLst>
            <pc:docMk/>
            <pc:sldMk cId="3621671922" sldId="387"/>
            <ac:picMk id="4" creationId="{09A83B88-05CB-4073-A3FC-7D74F406B36E}"/>
          </ac:picMkLst>
        </pc:picChg>
      </pc:sldChg>
      <pc:sldChg chg="addSp modSp new mod">
        <pc:chgData name="Ramon Fabre Vernedas" userId="cded9d0a-5794-4425-aa69-e13ae1a0afe0" providerId="ADAL" clId="{3F716E5D-6754-4587-8155-7ADA71D19F19}" dt="2021-08-13T09:54:09.314" v="165" actId="962"/>
        <pc:sldMkLst>
          <pc:docMk/>
          <pc:sldMk cId="3272755583" sldId="388"/>
        </pc:sldMkLst>
        <pc:picChg chg="add mod">
          <ac:chgData name="Ramon Fabre Vernedas" userId="cded9d0a-5794-4425-aa69-e13ae1a0afe0" providerId="ADAL" clId="{3F716E5D-6754-4587-8155-7ADA71D19F19}" dt="2021-08-13T09:54:09.314" v="165" actId="962"/>
          <ac:picMkLst>
            <pc:docMk/>
            <pc:sldMk cId="3272755583" sldId="388"/>
            <ac:picMk id="4" creationId="{C9724093-E04E-4EE1-BBBA-3373E00D0B48}"/>
          </ac:picMkLst>
        </pc:picChg>
      </pc:sldChg>
      <pc:sldChg chg="addSp modSp new mod">
        <pc:chgData name="Ramon Fabre Vernedas" userId="cded9d0a-5794-4425-aa69-e13ae1a0afe0" providerId="ADAL" clId="{3F716E5D-6754-4587-8155-7ADA71D19F19}" dt="2021-08-13T09:54:52.139" v="168" actId="962"/>
        <pc:sldMkLst>
          <pc:docMk/>
          <pc:sldMk cId="2126618099" sldId="389"/>
        </pc:sldMkLst>
        <pc:picChg chg="add mod">
          <ac:chgData name="Ramon Fabre Vernedas" userId="cded9d0a-5794-4425-aa69-e13ae1a0afe0" providerId="ADAL" clId="{3F716E5D-6754-4587-8155-7ADA71D19F19}" dt="2021-08-13T09:54:52.139" v="168" actId="962"/>
          <ac:picMkLst>
            <pc:docMk/>
            <pc:sldMk cId="2126618099" sldId="389"/>
            <ac:picMk id="4" creationId="{4C6D83CF-2BFD-4396-88C4-950C32AB9A1D}"/>
          </ac:picMkLst>
        </pc:picChg>
      </pc:sldChg>
      <pc:sldChg chg="addSp modSp new mod">
        <pc:chgData name="Ramon Fabre Vernedas" userId="cded9d0a-5794-4425-aa69-e13ae1a0afe0" providerId="ADAL" clId="{3F716E5D-6754-4587-8155-7ADA71D19F19}" dt="2021-08-13T09:57:29.920" v="178" actId="962"/>
        <pc:sldMkLst>
          <pc:docMk/>
          <pc:sldMk cId="937300500" sldId="390"/>
        </pc:sldMkLst>
        <pc:picChg chg="add mod">
          <ac:chgData name="Ramon Fabre Vernedas" userId="cded9d0a-5794-4425-aa69-e13ae1a0afe0" providerId="ADAL" clId="{3F716E5D-6754-4587-8155-7ADA71D19F19}" dt="2021-08-13T09:57:29.920" v="178" actId="962"/>
          <ac:picMkLst>
            <pc:docMk/>
            <pc:sldMk cId="937300500" sldId="390"/>
            <ac:picMk id="4" creationId="{88E1AED1-9C13-403A-9F84-0E145378D936}"/>
          </ac:picMkLst>
        </pc:picChg>
      </pc:sldChg>
      <pc:sldChg chg="addSp modSp new mod">
        <pc:chgData name="Ramon Fabre Vernedas" userId="cded9d0a-5794-4425-aa69-e13ae1a0afe0" providerId="ADAL" clId="{3F716E5D-6754-4587-8155-7ADA71D19F19}" dt="2021-08-13T09:58:22.437" v="181" actId="962"/>
        <pc:sldMkLst>
          <pc:docMk/>
          <pc:sldMk cId="3809795584" sldId="391"/>
        </pc:sldMkLst>
        <pc:picChg chg="add mod">
          <ac:chgData name="Ramon Fabre Vernedas" userId="cded9d0a-5794-4425-aa69-e13ae1a0afe0" providerId="ADAL" clId="{3F716E5D-6754-4587-8155-7ADA71D19F19}" dt="2021-08-13T09:58:22.437" v="181" actId="962"/>
          <ac:picMkLst>
            <pc:docMk/>
            <pc:sldMk cId="3809795584" sldId="391"/>
            <ac:picMk id="4" creationId="{681BBA4F-357C-4F25-B311-8A20653A5519}"/>
          </ac:picMkLst>
        </pc:picChg>
      </pc:sldChg>
      <pc:sldChg chg="addSp modSp new mod">
        <pc:chgData name="Ramon Fabre Vernedas" userId="cded9d0a-5794-4425-aa69-e13ae1a0afe0" providerId="ADAL" clId="{3F716E5D-6754-4587-8155-7ADA71D19F19}" dt="2021-08-13T09:58:43.825" v="184" actId="962"/>
        <pc:sldMkLst>
          <pc:docMk/>
          <pc:sldMk cId="3561195199" sldId="392"/>
        </pc:sldMkLst>
        <pc:picChg chg="add mod">
          <ac:chgData name="Ramon Fabre Vernedas" userId="cded9d0a-5794-4425-aa69-e13ae1a0afe0" providerId="ADAL" clId="{3F716E5D-6754-4587-8155-7ADA71D19F19}" dt="2021-08-13T09:58:43.825" v="184" actId="962"/>
          <ac:picMkLst>
            <pc:docMk/>
            <pc:sldMk cId="3561195199" sldId="392"/>
            <ac:picMk id="4" creationId="{F839F39E-082A-4D00-8A06-9A4CBBF3CFEE}"/>
          </ac:picMkLst>
        </pc:picChg>
      </pc:sldChg>
      <pc:sldChg chg="addSp modSp new mod">
        <pc:chgData name="Ramon Fabre Vernedas" userId="cded9d0a-5794-4425-aa69-e13ae1a0afe0" providerId="ADAL" clId="{3F716E5D-6754-4587-8155-7ADA71D19F19}" dt="2021-08-13T10:00:22.403" v="191" actId="962"/>
        <pc:sldMkLst>
          <pc:docMk/>
          <pc:sldMk cId="4194231409" sldId="393"/>
        </pc:sldMkLst>
        <pc:picChg chg="add mod">
          <ac:chgData name="Ramon Fabre Vernedas" userId="cded9d0a-5794-4425-aa69-e13ae1a0afe0" providerId="ADAL" clId="{3F716E5D-6754-4587-8155-7ADA71D19F19}" dt="2021-08-13T10:00:22.403" v="191" actId="962"/>
          <ac:picMkLst>
            <pc:docMk/>
            <pc:sldMk cId="4194231409" sldId="393"/>
            <ac:picMk id="4" creationId="{77B69E4C-5A71-45CD-9A18-5B6E963D0C6B}"/>
          </ac:picMkLst>
        </pc:picChg>
      </pc:sldChg>
      <pc:sldChg chg="new del">
        <pc:chgData name="Ramon Fabre Vernedas" userId="cded9d0a-5794-4425-aa69-e13ae1a0afe0" providerId="ADAL" clId="{3F716E5D-6754-4587-8155-7ADA71D19F19}" dt="2021-08-13T10:00:37.226" v="192" actId="2696"/>
        <pc:sldMkLst>
          <pc:docMk/>
          <pc:sldMk cId="1357347318" sldId="394"/>
        </pc:sldMkLst>
      </pc:sldChg>
      <pc:sldChg chg="new del">
        <pc:chgData name="Ramon Fabre Vernedas" userId="cded9d0a-5794-4425-aa69-e13ae1a0afe0" providerId="ADAL" clId="{3F716E5D-6754-4587-8155-7ADA71D19F19}" dt="2021-08-13T10:00:37.226" v="192" actId="2696"/>
        <pc:sldMkLst>
          <pc:docMk/>
          <pc:sldMk cId="3947656323" sldId="395"/>
        </pc:sldMkLst>
      </pc:sldChg>
      <pc:sldChg chg="new del">
        <pc:chgData name="Ramon Fabre Vernedas" userId="cded9d0a-5794-4425-aa69-e13ae1a0afe0" providerId="ADAL" clId="{3F716E5D-6754-4587-8155-7ADA71D19F19}" dt="2021-08-13T10:00:37.226" v="192" actId="2696"/>
        <pc:sldMkLst>
          <pc:docMk/>
          <pc:sldMk cId="4098105199" sldId="39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DF3CD-C329-4A94-BBD6-1AFDAD3907F0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0BB78C-469B-4384-BC95-6D880335F37E}">
      <dgm:prSet phldrT="[Texto]"/>
      <dgm:spPr/>
      <dgm:t>
        <a:bodyPr/>
        <a:lstStyle/>
        <a:p>
          <a:r>
            <a:rPr lang="ca-ES" dirty="0">
              <a:latin typeface="Arial" pitchFamily="34" charset="0"/>
              <a:cs typeface="Arial" pitchFamily="34" charset="0"/>
            </a:rPr>
            <a:t>1. LIDERATGE EN COSTOS, 2.SENSE FILIGRANES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18354A66-5BEB-43D1-A786-59E14DCB68E4}" type="parTrans" cxnId="{58B5E963-1D0C-4399-8E88-91E9F252A9D6}">
      <dgm:prSet/>
      <dgm:spPr/>
      <dgm:t>
        <a:bodyPr/>
        <a:lstStyle/>
        <a:p>
          <a:endParaRPr lang="es-ES"/>
        </a:p>
      </dgm:t>
    </dgm:pt>
    <dgm:pt modelId="{292BE96A-A0FD-47F5-8763-59E76A7CA4B7}" type="sibTrans" cxnId="{58B5E963-1D0C-4399-8E88-91E9F252A9D6}">
      <dgm:prSet/>
      <dgm:spPr/>
      <dgm:t>
        <a:bodyPr/>
        <a:lstStyle/>
        <a:p>
          <a:endParaRPr lang="es-ES"/>
        </a:p>
      </dgm:t>
    </dgm:pt>
    <dgm:pt modelId="{9E831342-88E5-426A-87E5-1D5939C7B080}">
      <dgm:prSet phldrT="[Texto]"/>
      <dgm:spPr/>
      <dgm:t>
        <a:bodyPr/>
        <a:lstStyle/>
        <a:p>
          <a:r>
            <a:rPr lang="ca-ES" dirty="0">
              <a:latin typeface="Arial" pitchFamily="34" charset="0"/>
              <a:cs typeface="Arial" pitchFamily="34" charset="0"/>
            </a:rPr>
            <a:t>3.DIFERENCIACIÓ DE PRODUCTE, 4.DIFERENCIACIÓ SEGMENTADA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9C9EE518-43CA-4528-B380-93499C200002}" type="parTrans" cxnId="{23E4EEC6-CEB0-46E0-95AF-6F47FC708517}">
      <dgm:prSet/>
      <dgm:spPr/>
      <dgm:t>
        <a:bodyPr/>
        <a:lstStyle/>
        <a:p>
          <a:endParaRPr lang="es-ES"/>
        </a:p>
      </dgm:t>
    </dgm:pt>
    <dgm:pt modelId="{0BB94CE3-E8EF-4F30-BB6E-08FC7ABA95A0}" type="sibTrans" cxnId="{23E4EEC6-CEB0-46E0-95AF-6F47FC708517}">
      <dgm:prSet/>
      <dgm:spPr/>
      <dgm:t>
        <a:bodyPr/>
        <a:lstStyle/>
        <a:p>
          <a:endParaRPr lang="es-ES"/>
        </a:p>
      </dgm:t>
    </dgm:pt>
    <dgm:pt modelId="{98D7DD06-6793-4E18-8377-797A67AF22F9}">
      <dgm:prSet phldrT="[Texto]"/>
      <dgm:spPr/>
      <dgm:t>
        <a:bodyPr/>
        <a:lstStyle/>
        <a:p>
          <a:r>
            <a:rPr lang="ca-ES" dirty="0">
              <a:latin typeface="Arial" pitchFamily="34" charset="0"/>
              <a:cs typeface="Arial" pitchFamily="34" charset="0"/>
            </a:rPr>
            <a:t>5. SEGMENTACIÓ DE MERCAT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EC14B644-BD03-47DD-80C7-D15F5A3D786F}" type="parTrans" cxnId="{4554E159-22F3-4181-9F0D-6CE538F54F71}">
      <dgm:prSet/>
      <dgm:spPr/>
      <dgm:t>
        <a:bodyPr/>
        <a:lstStyle/>
        <a:p>
          <a:endParaRPr lang="es-ES"/>
        </a:p>
      </dgm:t>
    </dgm:pt>
    <dgm:pt modelId="{6F50C737-0C61-4CCC-9695-8A6DCF83833B}" type="sibTrans" cxnId="{4554E159-22F3-4181-9F0D-6CE538F54F71}">
      <dgm:prSet/>
      <dgm:spPr/>
      <dgm:t>
        <a:bodyPr/>
        <a:lstStyle/>
        <a:p>
          <a:endParaRPr lang="es-ES"/>
        </a:p>
      </dgm:t>
    </dgm:pt>
    <dgm:pt modelId="{90A30268-DB3E-4432-9853-3F2DF4CB0F8A}" type="pres">
      <dgm:prSet presAssocID="{75BDF3CD-C329-4A94-BBD6-1AFDAD3907F0}" presName="diagram" presStyleCnt="0">
        <dgm:presLayoutVars>
          <dgm:dir/>
          <dgm:resizeHandles val="exact"/>
        </dgm:presLayoutVars>
      </dgm:prSet>
      <dgm:spPr/>
    </dgm:pt>
    <dgm:pt modelId="{3599E49A-7EDE-4369-8926-EA5F785DC904}" type="pres">
      <dgm:prSet presAssocID="{E10BB78C-469B-4384-BC95-6D880335F37E}" presName="node" presStyleLbl="node1" presStyleIdx="0" presStyleCnt="3">
        <dgm:presLayoutVars>
          <dgm:bulletEnabled val="1"/>
        </dgm:presLayoutVars>
      </dgm:prSet>
      <dgm:spPr/>
    </dgm:pt>
    <dgm:pt modelId="{B70B4F58-6FBC-43E9-8F5F-6C38204CB639}" type="pres">
      <dgm:prSet presAssocID="{292BE96A-A0FD-47F5-8763-59E76A7CA4B7}" presName="sibTrans" presStyleCnt="0"/>
      <dgm:spPr/>
    </dgm:pt>
    <dgm:pt modelId="{797CF276-91F7-4EC6-98E3-DBC26A722F1A}" type="pres">
      <dgm:prSet presAssocID="{9E831342-88E5-426A-87E5-1D5939C7B080}" presName="node" presStyleLbl="node1" presStyleIdx="1" presStyleCnt="3" custLinFactNeighborX="-10442" custLinFactNeighborY="-25">
        <dgm:presLayoutVars>
          <dgm:bulletEnabled val="1"/>
        </dgm:presLayoutVars>
      </dgm:prSet>
      <dgm:spPr/>
    </dgm:pt>
    <dgm:pt modelId="{33E84C1F-F974-4664-A969-376D75AF078D}" type="pres">
      <dgm:prSet presAssocID="{0BB94CE3-E8EF-4F30-BB6E-08FC7ABA95A0}" presName="sibTrans" presStyleCnt="0"/>
      <dgm:spPr/>
    </dgm:pt>
    <dgm:pt modelId="{3DE40AB8-D6F3-492B-BFA6-E86FB634A17B}" type="pres">
      <dgm:prSet presAssocID="{98D7DD06-6793-4E18-8377-797A67AF22F9}" presName="node" presStyleLbl="node1" presStyleIdx="2" presStyleCnt="3" custScaleX="199887" custScaleY="104163" custLinFactNeighborX="-5308" custLinFactNeighborY="-16006">
        <dgm:presLayoutVars>
          <dgm:bulletEnabled val="1"/>
        </dgm:presLayoutVars>
      </dgm:prSet>
      <dgm:spPr/>
    </dgm:pt>
  </dgm:ptLst>
  <dgm:cxnLst>
    <dgm:cxn modelId="{2097DD21-1E95-46F2-AF10-823B7BAB52B8}" type="presOf" srcId="{75BDF3CD-C329-4A94-BBD6-1AFDAD3907F0}" destId="{90A30268-DB3E-4432-9853-3F2DF4CB0F8A}" srcOrd="0" destOrd="0" presId="urn:microsoft.com/office/officeart/2005/8/layout/default#2"/>
    <dgm:cxn modelId="{58B5E963-1D0C-4399-8E88-91E9F252A9D6}" srcId="{75BDF3CD-C329-4A94-BBD6-1AFDAD3907F0}" destId="{E10BB78C-469B-4384-BC95-6D880335F37E}" srcOrd="0" destOrd="0" parTransId="{18354A66-5BEB-43D1-A786-59E14DCB68E4}" sibTransId="{292BE96A-A0FD-47F5-8763-59E76A7CA4B7}"/>
    <dgm:cxn modelId="{7C312F49-C6B7-4D06-9586-E67EAAD0F166}" type="presOf" srcId="{98D7DD06-6793-4E18-8377-797A67AF22F9}" destId="{3DE40AB8-D6F3-492B-BFA6-E86FB634A17B}" srcOrd="0" destOrd="0" presId="urn:microsoft.com/office/officeart/2005/8/layout/default#2"/>
    <dgm:cxn modelId="{A46CB979-59BE-4C67-A8C2-FBA6A61C378F}" type="presOf" srcId="{E10BB78C-469B-4384-BC95-6D880335F37E}" destId="{3599E49A-7EDE-4369-8926-EA5F785DC904}" srcOrd="0" destOrd="0" presId="urn:microsoft.com/office/officeart/2005/8/layout/default#2"/>
    <dgm:cxn modelId="{4554E159-22F3-4181-9F0D-6CE538F54F71}" srcId="{75BDF3CD-C329-4A94-BBD6-1AFDAD3907F0}" destId="{98D7DD06-6793-4E18-8377-797A67AF22F9}" srcOrd="2" destOrd="0" parTransId="{EC14B644-BD03-47DD-80C7-D15F5A3D786F}" sibTransId="{6F50C737-0C61-4CCC-9695-8A6DCF83833B}"/>
    <dgm:cxn modelId="{23E4EEC6-CEB0-46E0-95AF-6F47FC708517}" srcId="{75BDF3CD-C329-4A94-BBD6-1AFDAD3907F0}" destId="{9E831342-88E5-426A-87E5-1D5939C7B080}" srcOrd="1" destOrd="0" parTransId="{9C9EE518-43CA-4528-B380-93499C200002}" sibTransId="{0BB94CE3-E8EF-4F30-BB6E-08FC7ABA95A0}"/>
    <dgm:cxn modelId="{E04E53FD-97AC-458B-A036-2707DFC6BC44}" type="presOf" srcId="{9E831342-88E5-426A-87E5-1D5939C7B080}" destId="{797CF276-91F7-4EC6-98E3-DBC26A722F1A}" srcOrd="0" destOrd="0" presId="urn:microsoft.com/office/officeart/2005/8/layout/default#2"/>
    <dgm:cxn modelId="{E568986A-D165-4041-917F-C0D2DB821098}" type="presParOf" srcId="{90A30268-DB3E-4432-9853-3F2DF4CB0F8A}" destId="{3599E49A-7EDE-4369-8926-EA5F785DC904}" srcOrd="0" destOrd="0" presId="urn:microsoft.com/office/officeart/2005/8/layout/default#2"/>
    <dgm:cxn modelId="{2E587CFC-FEA0-48D5-A507-73C53629F1CD}" type="presParOf" srcId="{90A30268-DB3E-4432-9853-3F2DF4CB0F8A}" destId="{B70B4F58-6FBC-43E9-8F5F-6C38204CB639}" srcOrd="1" destOrd="0" presId="urn:microsoft.com/office/officeart/2005/8/layout/default#2"/>
    <dgm:cxn modelId="{5320049B-5C88-408A-AC2A-586A1361FAE2}" type="presParOf" srcId="{90A30268-DB3E-4432-9853-3F2DF4CB0F8A}" destId="{797CF276-91F7-4EC6-98E3-DBC26A722F1A}" srcOrd="2" destOrd="0" presId="urn:microsoft.com/office/officeart/2005/8/layout/default#2"/>
    <dgm:cxn modelId="{D47448FB-E092-4017-8133-A1EEC975FFAA}" type="presParOf" srcId="{90A30268-DB3E-4432-9853-3F2DF4CB0F8A}" destId="{33E84C1F-F974-4664-A969-376D75AF078D}" srcOrd="3" destOrd="0" presId="urn:microsoft.com/office/officeart/2005/8/layout/default#2"/>
    <dgm:cxn modelId="{1A9ECC29-CC47-4449-BB39-5BD12C33050E}" type="presParOf" srcId="{90A30268-DB3E-4432-9853-3F2DF4CB0F8A}" destId="{3DE40AB8-D6F3-492B-BFA6-E86FB634A17B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9E49A-7EDE-4369-8926-EA5F785DC904}">
      <dsp:nvSpPr>
        <dsp:cNvPr id="0" name=""/>
        <dsp:cNvSpPr/>
      </dsp:nvSpPr>
      <dsp:spPr>
        <a:xfrm>
          <a:off x="582954" y="403"/>
          <a:ext cx="2741525" cy="1644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300" kern="1200" dirty="0">
              <a:latin typeface="Arial" pitchFamily="34" charset="0"/>
              <a:cs typeface="Arial" pitchFamily="34" charset="0"/>
            </a:rPr>
            <a:t>1. LIDERATGE EN COSTOS, 2.SENSE FILIGRANES</a:t>
          </a:r>
          <a:endParaRPr lang="es-ES" sz="2300" kern="1200" dirty="0">
            <a:latin typeface="Arial" pitchFamily="34" charset="0"/>
            <a:cs typeface="Arial" pitchFamily="34" charset="0"/>
          </a:endParaRPr>
        </a:p>
      </dsp:txBody>
      <dsp:txXfrm>
        <a:off x="582954" y="403"/>
        <a:ext cx="2741525" cy="1644915"/>
      </dsp:txXfrm>
    </dsp:sp>
    <dsp:sp modelId="{797CF276-91F7-4EC6-98E3-DBC26A722F1A}">
      <dsp:nvSpPr>
        <dsp:cNvPr id="0" name=""/>
        <dsp:cNvSpPr/>
      </dsp:nvSpPr>
      <dsp:spPr>
        <a:xfrm>
          <a:off x="3312362" y="0"/>
          <a:ext cx="2741525" cy="1644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300" kern="1200" dirty="0">
              <a:latin typeface="Arial" pitchFamily="34" charset="0"/>
              <a:cs typeface="Arial" pitchFamily="34" charset="0"/>
            </a:rPr>
            <a:t>3.DIFERENCIACIÓ DE PRODUCTE, 4.DIFERENCIACIÓ SEGMENTADA</a:t>
          </a:r>
          <a:endParaRPr lang="es-ES" sz="2300" kern="1200" dirty="0">
            <a:latin typeface="Arial" pitchFamily="34" charset="0"/>
            <a:cs typeface="Arial" pitchFamily="34" charset="0"/>
          </a:endParaRPr>
        </a:p>
      </dsp:txBody>
      <dsp:txXfrm>
        <a:off x="3312362" y="0"/>
        <a:ext cx="2741525" cy="1644915"/>
      </dsp:txXfrm>
    </dsp:sp>
    <dsp:sp modelId="{3DE40AB8-D6F3-492B-BFA6-E86FB634A17B}">
      <dsp:nvSpPr>
        <dsp:cNvPr id="0" name=""/>
        <dsp:cNvSpPr/>
      </dsp:nvSpPr>
      <dsp:spPr>
        <a:xfrm>
          <a:off x="576059" y="1656185"/>
          <a:ext cx="5479952" cy="1713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300" kern="1200" dirty="0">
              <a:latin typeface="Arial" pitchFamily="34" charset="0"/>
              <a:cs typeface="Arial" pitchFamily="34" charset="0"/>
            </a:rPr>
            <a:t>5. SEGMENTACIÓ DE MERCAT</a:t>
          </a:r>
          <a:endParaRPr lang="es-ES" sz="2300" kern="1200" dirty="0">
            <a:latin typeface="Arial" pitchFamily="34" charset="0"/>
            <a:cs typeface="Arial" pitchFamily="34" charset="0"/>
          </a:endParaRPr>
        </a:p>
      </dsp:txBody>
      <dsp:txXfrm>
        <a:off x="576059" y="1656185"/>
        <a:ext cx="5479952" cy="1713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4E814BD-F511-4EC8-948B-B37E4C5EC6AB}" type="datetimeFigureOut">
              <a:rPr lang="ca-ES"/>
              <a:pPr>
                <a:defRPr/>
              </a:pPr>
              <a:t>2/12/2021</a:t>
            </a:fld>
            <a:endParaRPr lang="ca-E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Haga clic para modificar el estilo de texto del patrón</a:t>
            </a:r>
          </a:p>
          <a:p>
            <a:pPr lvl="1"/>
            <a:r>
              <a:rPr lang="ca-ES" noProof="0"/>
              <a:t>Segundo nivel</a:t>
            </a:r>
          </a:p>
          <a:p>
            <a:pPr lvl="2"/>
            <a:r>
              <a:rPr lang="ca-ES" noProof="0"/>
              <a:t>Tercer nivel</a:t>
            </a:r>
          </a:p>
          <a:p>
            <a:pPr lvl="3"/>
            <a:r>
              <a:rPr lang="ca-ES" noProof="0"/>
              <a:t>Cuarto nivel</a:t>
            </a:r>
          </a:p>
          <a:p>
            <a:pPr lvl="4"/>
            <a:r>
              <a:rPr lang="ca-ES" noProof="0"/>
              <a:t>Quinto nivel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F7E855E-F6D1-4671-8F1F-EFD4BABB48C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E855E-F6D1-4671-8F1F-EFD4BABB48CB}" type="slidenum">
              <a:rPr lang="ca-ES" smtClean="0"/>
              <a:pPr>
                <a:defRPr/>
              </a:pPr>
              <a:t>11</a:t>
            </a:fld>
            <a:endParaRPr lang="ca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E855E-F6D1-4671-8F1F-EFD4BABB48CB}" type="slidenum">
              <a:rPr lang="ca-ES" smtClean="0"/>
              <a:pPr>
                <a:defRPr/>
              </a:pPr>
              <a:t>15</a:t>
            </a:fld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E855E-F6D1-4671-8F1F-EFD4BABB48CB}" type="slidenum">
              <a:rPr lang="ca-ES" smtClean="0"/>
              <a:pPr>
                <a:defRPr/>
              </a:pPr>
              <a:t>19</a:t>
            </a:fld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E855E-F6D1-4671-8F1F-EFD4BABB48CB}" type="slidenum">
              <a:rPr lang="ca-ES" smtClean="0"/>
              <a:pPr>
                <a:defRPr/>
              </a:pPr>
              <a:t>29</a:t>
            </a:fld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E855E-F6D1-4671-8F1F-EFD4BABB48CB}" type="slidenum">
              <a:rPr lang="ca-ES" smtClean="0"/>
              <a:pPr>
                <a:defRPr/>
              </a:pPr>
              <a:t>36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ab.cat/web/universitat-autonoma-de-barcelona-1345467950436.html?utm_source=presen-visita&amp;utm_medium=other&amp;utm_campaign=presenvisita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E701E-342F-4F36-863A-5EF8A0078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5F0CBF-3FC5-4D39-8FE7-6B283FC55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E1AB6A-11BE-45B6-B6A1-3829886C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2BBBB1-C5A7-4714-B4FD-46524CC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5C1825-AD85-4B79-862D-0E36531A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7" name="Imagen 6">
            <a:hlinkClick r:id="rId2"/>
            <a:extLst>
              <a:ext uri="{FF2B5EF4-FFF2-40B4-BE49-F238E27FC236}">
                <a16:creationId xmlns:a16="http://schemas.microsoft.com/office/drawing/2014/main" id="{E57A3770-2F6A-4299-9CDD-FA5B16A46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43440" y="6451404"/>
            <a:ext cx="1457123" cy="1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4940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D7278-C698-4742-879C-C42C113F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0DBB5B-A8B1-4A10-8B23-2A71B0EA9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16E416-8D30-40B9-8D23-0DF0F20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A61A1-87E0-4D8F-B7EA-2FB5BA3C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5E6A98-3D4C-4FE0-A22D-312961EA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428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9C2780-F36C-436D-A79C-32C605A5F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95DAD3-62F4-45B0-AEB3-BA7504FFC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93D819-9E11-4691-8FC2-5CE9202E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309C40-C7CE-4B55-ACB0-2A66B7D5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9BAAD8-0771-4C9C-A91F-35831189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7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470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56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25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5ABA4-C220-4F95-9BAA-57C1169A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CE32D3-7A95-4626-9062-B7C122A9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4BD94F-1253-4EA9-9045-29D7B213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C73CB7-7C7F-4024-8E4F-6D1C3F4E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622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44611-3A99-410B-BE75-072D142D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C5C7A3-D6FF-4601-AD68-190584597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171067-1CAA-4C94-A8A3-744E1F5C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D1C11-553F-44E2-A553-68E28A59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A76279-9F4D-4110-BF58-69B7FDB8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819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F5CD4-DCB5-4FC4-86F6-A7654799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A1BB2-8DA6-4585-815A-9952B7986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64D1C0-7F82-4D38-8A0E-BF90A336B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FB851-19C3-4A1D-8EDB-C480C201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9C40C-49F4-4119-BE9D-41E231B4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61337"/>
            <a:ext cx="3086100" cy="365125"/>
          </a:xfrm>
        </p:spPr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B11430-8FB6-4B7D-84C6-2A27A4B0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960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18E76-AF16-4D94-8209-880A37E9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54CD9-9688-484F-977E-D64FCFF63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D72C5A-E2E4-4F33-8958-BD627D6AB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7EDAC0-0F04-4F16-8E97-CD608FB39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FCF94A-78D5-4592-B374-CAB1DCD50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F9B0F1-4260-408E-9085-500C7577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5BFFA5-0EC3-4F2F-9A85-C58B97C2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27D392-9BA1-44F1-8D2B-4A99FC4D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908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3D51A-5169-402F-B6BC-D7132E13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138D82-209C-47A3-8DBA-1A491828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3D0BA4-8394-4795-87C1-E540FBB2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322955-93BB-40F9-BEEB-D034E8FE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827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F5AE4F-A307-4875-B522-0DBF9B35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53EC63-F1C5-4E24-B8AC-93322CA8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05AE5F-B849-4A80-A512-81BBD051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148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BD766-34A4-49D7-9396-BA45FAB1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7CDE46-45A7-4DC8-8D3B-1C1E06B9B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4125B6-A4BA-412C-BECF-75EBC44E8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7C214E-41FB-4D1F-9C3E-37BA951B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F89B9A-B334-4D49-82A4-70B5E5C8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A02152-CE4E-49ED-B2A7-A71CE8D0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484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010AF-CBB3-4A55-8BAB-3FA61496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EC6EFA-ACD5-4EA0-AECE-0B1F37ED7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91D8A6-B378-419B-A8C8-7E7C3CB88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0A964-9488-43ED-B9F6-55648326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262054-0210-4BE9-8F1A-1CFCB0EE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1DE2D-3158-4F57-BEE4-5C5EEFBF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33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uab.cat/web/universitat-autonoma-de-barcelona-1345467950436.html?utm_source=presen-visita&amp;utm_medium=other&amp;utm_campaign=presenvisita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6BC38B-D9A1-4995-A15D-A768DAF6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0115FA-609B-41F5-B485-1FF4E4A8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171041-CEEF-4F48-8BDA-3B3F992EC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02/12/2021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F17C78-3BAC-4050-8005-579969105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9B745-D021-47F5-84B4-8185D3CD6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38902D-CE52-445C-8A44-A87F9E687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800" y="0"/>
            <a:ext cx="9201600" cy="6876465"/>
          </a:xfrm>
          <a:prstGeom prst="rect">
            <a:avLst/>
          </a:prstGeom>
        </p:spPr>
      </p:pic>
      <p:pic>
        <p:nvPicPr>
          <p:cNvPr id="8" name="Imagen 7">
            <a:hlinkClick r:id="rId17"/>
            <a:extLst>
              <a:ext uri="{FF2B5EF4-FFF2-40B4-BE49-F238E27FC236}">
                <a16:creationId xmlns:a16="http://schemas.microsoft.com/office/drawing/2014/main" id="{C097B7F1-FC34-401C-8877-D30223D0F98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3899045" y="6521424"/>
            <a:ext cx="1457123" cy="175018"/>
          </a:xfrm>
          <a:prstGeom prst="rect">
            <a:avLst/>
          </a:prstGeom>
        </p:spPr>
      </p:pic>
      <p:cxnSp>
        <p:nvCxnSpPr>
          <p:cNvPr id="9" name="Connector recte 6">
            <a:extLst>
              <a:ext uri="{FF2B5EF4-FFF2-40B4-BE49-F238E27FC236}">
                <a16:creationId xmlns:a16="http://schemas.microsoft.com/office/drawing/2014/main" id="{3A8BC4D0-44AC-435A-9D16-9B0A2CE8F660}"/>
              </a:ext>
            </a:extLst>
          </p:cNvPr>
          <p:cNvCxnSpPr/>
          <p:nvPr userDrawn="1"/>
        </p:nvCxnSpPr>
        <p:spPr>
          <a:xfrm>
            <a:off x="323528" y="980728"/>
            <a:ext cx="864096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9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</p:sldLayoutIdLst>
  <p:hf hdr="0" ftr="0" dt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11560" y="332656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EL PROCÈS DE DIRECCIÓ ESTRATÈGICA</a:t>
            </a:r>
            <a:endParaRPr lang="ca-ES" sz="2400" dirty="0"/>
          </a:p>
        </p:txBody>
      </p:sp>
      <p:sp>
        <p:nvSpPr>
          <p:cNvPr id="38926" name="Line 27"/>
          <p:cNvSpPr>
            <a:spLocks noChangeShapeType="1"/>
          </p:cNvSpPr>
          <p:nvPr/>
        </p:nvSpPr>
        <p:spPr bwMode="auto">
          <a:xfrm>
            <a:off x="2627313" y="206057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7" name="Line 28"/>
          <p:cNvSpPr>
            <a:spLocks noChangeShapeType="1"/>
          </p:cNvSpPr>
          <p:nvPr/>
        </p:nvSpPr>
        <p:spPr bwMode="auto">
          <a:xfrm>
            <a:off x="2627313" y="371633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79388" y="1844675"/>
            <a:ext cx="8713787" cy="2663825"/>
            <a:chOff x="113" y="1162"/>
            <a:chExt cx="5489" cy="1678"/>
          </a:xfrm>
        </p:grpSpPr>
        <p:sp>
          <p:nvSpPr>
            <p:cNvPr id="38918" name="Text Box 10"/>
            <p:cNvSpPr txBox="1">
              <a:spLocks noChangeArrowheads="1"/>
            </p:cNvSpPr>
            <p:nvPr/>
          </p:nvSpPr>
          <p:spPr bwMode="auto">
            <a:xfrm>
              <a:off x="930" y="1162"/>
              <a:ext cx="725" cy="39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s-ES" sz="1400" dirty="0"/>
                <a:t>ANÀLISI</a:t>
              </a:r>
            </a:p>
            <a:p>
              <a:pPr marL="342900" indent="-342900" algn="ctr">
                <a:spcBef>
                  <a:spcPct val="50000"/>
                </a:spcBef>
              </a:pPr>
              <a:r>
                <a:rPr lang="es-ES" sz="1400" dirty="0"/>
                <a:t>EXTERN</a:t>
              </a:r>
              <a:endParaRPr lang="ca-ES" sz="1400" dirty="0"/>
            </a:p>
          </p:txBody>
        </p:sp>
        <p:sp>
          <p:nvSpPr>
            <p:cNvPr id="38919" name="Text Box 11"/>
            <p:cNvSpPr txBox="1">
              <a:spLocks noChangeArrowheads="1"/>
            </p:cNvSpPr>
            <p:nvPr/>
          </p:nvSpPr>
          <p:spPr bwMode="auto">
            <a:xfrm>
              <a:off x="930" y="2205"/>
              <a:ext cx="725" cy="39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s-ES" sz="1400" dirty="0"/>
                <a:t>ANÀLISI</a:t>
              </a:r>
            </a:p>
            <a:p>
              <a:pPr marL="342900" indent="-342900" algn="ctr">
                <a:spcBef>
                  <a:spcPct val="50000"/>
                </a:spcBef>
              </a:pPr>
              <a:r>
                <a:rPr lang="es-ES" sz="1400" dirty="0"/>
                <a:t>INTERN</a:t>
              </a:r>
              <a:endParaRPr lang="ca-ES" sz="1400" dirty="0"/>
            </a:p>
          </p:txBody>
        </p:sp>
        <p:sp>
          <p:nvSpPr>
            <p:cNvPr id="38920" name="Text Box 20"/>
            <p:cNvSpPr txBox="1">
              <a:spLocks noChangeArrowheads="1"/>
            </p:cNvSpPr>
            <p:nvPr/>
          </p:nvSpPr>
          <p:spPr bwMode="auto">
            <a:xfrm>
              <a:off x="1869" y="1674"/>
              <a:ext cx="966" cy="4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70C0"/>
                  </a:solidFill>
                </a:rPr>
                <a:t>DISSENY D’OPCIONS</a:t>
              </a:r>
            </a:p>
            <a:p>
              <a:pPr algn="ctr"/>
              <a:r>
                <a:rPr lang="es-ES" sz="1200" b="1" dirty="0">
                  <a:solidFill>
                    <a:srgbClr val="0070C0"/>
                  </a:solidFill>
                </a:rPr>
                <a:t>ESTRATÈGIQUES</a:t>
              </a:r>
              <a:endParaRPr lang="ca-E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38921" name="Text Box 21"/>
            <p:cNvSpPr txBox="1">
              <a:spLocks noChangeArrowheads="1"/>
            </p:cNvSpPr>
            <p:nvPr/>
          </p:nvSpPr>
          <p:spPr bwMode="auto">
            <a:xfrm>
              <a:off x="2925" y="1661"/>
              <a:ext cx="966" cy="4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dirty="0"/>
                <a:t>AVALUACIÓ I SELECCIÓ D’ESTRATÈGIES</a:t>
              </a:r>
              <a:endParaRPr lang="ca-ES" sz="1200" dirty="0"/>
            </a:p>
          </p:txBody>
        </p:sp>
        <p:sp>
          <p:nvSpPr>
            <p:cNvPr id="38922" name="Text Box 22"/>
            <p:cNvSpPr txBox="1">
              <a:spLocks noChangeArrowheads="1"/>
            </p:cNvSpPr>
            <p:nvPr/>
          </p:nvSpPr>
          <p:spPr bwMode="auto">
            <a:xfrm>
              <a:off x="4014" y="1661"/>
              <a:ext cx="680" cy="4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dirty="0"/>
                <a:t>POSADA EN PRÀCTICA</a:t>
              </a:r>
              <a:endParaRPr lang="ca-ES" sz="1200" dirty="0"/>
            </a:p>
          </p:txBody>
        </p:sp>
        <p:sp>
          <p:nvSpPr>
            <p:cNvPr id="38923" name="Text Box 23"/>
            <p:cNvSpPr txBox="1">
              <a:spLocks noChangeArrowheads="1"/>
            </p:cNvSpPr>
            <p:nvPr/>
          </p:nvSpPr>
          <p:spPr bwMode="auto">
            <a:xfrm>
              <a:off x="4785" y="1661"/>
              <a:ext cx="817" cy="29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dirty="0"/>
                <a:t>CONTROL ESTRATÈGIC</a:t>
              </a:r>
              <a:endParaRPr lang="ca-ES" sz="1200" dirty="0"/>
            </a:p>
          </p:txBody>
        </p:sp>
        <p:sp>
          <p:nvSpPr>
            <p:cNvPr id="38924" name="Line 24"/>
            <p:cNvSpPr>
              <a:spLocks noChangeShapeType="1"/>
            </p:cNvSpPr>
            <p:nvPr/>
          </p:nvSpPr>
          <p:spPr bwMode="auto">
            <a:xfrm>
              <a:off x="1247" y="1570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25" name="Line 26"/>
            <p:cNvSpPr>
              <a:spLocks noChangeShapeType="1"/>
            </p:cNvSpPr>
            <p:nvPr/>
          </p:nvSpPr>
          <p:spPr bwMode="auto">
            <a:xfrm>
              <a:off x="1791" y="1298"/>
              <a:ext cx="0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28" name="Line 30"/>
            <p:cNvSpPr>
              <a:spLocks noChangeShapeType="1"/>
            </p:cNvSpPr>
            <p:nvPr/>
          </p:nvSpPr>
          <p:spPr bwMode="auto">
            <a:xfrm>
              <a:off x="2835" y="1842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29" name="Line 31"/>
            <p:cNvSpPr>
              <a:spLocks noChangeShapeType="1"/>
            </p:cNvSpPr>
            <p:nvPr/>
          </p:nvSpPr>
          <p:spPr bwMode="auto">
            <a:xfrm>
              <a:off x="3923" y="184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0" name="Line 32"/>
            <p:cNvSpPr>
              <a:spLocks noChangeShapeType="1"/>
            </p:cNvSpPr>
            <p:nvPr/>
          </p:nvSpPr>
          <p:spPr bwMode="auto">
            <a:xfrm>
              <a:off x="4694" y="184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1" name="Text Box 39"/>
            <p:cNvSpPr txBox="1">
              <a:spLocks noChangeArrowheads="1"/>
            </p:cNvSpPr>
            <p:nvPr/>
          </p:nvSpPr>
          <p:spPr bwMode="auto">
            <a:xfrm>
              <a:off x="113" y="1616"/>
              <a:ext cx="590" cy="44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000" dirty="0"/>
                <a:t>MISSIÓ I OBJECTIUS DE L’EMPRESA</a:t>
              </a:r>
              <a:endParaRPr lang="ca-ES" sz="1000" dirty="0"/>
            </a:p>
          </p:txBody>
        </p:sp>
        <p:sp>
          <p:nvSpPr>
            <p:cNvPr id="38932" name="Line 40"/>
            <p:cNvSpPr>
              <a:spLocks noChangeShapeType="1"/>
            </p:cNvSpPr>
            <p:nvPr/>
          </p:nvSpPr>
          <p:spPr bwMode="auto">
            <a:xfrm>
              <a:off x="385" y="2069"/>
              <a:ext cx="0" cy="7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3" name="Line 47"/>
            <p:cNvSpPr>
              <a:spLocks noChangeShapeType="1"/>
            </p:cNvSpPr>
            <p:nvPr/>
          </p:nvSpPr>
          <p:spPr bwMode="auto">
            <a:xfrm>
              <a:off x="793" y="1298"/>
              <a:ext cx="0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4" name="Line 49"/>
            <p:cNvSpPr>
              <a:spLocks noChangeShapeType="1"/>
            </p:cNvSpPr>
            <p:nvPr/>
          </p:nvSpPr>
          <p:spPr bwMode="auto">
            <a:xfrm>
              <a:off x="2336" y="2069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5" name="Line 50"/>
            <p:cNvSpPr>
              <a:spLocks noChangeShapeType="1"/>
            </p:cNvSpPr>
            <p:nvPr/>
          </p:nvSpPr>
          <p:spPr bwMode="auto">
            <a:xfrm>
              <a:off x="3379" y="2069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6" name="Line 51"/>
            <p:cNvSpPr>
              <a:spLocks noChangeShapeType="1"/>
            </p:cNvSpPr>
            <p:nvPr/>
          </p:nvSpPr>
          <p:spPr bwMode="auto">
            <a:xfrm>
              <a:off x="4377" y="2069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7" name="Line 52"/>
            <p:cNvSpPr>
              <a:spLocks noChangeShapeType="1"/>
            </p:cNvSpPr>
            <p:nvPr/>
          </p:nvSpPr>
          <p:spPr bwMode="auto">
            <a:xfrm>
              <a:off x="5193" y="1979"/>
              <a:ext cx="0" cy="8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8" name="Line 53"/>
            <p:cNvSpPr>
              <a:spLocks noChangeShapeType="1"/>
            </p:cNvSpPr>
            <p:nvPr/>
          </p:nvSpPr>
          <p:spPr bwMode="auto">
            <a:xfrm flipH="1">
              <a:off x="385" y="2840"/>
              <a:ext cx="48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9" name="Line 54"/>
            <p:cNvSpPr>
              <a:spLocks noChangeShapeType="1"/>
            </p:cNvSpPr>
            <p:nvPr/>
          </p:nvSpPr>
          <p:spPr bwMode="auto">
            <a:xfrm>
              <a:off x="703" y="1842"/>
              <a:ext cx="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Line 55"/>
            <p:cNvSpPr>
              <a:spLocks noChangeShapeType="1"/>
            </p:cNvSpPr>
            <p:nvPr/>
          </p:nvSpPr>
          <p:spPr bwMode="auto">
            <a:xfrm>
              <a:off x="793" y="1842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1" name="Line 57"/>
            <p:cNvSpPr>
              <a:spLocks noChangeShapeType="1"/>
            </p:cNvSpPr>
            <p:nvPr/>
          </p:nvSpPr>
          <p:spPr bwMode="auto">
            <a:xfrm>
              <a:off x="1791" y="1888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43" name="Line 60"/>
          <p:cNvSpPr>
            <a:spLocks noChangeShapeType="1"/>
          </p:cNvSpPr>
          <p:nvPr/>
        </p:nvSpPr>
        <p:spPr bwMode="auto">
          <a:xfrm flipV="1">
            <a:off x="684213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44" name="Line 61"/>
          <p:cNvSpPr>
            <a:spLocks noChangeShapeType="1"/>
          </p:cNvSpPr>
          <p:nvPr/>
        </p:nvSpPr>
        <p:spPr bwMode="auto">
          <a:xfrm flipV="1">
            <a:off x="3059113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84213" y="5516563"/>
            <a:ext cx="7559675" cy="601662"/>
            <a:chOff x="431" y="3475"/>
            <a:chExt cx="4762" cy="379"/>
          </a:xfrm>
        </p:grpSpPr>
        <p:sp>
          <p:nvSpPr>
            <p:cNvPr id="38945" name="Line 62"/>
            <p:cNvSpPr>
              <a:spLocks noChangeShapeType="1"/>
            </p:cNvSpPr>
            <p:nvPr/>
          </p:nvSpPr>
          <p:spPr bwMode="auto">
            <a:xfrm>
              <a:off x="2154" y="3521"/>
              <a:ext cx="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6" name="Line 63"/>
            <p:cNvSpPr>
              <a:spLocks noChangeShapeType="1"/>
            </p:cNvSpPr>
            <p:nvPr/>
          </p:nvSpPr>
          <p:spPr bwMode="auto">
            <a:xfrm flipV="1">
              <a:off x="2154" y="3475"/>
              <a:ext cx="0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431" y="3475"/>
              <a:ext cx="4762" cy="379"/>
              <a:chOff x="431" y="3475"/>
              <a:chExt cx="4762" cy="379"/>
            </a:xfrm>
          </p:grpSpPr>
          <p:sp>
            <p:nvSpPr>
              <p:cNvPr id="35843" name="Text Box 7"/>
              <p:cNvSpPr txBox="1">
                <a:spLocks noChangeArrowheads="1"/>
              </p:cNvSpPr>
              <p:nvPr/>
            </p:nvSpPr>
            <p:spPr bwMode="auto">
              <a:xfrm>
                <a:off x="521" y="3566"/>
                <a:ext cx="121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ANÀLISI ESTRATÈGIC</a:t>
                </a:r>
                <a:endParaRPr lang="ca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5844" name="Text Box 8"/>
              <p:cNvSpPr txBox="1">
                <a:spLocks noChangeArrowheads="1"/>
              </p:cNvSpPr>
              <p:nvPr/>
            </p:nvSpPr>
            <p:spPr bwMode="auto">
              <a:xfrm>
                <a:off x="2109" y="3566"/>
                <a:ext cx="101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12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FORMULACIÓ </a:t>
                </a:r>
              </a:p>
              <a:p>
                <a:pPr algn="ctr">
                  <a:defRPr/>
                </a:pPr>
                <a:r>
                  <a:rPr lang="es-ES" sz="12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D’ESTRATÈGIES</a:t>
                </a:r>
                <a:endParaRPr lang="ca-ES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5845" name="Text Box 9"/>
              <p:cNvSpPr txBox="1">
                <a:spLocks noChangeArrowheads="1"/>
              </p:cNvSpPr>
              <p:nvPr/>
            </p:nvSpPr>
            <p:spPr bwMode="auto">
              <a:xfrm>
                <a:off x="3424" y="3566"/>
                <a:ext cx="15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IMPLANTACIÓ D’ESTRATÈGIES</a:t>
                </a:r>
                <a:endParaRPr lang="ca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8942" name="Line 59"/>
              <p:cNvSpPr>
                <a:spLocks noChangeShapeType="1"/>
              </p:cNvSpPr>
              <p:nvPr/>
            </p:nvSpPr>
            <p:spPr bwMode="auto">
              <a:xfrm>
                <a:off x="431" y="3521"/>
                <a:ext cx="14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47" name="Line 64"/>
              <p:cNvSpPr>
                <a:spLocks noChangeShapeType="1"/>
              </p:cNvSpPr>
              <p:nvPr/>
            </p:nvSpPr>
            <p:spPr bwMode="auto">
              <a:xfrm flipV="1">
                <a:off x="3016" y="3475"/>
                <a:ext cx="0" cy="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48" name="Line 65"/>
              <p:cNvSpPr>
                <a:spLocks noChangeShapeType="1"/>
              </p:cNvSpPr>
              <p:nvPr/>
            </p:nvSpPr>
            <p:spPr bwMode="auto">
              <a:xfrm>
                <a:off x="3243" y="3521"/>
                <a:ext cx="19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8949" name="Line 66"/>
          <p:cNvSpPr>
            <a:spLocks noChangeShapeType="1"/>
          </p:cNvSpPr>
          <p:nvPr/>
        </p:nvSpPr>
        <p:spPr bwMode="auto">
          <a:xfrm flipV="1">
            <a:off x="5148263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50" name="Line 68"/>
          <p:cNvSpPr>
            <a:spLocks noChangeShapeType="1"/>
          </p:cNvSpPr>
          <p:nvPr/>
        </p:nvSpPr>
        <p:spPr bwMode="auto">
          <a:xfrm flipV="1">
            <a:off x="8243888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51" name="Text Box 69"/>
          <p:cNvSpPr txBox="1">
            <a:spLocks noChangeArrowheads="1"/>
          </p:cNvSpPr>
          <p:nvPr/>
        </p:nvSpPr>
        <p:spPr bwMode="auto">
          <a:xfrm>
            <a:off x="539750" y="4724400"/>
            <a:ext cx="158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 dirty="0"/>
              <a:t>Orientació bàsica de l’empresa</a:t>
            </a:r>
          </a:p>
          <a:p>
            <a:r>
              <a:rPr lang="ca-ES" sz="1000" b="1" dirty="0"/>
              <a:t>i del procés de decisió estratègica.</a:t>
            </a:r>
          </a:p>
        </p:txBody>
      </p:sp>
      <p:sp>
        <p:nvSpPr>
          <p:cNvPr id="38952" name="Text Box 70"/>
          <p:cNvSpPr txBox="1">
            <a:spLocks noChangeArrowheads="1"/>
          </p:cNvSpPr>
          <p:nvPr/>
        </p:nvSpPr>
        <p:spPr bwMode="auto">
          <a:xfrm>
            <a:off x="2195513" y="4652963"/>
            <a:ext cx="1079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 dirty="0"/>
              <a:t>Diagnòstic, oportunitats, amenaces</a:t>
            </a:r>
            <a:r>
              <a:rPr lang="ca-ES" sz="1000" b="1"/>
              <a:t>, fortaleses </a:t>
            </a:r>
            <a:r>
              <a:rPr lang="ca-ES" sz="1000" b="1" dirty="0"/>
              <a:t>i debilitats</a:t>
            </a:r>
          </a:p>
        </p:txBody>
      </p:sp>
      <p:sp>
        <p:nvSpPr>
          <p:cNvPr id="38953" name="Text Box 71"/>
          <p:cNvSpPr txBox="1">
            <a:spLocks noChangeArrowheads="1"/>
          </p:cNvSpPr>
          <p:nvPr/>
        </p:nvSpPr>
        <p:spPr bwMode="auto">
          <a:xfrm>
            <a:off x="3563938" y="4797425"/>
            <a:ext cx="107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 dirty="0">
                <a:solidFill>
                  <a:srgbClr val="0070C0"/>
                </a:solidFill>
              </a:rPr>
              <a:t>Estratègies corporatives i competitives</a:t>
            </a:r>
          </a:p>
        </p:txBody>
      </p:sp>
      <p:sp>
        <p:nvSpPr>
          <p:cNvPr id="38954" name="Text Box 72"/>
          <p:cNvSpPr txBox="1">
            <a:spLocks noChangeArrowheads="1"/>
          </p:cNvSpPr>
          <p:nvPr/>
        </p:nvSpPr>
        <p:spPr bwMode="auto">
          <a:xfrm>
            <a:off x="5076825" y="4868863"/>
            <a:ext cx="107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/>
              <a:t>Adequació, factibilitat i acceptabilitat</a:t>
            </a:r>
          </a:p>
        </p:txBody>
      </p:sp>
      <p:sp>
        <p:nvSpPr>
          <p:cNvPr id="38955" name="Text Box 73"/>
          <p:cNvSpPr txBox="1">
            <a:spLocks noChangeArrowheads="1"/>
          </p:cNvSpPr>
          <p:nvPr/>
        </p:nvSpPr>
        <p:spPr bwMode="auto">
          <a:xfrm>
            <a:off x="6227763" y="4652963"/>
            <a:ext cx="1079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/>
              <a:t>Suport organitzatiu, planificació i estratègies funcionals</a:t>
            </a:r>
          </a:p>
        </p:txBody>
      </p:sp>
      <p:sp>
        <p:nvSpPr>
          <p:cNvPr id="38956" name="Text Box 74"/>
          <p:cNvSpPr txBox="1">
            <a:spLocks noChangeArrowheads="1"/>
          </p:cNvSpPr>
          <p:nvPr/>
        </p:nvSpPr>
        <p:spPr bwMode="auto">
          <a:xfrm>
            <a:off x="7524750" y="4724400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/>
              <a:t>Revisió del </a:t>
            </a:r>
          </a:p>
          <a:p>
            <a:r>
              <a:rPr lang="ca-ES" sz="1000" b="1"/>
              <a:t>procès de </a:t>
            </a:r>
          </a:p>
          <a:p>
            <a:r>
              <a:rPr lang="ca-ES" sz="1000" b="1"/>
              <a:t>decisió</a:t>
            </a:r>
          </a:p>
          <a:p>
            <a:r>
              <a:rPr lang="ca-ES" sz="1000" b="1"/>
              <a:t>estratègica.</a:t>
            </a:r>
          </a:p>
        </p:txBody>
      </p:sp>
      <p:sp>
        <p:nvSpPr>
          <p:cNvPr id="38957" name="Line 76"/>
          <p:cNvSpPr>
            <a:spLocks noChangeShapeType="1"/>
          </p:cNvSpPr>
          <p:nvPr/>
        </p:nvSpPr>
        <p:spPr bwMode="auto">
          <a:xfrm>
            <a:off x="1258888" y="2060575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8" name="Line 77"/>
          <p:cNvSpPr>
            <a:spLocks noChangeShapeType="1"/>
          </p:cNvSpPr>
          <p:nvPr/>
        </p:nvSpPr>
        <p:spPr bwMode="auto">
          <a:xfrm>
            <a:off x="1258888" y="3716338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5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1</a:t>
            </a:fld>
            <a:endParaRPr lang="ca-ES"/>
          </a:p>
        </p:txBody>
      </p:sp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10</a:t>
            </a:fld>
            <a:endParaRPr lang="ca-E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536" y="332656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ESTRATÈGIES COMPETITIVES GENÈRIQUES </a:t>
            </a:r>
            <a:r>
              <a:rPr lang="es-ES" dirty="0"/>
              <a:t>(</a:t>
            </a:r>
            <a:r>
              <a:rPr lang="es-ES" dirty="0" err="1"/>
              <a:t>Porter</a:t>
            </a:r>
            <a:r>
              <a:rPr lang="es-ES" dirty="0"/>
              <a:t>, 1982)</a:t>
            </a:r>
          </a:p>
        </p:txBody>
      </p:sp>
      <p:graphicFrame>
        <p:nvGraphicFramePr>
          <p:cNvPr id="7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51400"/>
              </p:ext>
            </p:extLst>
          </p:nvPr>
        </p:nvGraphicFramePr>
        <p:xfrm>
          <a:off x="1907704" y="2348880"/>
          <a:ext cx="6923112" cy="36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508104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Diferenciació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203848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Costos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43608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Indústria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15616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Segment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35010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solidFill>
                  <a:srgbClr val="C00000"/>
                </a:solidFill>
              </a:rPr>
              <a:t>ÀMBIT COMPETITIU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923928" y="11967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solidFill>
                  <a:srgbClr val="C00000"/>
                </a:solidFill>
              </a:rPr>
              <a:t>AVANTATGE</a:t>
            </a:r>
          </a:p>
          <a:p>
            <a:pPr algn="ctr"/>
            <a:r>
              <a:rPr lang="ca-ES" b="1" dirty="0">
                <a:solidFill>
                  <a:srgbClr val="C00000"/>
                </a:solidFill>
              </a:rPr>
              <a:t>COMPETITIU</a:t>
            </a:r>
            <a:endParaRPr lang="es-E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116632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400" dirty="0"/>
              <a:t>ESTRATÈGIES I AVANTATGES COMPETITIUS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5536" y="1098228"/>
            <a:ext cx="829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Avantatge competitiu i benefici </a:t>
            </a:r>
            <a:r>
              <a:rPr lang="ca-ES" sz="1600" dirty="0">
                <a:sym typeface="Wingdings" pitchFamily="2" charset="2"/>
              </a:rPr>
              <a:t> </a:t>
            </a:r>
            <a:r>
              <a:rPr lang="ca-ES" sz="1600" dirty="0"/>
              <a:t>Actuar sobre el cost o sobre el preu.</a:t>
            </a:r>
          </a:p>
          <a:p>
            <a:r>
              <a:rPr lang="ca-ES" sz="1600" dirty="0"/>
              <a:t>Benefici= ( </a:t>
            </a:r>
            <a:r>
              <a:rPr lang="ca-ES" sz="1600" dirty="0" err="1"/>
              <a:t>Pv</a:t>
            </a:r>
            <a:r>
              <a:rPr lang="ca-ES" sz="1600" dirty="0"/>
              <a:t> – </a:t>
            </a:r>
            <a:r>
              <a:rPr lang="ca-ES" sz="1600" dirty="0" err="1"/>
              <a:t>Pc</a:t>
            </a:r>
            <a:r>
              <a:rPr lang="ca-ES" sz="1600" dirty="0"/>
              <a:t> )*V – CF               Rendibilitat=BAII/Actiu</a:t>
            </a:r>
          </a:p>
          <a:p>
            <a:r>
              <a:rPr lang="ca-ES" sz="1600" dirty="0"/>
              <a:t> Benefici unit= (</a:t>
            </a:r>
            <a:r>
              <a:rPr lang="ca-ES" sz="1600" dirty="0" err="1"/>
              <a:t>Pv-Pc</a:t>
            </a:r>
            <a:r>
              <a:rPr lang="ca-ES" sz="1600" dirty="0"/>
              <a:t>)-Cf/V                Rendibilitat= ( </a:t>
            </a:r>
            <a:r>
              <a:rPr lang="ca-ES" sz="1600" dirty="0" err="1"/>
              <a:t>Pv-Pc</a:t>
            </a:r>
            <a:r>
              <a:rPr lang="ca-ES" sz="1600" dirty="0"/>
              <a:t> )/A- Cf*A/V</a:t>
            </a:r>
          </a:p>
          <a:p>
            <a:r>
              <a:rPr lang="ca-ES" sz="1600" dirty="0"/>
              <a:t>                                                             rendibilitat= ( </a:t>
            </a:r>
            <a:r>
              <a:rPr lang="ca-ES" sz="1600" dirty="0" err="1"/>
              <a:t>Pv-Pc</a:t>
            </a:r>
            <a:r>
              <a:rPr lang="ca-ES" sz="1600" dirty="0"/>
              <a:t> )/A- Cf/V</a:t>
            </a:r>
          </a:p>
          <a:p>
            <a:r>
              <a:rPr lang="ca-ES" sz="1600" dirty="0"/>
              <a:t>Hi ha dues estratègies possibles amb variants:</a:t>
            </a:r>
          </a:p>
          <a:p>
            <a:r>
              <a:rPr lang="ca-ES" sz="1600" dirty="0"/>
              <a:t>Lideratge en cost (Basada en el volum per reduir Cf/V) compatible amb minimitzar l’actiu necessari i amb el manteniment o reducció del marge</a:t>
            </a:r>
          </a:p>
          <a:p>
            <a:r>
              <a:rPr lang="ca-ES" sz="1600" dirty="0" err="1"/>
              <a:t>Diferènciació</a:t>
            </a:r>
            <a:r>
              <a:rPr lang="ca-ES" sz="1600" dirty="0"/>
              <a:t> (en base a l’ ampliació o manteniment del marge incrementant preu) compatible en minimitzar l’actiu necessari.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787E555A-DF14-4040-BA69-06BAE4809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07787"/>
              </p:ext>
            </p:extLst>
          </p:nvPr>
        </p:nvGraphicFramePr>
        <p:xfrm>
          <a:off x="544724" y="3381052"/>
          <a:ext cx="7992888" cy="347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705">
                  <a:extLst>
                    <a:ext uri="{9D8B030D-6E8A-4147-A177-3AD203B41FA5}">
                      <a16:colId xmlns:a16="http://schemas.microsoft.com/office/drawing/2014/main" val="2190410427"/>
                    </a:ext>
                  </a:extLst>
                </a:gridCol>
                <a:gridCol w="3178611">
                  <a:extLst>
                    <a:ext uri="{9D8B030D-6E8A-4147-A177-3AD203B41FA5}">
                      <a16:colId xmlns:a16="http://schemas.microsoft.com/office/drawing/2014/main" val="4240487805"/>
                    </a:ext>
                  </a:extLst>
                </a:gridCol>
                <a:gridCol w="1607350">
                  <a:extLst>
                    <a:ext uri="{9D8B030D-6E8A-4147-A177-3AD203B41FA5}">
                      <a16:colId xmlns:a16="http://schemas.microsoft.com/office/drawing/2014/main" val="3482771992"/>
                    </a:ext>
                  </a:extLst>
                </a:gridCol>
                <a:gridCol w="126014">
                  <a:extLst>
                    <a:ext uri="{9D8B030D-6E8A-4147-A177-3AD203B41FA5}">
                      <a16:colId xmlns:a16="http://schemas.microsoft.com/office/drawing/2014/main" val="322594567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935143580"/>
                    </a:ext>
                  </a:extLst>
                </a:gridCol>
              </a:tblGrid>
              <a:tr h="550868"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Preu cost baixa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Preu cost igual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a-ES" noProof="0"/>
                        <a:t>Preu cost creix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453393"/>
                  </a:ext>
                </a:extLst>
              </a:tr>
              <a:tr h="1023040">
                <a:tc>
                  <a:txBody>
                    <a:bodyPr/>
                    <a:lstStyle/>
                    <a:p>
                      <a:r>
                        <a:rPr lang="ca-ES" noProof="0"/>
                        <a:t>Pv creix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Trencament estratègic (IKEA)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Diferenciació</a:t>
                      </a:r>
                    </a:p>
                    <a:p>
                      <a:pPr algn="ctr"/>
                      <a:r>
                        <a:rPr lang="ca-ES" noProof="0" dirty="0"/>
                        <a:t>Ampliació o manteniment marge</a:t>
                      </a:r>
                    </a:p>
                    <a:p>
                      <a:pPr algn="ctr"/>
                      <a:r>
                        <a:rPr lang="ca-ES" noProof="0" dirty="0"/>
                        <a:t>Actiu mínim</a:t>
                      </a:r>
                    </a:p>
                    <a:p>
                      <a:pPr algn="ctr"/>
                      <a:r>
                        <a:rPr lang="ca-ES" noProof="0" dirty="0"/>
                        <a:t>Puja de preu</a:t>
                      </a:r>
                    </a:p>
                  </a:txBody>
                  <a:tcP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Diferenciació</a:t>
                      </a:r>
                    </a:p>
                    <a:p>
                      <a:pPr algn="ctr"/>
                      <a:r>
                        <a:rPr lang="ca-ES" noProof="0" dirty="0"/>
                        <a:t>BRITISH AIRWAYS</a:t>
                      </a:r>
                    </a:p>
                  </a:txBody>
                  <a:tcP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a-ES" noProof="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83335"/>
                  </a:ext>
                </a:extLst>
              </a:tr>
              <a:tr h="550868">
                <a:tc rowSpan="2">
                  <a:txBody>
                    <a:bodyPr/>
                    <a:lstStyle/>
                    <a:p>
                      <a:r>
                        <a:rPr lang="ca-ES" noProof="0"/>
                        <a:t>Pv igual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Lideratge en cost</a:t>
                      </a:r>
                    </a:p>
                    <a:p>
                      <a:pPr algn="ctr"/>
                      <a:r>
                        <a:rPr lang="ca-ES" noProof="0" dirty="0"/>
                        <a:t>Volum creix</a:t>
                      </a:r>
                    </a:p>
                    <a:p>
                      <a:pPr algn="ctr"/>
                      <a:r>
                        <a:rPr lang="ca-ES" noProof="0" dirty="0"/>
                        <a:t>Reducció Cf/V</a:t>
                      </a:r>
                    </a:p>
                    <a:p>
                      <a:pPr algn="ctr"/>
                      <a:r>
                        <a:rPr lang="ca-ES" noProof="0" dirty="0"/>
                        <a:t>Actiu mínim</a:t>
                      </a:r>
                    </a:p>
                    <a:p>
                      <a:pPr algn="ctr"/>
                      <a:r>
                        <a:rPr lang="ca-ES" noProof="0" dirty="0"/>
                        <a:t>Manteniment o reducció del marge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a-ES" noProof="0" dirty="0"/>
                    </a:p>
                    <a:p>
                      <a:pPr algn="ctr"/>
                      <a:r>
                        <a:rPr lang="ca-ES" noProof="0" dirty="0"/>
                        <a:t>Atrapats al mig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ca-ES" noProof="0"/>
                        <a:t>No factible</a:t>
                      </a:r>
                      <a:endParaRPr lang="ca-ES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/>
                        <a:t>No factible</a:t>
                      </a:r>
                      <a:endParaRPr lang="ca-ES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21596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ca-ES" noProof="0"/>
                        <a:t>No factible</a:t>
                      </a:r>
                      <a:endParaRPr lang="ca-ES" noProof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No factible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74716"/>
                  </a:ext>
                </a:extLst>
              </a:tr>
              <a:tr h="892448">
                <a:tc>
                  <a:txBody>
                    <a:bodyPr/>
                    <a:lstStyle/>
                    <a:p>
                      <a:r>
                        <a:rPr lang="ca-ES" noProof="0" dirty="0" err="1"/>
                        <a:t>Pv</a:t>
                      </a:r>
                      <a:r>
                        <a:rPr lang="ca-ES" noProof="0" dirty="0"/>
                        <a:t> baixa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Lideratge en cost</a:t>
                      </a:r>
                    </a:p>
                    <a:p>
                      <a:pPr algn="ctr"/>
                      <a:r>
                        <a:rPr lang="ca-ES" noProof="0" dirty="0"/>
                        <a:t>KELLOG’S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No factible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No factible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No factible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1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990440-F9E4-46FD-849B-4EBCE881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20849-DF92-4044-AC7B-72E5D3010FC9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graphicFrame>
        <p:nvGraphicFramePr>
          <p:cNvPr id="3" name="Tabla 9">
            <a:extLst>
              <a:ext uri="{FF2B5EF4-FFF2-40B4-BE49-F238E27FC236}">
                <a16:creationId xmlns:a16="http://schemas.microsoft.com/office/drawing/2014/main" id="{E880407B-2F20-40FB-B138-D44E7E695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59003"/>
              </p:ext>
            </p:extLst>
          </p:nvPr>
        </p:nvGraphicFramePr>
        <p:xfrm>
          <a:off x="395536" y="2276872"/>
          <a:ext cx="8352928" cy="293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151">
                  <a:extLst>
                    <a:ext uri="{9D8B030D-6E8A-4147-A177-3AD203B41FA5}">
                      <a16:colId xmlns:a16="http://schemas.microsoft.com/office/drawing/2014/main" val="2190410427"/>
                    </a:ext>
                  </a:extLst>
                </a:gridCol>
                <a:gridCol w="2607796">
                  <a:extLst>
                    <a:ext uri="{9D8B030D-6E8A-4147-A177-3AD203B41FA5}">
                      <a16:colId xmlns:a16="http://schemas.microsoft.com/office/drawing/2014/main" val="4240487805"/>
                    </a:ext>
                  </a:extLst>
                </a:gridCol>
                <a:gridCol w="2393749">
                  <a:extLst>
                    <a:ext uri="{9D8B030D-6E8A-4147-A177-3AD203B41FA5}">
                      <a16:colId xmlns:a16="http://schemas.microsoft.com/office/drawing/2014/main" val="348277199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225945674"/>
                    </a:ext>
                  </a:extLst>
                </a:gridCol>
              </a:tblGrid>
              <a:tr h="475738"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Preu cost baixa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Preu cost igual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Preu cost creix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453393"/>
                  </a:ext>
                </a:extLst>
              </a:tr>
              <a:tr h="821138">
                <a:tc>
                  <a:txBody>
                    <a:bodyPr/>
                    <a:lstStyle/>
                    <a:p>
                      <a:r>
                        <a:rPr lang="ca-ES" noProof="0"/>
                        <a:t>Pv creix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Trencament estratègic (IKEA)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Diferenciació segmentada (LEXUS)</a:t>
                      </a: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Diferenciació</a:t>
                      </a:r>
                    </a:p>
                    <a:p>
                      <a:pPr algn="ctr"/>
                      <a:r>
                        <a:rPr lang="ca-ES" noProof="0" dirty="0"/>
                        <a:t>BRITISH AIRWAYS</a:t>
                      </a: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83335"/>
                  </a:ext>
                </a:extLst>
              </a:tr>
              <a:tr h="821138">
                <a:tc>
                  <a:txBody>
                    <a:bodyPr/>
                    <a:lstStyle/>
                    <a:p>
                      <a:r>
                        <a:rPr lang="ca-ES" noProof="0"/>
                        <a:t>Pv igual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Sense filigranes</a:t>
                      </a:r>
                    </a:p>
                    <a:p>
                      <a:pPr algn="ctr"/>
                      <a:r>
                        <a:rPr lang="ca-ES" noProof="0" dirty="0"/>
                        <a:t>LADA EASI JET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noProof="0" dirty="0"/>
                    </a:p>
                    <a:p>
                      <a:pPr algn="ctr"/>
                      <a:r>
                        <a:rPr lang="ca-ES" noProof="0" dirty="0"/>
                        <a:t>Atrapats al mig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No factible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21596"/>
                  </a:ext>
                </a:extLst>
              </a:tr>
              <a:tr h="821138">
                <a:tc>
                  <a:txBody>
                    <a:bodyPr/>
                    <a:lstStyle/>
                    <a:p>
                      <a:r>
                        <a:rPr lang="ca-ES" noProof="0"/>
                        <a:t>Pv baixa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Lideratge en cost</a:t>
                      </a:r>
                    </a:p>
                    <a:p>
                      <a:pPr algn="ctr"/>
                      <a:r>
                        <a:rPr lang="ca-ES" noProof="0" dirty="0"/>
                        <a:t>KELLOG’S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No factible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No factible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8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13</a:t>
            </a:fld>
            <a:endParaRPr lang="ca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32843" cy="546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560" y="404664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/>
              <a:t>5.2. L’AVANTATGE COMPETITIU EN COSTOS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14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332656"/>
            <a:ext cx="8208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AVANTATGE EN COSTOS: FONTS DE L’AVANTATGE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844824"/>
            <a:ext cx="8229600" cy="45259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EFECTE EXPERIÈNCIA: Reducció de cost al duplicar el volum 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Economies d’escala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lang="ca-ES" sz="2000" kern="0" dirty="0">
                <a:latin typeface="Arial" pitchFamily="34" charset="0"/>
                <a:cs typeface="Arial" pitchFamily="34" charset="0"/>
              </a:rPr>
              <a:t>Repartiment de cost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quota de mercat, divisió treball (especialització)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Economies d’aprenentatge </a:t>
            </a:r>
            <a:r>
              <a:rPr lang="ca-ES" sz="2000" kern="0" dirty="0">
                <a:latin typeface="Arial" pitchFamily="34" charset="0"/>
                <a:cs typeface="Arial" pitchFamily="34" charset="0"/>
              </a:rPr>
              <a:t>(millora rutines organitzatives)</a:t>
            </a:r>
            <a:endParaRPr kumimoji="0" lang="ca-E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Tecnologies de processos o re disseny de productes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Condicions favorables d’accés 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les matèries primeres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Localització favorable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costos salaris, energia, transport, etc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Relacions amb proveïdors i clients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 baules verticals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Rígids controls de costos indirectes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I+D, publicitat, etc.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Capacitat per ajustar la capacitat 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productiva de forma ràpida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Laxitud organitzativa o X-ineficiència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15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332656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L’EFECTE EXPERIÈNCIA (1/5)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988840"/>
            <a:ext cx="8208912" cy="11807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Principal factor per arribar al lideratge en costos        efecte</a:t>
            </a:r>
            <a:r>
              <a:rPr kumimoji="0" lang="ca-E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experiència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6084168" y="2204864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11560" y="2708920"/>
            <a:ext cx="4248472" cy="147732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EFECTE APRENENTATGE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CONCEPTE: Reducció cost mà d’obra directe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Taxa d’aprenentatge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Corba d’aprenentatge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07904" y="4293096"/>
            <a:ext cx="3780420" cy="120032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EFECTE EXPERIÈNCIA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Generalització efecte aprenentatge. S’aplica al valor afegit total </a:t>
            </a:r>
            <a:endParaRPr lang="es-ES" dirty="0"/>
          </a:p>
        </p:txBody>
      </p:sp>
      <p:cxnSp>
        <p:nvCxnSpPr>
          <p:cNvPr id="11" name="10 Conector angular"/>
          <p:cNvCxnSpPr/>
          <p:nvPr/>
        </p:nvCxnSpPr>
        <p:spPr>
          <a:xfrm>
            <a:off x="2627784" y="4221088"/>
            <a:ext cx="1097716" cy="915613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67544" y="56612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ORIGEN           Indústria aeronàutica, EE.UU, anys 1930</a:t>
            </a:r>
            <a:endParaRPr lang="es-ES" dirty="0"/>
          </a:p>
        </p:txBody>
      </p:sp>
      <p:sp>
        <p:nvSpPr>
          <p:cNvPr id="13" name="12 Flecha derecha"/>
          <p:cNvSpPr/>
          <p:nvPr/>
        </p:nvSpPr>
        <p:spPr>
          <a:xfrm>
            <a:off x="1547664" y="5805264"/>
            <a:ext cx="45045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16</a:t>
            </a:fld>
            <a:endParaRPr lang="ca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58384" cy="547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560" y="332656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LA CORBA DE L’EXPERIÈNCIA (2/5)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17</a:t>
            </a:fld>
            <a:endParaRPr lang="ca-E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404664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 err="1"/>
              <a:t>Aplicació</a:t>
            </a:r>
            <a:r>
              <a:rPr lang="es-ES" sz="2400" dirty="0"/>
              <a:t>: L’EFECTE EXPERIÈNCIA  A FORD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72000" y="2204864"/>
            <a:ext cx="417646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ca-ES" sz="1600" dirty="0"/>
              <a:t>Model estandarditzat únic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ca-ES" sz="1600" dirty="0"/>
              <a:t>Taxa d’experiència del 85 % entre 1908 i 1923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ca-ES" sz="1600" dirty="0"/>
              <a:t>El cost unitari passà de 3000$ a 900$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ca-ES" sz="1600" dirty="0"/>
              <a:t>8.000.000 d’unitats venudes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ca-ES" sz="1600" dirty="0"/>
              <a:t>Innovació en procés (« fordisme»)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572000" y="4293096"/>
            <a:ext cx="432048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Calibri" pitchFamily="34" charset="0"/>
              <a:buChar char="×"/>
            </a:pPr>
            <a:r>
              <a:rPr lang="ca-ES" sz="1600" dirty="0"/>
              <a:t>A principis dels anys 20, canvis en els gustos dels consumidors</a:t>
            </a:r>
          </a:p>
          <a:p>
            <a:pPr marL="285750" indent="-285750" algn="just">
              <a:buFont typeface="Calibri" pitchFamily="34" charset="0"/>
              <a:buChar char="×"/>
            </a:pPr>
            <a:r>
              <a:rPr lang="ca-ES" sz="1600" dirty="0"/>
              <a:t>General Motors introduir nous models i més variats</a:t>
            </a:r>
          </a:p>
          <a:p>
            <a:pPr marL="285750" indent="-285750" algn="just">
              <a:buFont typeface="Calibri" pitchFamily="34" charset="0"/>
              <a:buChar char="×"/>
            </a:pPr>
            <a:r>
              <a:rPr lang="ca-ES" sz="1600" dirty="0"/>
              <a:t>Crisi a Ford el 1927</a:t>
            </a:r>
          </a:p>
          <a:p>
            <a:pPr marL="285750" indent="-285750" algn="just">
              <a:buFont typeface="Calibri" pitchFamily="34" charset="0"/>
              <a:buChar char="×"/>
            </a:pPr>
            <a:r>
              <a:rPr lang="ca-ES" sz="1600" dirty="0"/>
              <a:t>Pèrdues milionàries</a:t>
            </a:r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43608" y="58052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Ford T de 1914</a:t>
            </a:r>
            <a:endParaRPr lang="es-ES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259632" y="1124744"/>
            <a:ext cx="5904656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Èxit i fracàs de l’efecte experiència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92080" y="184482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/>
              <a:t>Èxit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24128" y="393305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/>
              <a:t>Fracàs</a:t>
            </a:r>
            <a:endParaRPr lang="es-E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18</a:t>
            </a:fld>
            <a:endParaRPr lang="ca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065336"/>
            <a:ext cx="7776865" cy="54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332656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LIDERATGE EN COSTOS I CADENA DE VALOR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19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AVANTATGE EN COSTOS: BARRERES A LA IMITACIÓ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2348880"/>
            <a:ext cx="7643192" cy="269289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Escassetat</a:t>
            </a: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determinades fonts de cost.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Dificultat d’accés </a:t>
            </a: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certs factors de cost.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S’utilitza una </a:t>
            </a:r>
            <a:r>
              <a:rPr kumimoji="0" lang="ca-ES" sz="2000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combinació complexa </a:t>
            </a: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 múltiples fonts de cost.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756F82-3D1F-430F-9148-74C43F663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88" y="1906882"/>
            <a:ext cx="6071558" cy="369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52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20</a:t>
            </a:fld>
            <a:endParaRPr lang="ca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188640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 err="1"/>
              <a:t>Aplicació</a:t>
            </a:r>
            <a:r>
              <a:rPr lang="es-ES" sz="2400" dirty="0"/>
              <a:t>: FONTS D’AVANTATGE COMPETITIU</a:t>
            </a:r>
          </a:p>
          <a:p>
            <a:r>
              <a:rPr lang="es-ES" sz="2400" dirty="0"/>
              <a:t>ALS HIPERMERCATS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2060848"/>
            <a:ext cx="8229600" cy="45259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Economies d’escala per </a:t>
            </a: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volum de vendes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Tecnologia comercial </a:t>
            </a: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estandarditzada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Eliminació de </a:t>
            </a: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llocs de treball 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d’operaris.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Estandardització de </a:t>
            </a: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procediments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cobrament de clients.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Poder de negociació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amb proveïdors.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Acords de cooperació 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amb fabricants per marques blanques.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Localització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les afores de les grans ciutats.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Reducció del servei </a:t>
            </a: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post-venda.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1423987" cy="804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494681" cy="31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924944"/>
            <a:ext cx="855538" cy="85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21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404664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400"/>
              <a:t>AVANTATGE EN COSTOS: CONDICIONS D’APLICACIÓ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2060848"/>
            <a:ext cx="8229600" cy="388843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Competència en preus com factor clau d’èxit en la indústria.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ca-ES" sz="2000" b="0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Producte estandarditzat i molts oferents.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ca-ES" sz="2000" b="0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Poques maneres d’aconseguir diferenciar el producte.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ca-ES" sz="2000" b="0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Important poder de negociació dels clients.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D88389E-1683-4221-9BC1-A20F6A2A23AA}"/>
              </a:ext>
            </a:extLst>
          </p:cNvPr>
          <p:cNvSpPr/>
          <p:nvPr/>
        </p:nvSpPr>
        <p:spPr>
          <a:xfrm>
            <a:off x="827584" y="5013176"/>
            <a:ext cx="7416824" cy="1343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No admet diferènciació i per tant, no es pot incidir sobre el preu, el cost fix unitari es un element clau i per tant el volum, l’ inflación pot erosionar rapidament el benefici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22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332656"/>
            <a:ext cx="8208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400" dirty="0"/>
              <a:t>LIDERATGE EN COSTOS: Principals Perills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1412776"/>
            <a:ext cx="8229600" cy="510202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Requereix una atenció constant als costos.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Utilització excessiva de l’efecte experiència.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-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Creixement no justificat per guanyar quota de mercat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-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Rigidesa per l’excessiva estandardització de productes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-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 detectar canvis a la demanda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-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Resistència a la innovació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Anul·lació de l’experiència o l’aprenentatge adquirit per productes substitutius, innovació, diferenciació.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Aprenentatge ràpid o imitació pels competidors.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Inflació de costos.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Competidors amb estratègies de segmentació.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23</a:t>
            </a:fld>
            <a:endParaRPr lang="ca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5116"/>
            <a:ext cx="7488832" cy="52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332656"/>
            <a:ext cx="8208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/>
              <a:t>5.3. L’AVANTATGE COMPETITIU EN DIFERENCIACIÓ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300192" y="6021288"/>
            <a:ext cx="1981200" cy="476250"/>
          </a:xfrm>
        </p:spPr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24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560" y="404664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VARIABLES PER A LA DIFERENCIACIÓ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83568" y="1556792"/>
            <a:ext cx="7992888" cy="1323439"/>
            <a:chOff x="714600" y="1916832"/>
            <a:chExt cx="6957398" cy="1323439"/>
          </a:xfrm>
        </p:grpSpPr>
        <p:sp>
          <p:nvSpPr>
            <p:cNvPr id="5" name="4 Rectángulo redondeado"/>
            <p:cNvSpPr/>
            <p:nvPr/>
          </p:nvSpPr>
          <p:spPr>
            <a:xfrm>
              <a:off x="714600" y="1988840"/>
              <a:ext cx="2241380" cy="7083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00" dirty="0">
                  <a:latin typeface="Arial" pitchFamily="34" charset="0"/>
                  <a:cs typeface="Arial" pitchFamily="34" charset="0"/>
                </a:rPr>
                <a:t>CARACTERÍSTIQUES DEL PRODUCTE</a:t>
              </a:r>
              <a:endParaRPr lang="es-E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351518" y="1916832"/>
              <a:ext cx="432048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ca-ES" sz="1600" dirty="0"/>
                <a:t>Observables, físiques: mida, forma, tecnologia,...</a:t>
              </a:r>
            </a:p>
            <a:p>
              <a:pPr marL="285750" indent="-285750" algn="just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ca-ES" sz="1600" dirty="0"/>
                <a:t>Rendiment del producte: fiabilitat, seguretat,...</a:t>
              </a:r>
            </a:p>
            <a:p>
              <a:pPr marL="285750" indent="-285750" algn="just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ca-ES" sz="1600" dirty="0"/>
                <a:t>Complements al producte principal: servei post-venda</a:t>
              </a:r>
              <a:endParaRPr lang="es-ES" sz="16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83568" y="2852936"/>
            <a:ext cx="7790416" cy="830997"/>
            <a:chOff x="721260" y="3495290"/>
            <a:chExt cx="7862676" cy="765012"/>
          </a:xfrm>
        </p:grpSpPr>
        <p:sp>
          <p:nvSpPr>
            <p:cNvPr id="19" name="18 Rectángulo redondeado"/>
            <p:cNvSpPr/>
            <p:nvPr/>
          </p:nvSpPr>
          <p:spPr>
            <a:xfrm>
              <a:off x="721260" y="3501008"/>
              <a:ext cx="2448272" cy="64807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00" dirty="0">
                  <a:latin typeface="Arial" pitchFamily="34" charset="0"/>
                  <a:cs typeface="Arial" pitchFamily="34" charset="0"/>
                </a:rPr>
                <a:t>CARACTERÍSTIQUES DEL MERCAT</a:t>
              </a:r>
              <a:endParaRPr lang="es-E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700972" y="3495290"/>
              <a:ext cx="4882964" cy="765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ca-ES" sz="1600" dirty="0"/>
                <a:t>Varietat gustos i necessitat consumidors</a:t>
              </a:r>
            </a:p>
            <a:p>
              <a:pPr marL="285750" indent="-285750" algn="just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ca-ES" sz="1600" dirty="0"/>
                <a:t>Percepció i valoració del producte per clients</a:t>
              </a:r>
            </a:p>
            <a:p>
              <a:pPr marL="285750" indent="-285750" algn="just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ca-ES" sz="1600" dirty="0"/>
                <a:t>Intangibles: social, psicològic, estètic,...</a:t>
              </a:r>
              <a:endParaRPr lang="es-ES" sz="1600" dirty="0"/>
            </a:p>
          </p:txBody>
        </p:sp>
      </p:grpSp>
      <p:sp>
        <p:nvSpPr>
          <p:cNvPr id="21" name="20 Rectángulo redondeado"/>
          <p:cNvSpPr/>
          <p:nvPr/>
        </p:nvSpPr>
        <p:spPr>
          <a:xfrm>
            <a:off x="755576" y="4221088"/>
            <a:ext cx="2376264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Arial" pitchFamily="34" charset="0"/>
                <a:cs typeface="Arial" pitchFamily="34" charset="0"/>
              </a:rPr>
              <a:t>CARACTERÍSTIQUES DE L’EMPRESA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635897" y="4077072"/>
            <a:ext cx="532859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600" dirty="0"/>
              <a:t>Forma de portar o concebre el negoci </a:t>
            </a:r>
          </a:p>
          <a:p>
            <a:pPr marL="285750" indent="-2857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600" dirty="0"/>
              <a:t>Forma de relacionar-se  amb els clients</a:t>
            </a:r>
          </a:p>
          <a:p>
            <a:pPr marL="285750" indent="-2857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600" dirty="0"/>
              <a:t>Ètica, valors, identitat, estil, cultura empresarial</a:t>
            </a:r>
          </a:p>
          <a:p>
            <a:pPr marL="285750" indent="-2857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600" dirty="0"/>
              <a:t>Prestigi, reputació de l’empresa</a:t>
            </a:r>
            <a:endParaRPr lang="es-ES" sz="1600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755576" y="5517232"/>
            <a:ext cx="2520280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Arial" pitchFamily="34" charset="0"/>
                <a:cs typeface="Arial" pitchFamily="34" charset="0"/>
              </a:rPr>
              <a:t>ALTRES Variables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779912" y="5589240"/>
            <a:ext cx="48965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a-ES" sz="1600" dirty="0"/>
              <a:t>El </a:t>
            </a:r>
            <a:r>
              <a:rPr lang="ca-ES" sz="1600" b="1" dirty="0"/>
              <a:t>temps </a:t>
            </a:r>
            <a:r>
              <a:rPr lang="ca-ES" sz="1600" dirty="0"/>
              <a:t>(</a:t>
            </a:r>
            <a:r>
              <a:rPr lang="ca-ES" sz="1600" b="1" dirty="0">
                <a:solidFill>
                  <a:srgbClr val="0070C0"/>
                </a:solidFill>
              </a:rPr>
              <a:t>estratègia de resposta ràpida</a:t>
            </a:r>
            <a:r>
              <a:rPr lang="ca-ES" sz="1600" dirty="0"/>
              <a:t>)</a:t>
            </a:r>
          </a:p>
          <a:p>
            <a:pPr marL="285750" indent="-2857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600" dirty="0"/>
              <a:t>Atenció a criteris de </a:t>
            </a:r>
            <a:r>
              <a:rPr lang="ca-ES" sz="1600" dirty="0">
                <a:solidFill>
                  <a:srgbClr val="0070C0"/>
                </a:solidFill>
              </a:rPr>
              <a:t>Responsabilitat Social</a:t>
            </a:r>
            <a:endParaRPr lang="es-ES" sz="1600" dirty="0">
              <a:solidFill>
                <a:srgbClr val="0070C0"/>
              </a:solidFill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3347864" y="1916832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3275856" y="3212976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3203848" y="4509120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3275856" y="5805264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25</a:t>
            </a:fld>
            <a:endParaRPr lang="ca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4" y="1196752"/>
            <a:ext cx="7800440" cy="56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476672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DIFERENCIACIÓ DE PRODUCTE I CADENA DE VALOR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26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560" y="404664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DIFERENCIACIÓ: BARRERES A LA IMITACIÓ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83568" y="2060848"/>
            <a:ext cx="7776864" cy="288032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Nivell</a:t>
            </a:r>
            <a:r>
              <a:rPr kumimoji="0" lang="ca-ES" sz="2400" b="1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creativitat</a:t>
            </a:r>
            <a:r>
              <a:rPr kumimoji="0" lang="ca-E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ca-E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Successives</a:t>
            </a:r>
            <a:r>
              <a:rPr kumimoji="0" lang="ca-E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ca-E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diferenciacions</a:t>
            </a:r>
            <a:r>
              <a:rPr kumimoji="0" lang="ca-E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que permeten</a:t>
            </a:r>
            <a:r>
              <a:rPr kumimoji="0" lang="ca-E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estar sempre per davant dels competidors.</a:t>
            </a: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Interrelacions complexes </a:t>
            </a:r>
            <a:r>
              <a:rPr kumimoji="0" lang="ca-E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 recursos i capacitats.</a:t>
            </a: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Localització única.</a:t>
            </a: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Absència de vies alternatives de diferenciació</a:t>
            </a:r>
            <a:r>
              <a:rPr kumimoji="0" lang="ca-E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27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560" y="404664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CONDICIONS PER LA DIFERENCIACIÓ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63888" y="2564904"/>
            <a:ext cx="2304256" cy="135421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/>
              <a:t>CARACTERÍSTIQUES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1600" dirty="0"/>
              <a:t>Producte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1600" dirty="0"/>
              <a:t>Mercat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1600" dirty="0"/>
              <a:t>Empresa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sz="1600" dirty="0"/>
              <a:t>Altres variables</a:t>
            </a:r>
            <a:endParaRPr lang="es-E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2924944"/>
            <a:ext cx="255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SIMPLICITAT ESTANDARDITZACIÓ</a:t>
            </a:r>
            <a:endParaRPr lang="es-ES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660232" y="299695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/>
              <a:t>COMPLEXITAT VARIADA</a:t>
            </a:r>
            <a:endParaRPr lang="es-ES" sz="1400" b="1" dirty="0"/>
          </a:p>
        </p:txBody>
      </p:sp>
      <p:sp>
        <p:nvSpPr>
          <p:cNvPr id="7" name="6 Flecha izquierda"/>
          <p:cNvSpPr/>
          <p:nvPr/>
        </p:nvSpPr>
        <p:spPr>
          <a:xfrm>
            <a:off x="2843808" y="2996952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6012160" y="2996952"/>
            <a:ext cx="587565" cy="451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627784" y="184482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/>
              <a:t>POSSIBILITAT DE DIFERENCIACIÓ</a:t>
            </a:r>
            <a:endParaRPr lang="es-ES" sz="1600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699792" y="2348880"/>
            <a:ext cx="3744416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051720" y="23488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17 Grupo"/>
          <p:cNvGrpSpPr/>
          <p:nvPr/>
        </p:nvGrpSpPr>
        <p:grpSpPr>
          <a:xfrm>
            <a:off x="6732240" y="2132856"/>
            <a:ext cx="432048" cy="432048"/>
            <a:chOff x="6660232" y="2204864"/>
            <a:chExt cx="432048" cy="432048"/>
          </a:xfrm>
        </p:grpSpPr>
        <p:cxnSp>
          <p:nvCxnSpPr>
            <p:cNvPr id="14" name="13 Conector recto"/>
            <p:cNvCxnSpPr/>
            <p:nvPr/>
          </p:nvCxnSpPr>
          <p:spPr>
            <a:xfrm>
              <a:off x="6876256" y="2204864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6660232" y="2420888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CuadroTexto"/>
          <p:cNvSpPr txBox="1"/>
          <p:nvPr/>
        </p:nvSpPr>
        <p:spPr>
          <a:xfrm>
            <a:off x="755576" y="4005064"/>
            <a:ext cx="73088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ca-ES" b="1" dirty="0"/>
              <a:t>Condicions d’Aplicació: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Els clients donen importància a la qualitat o a la diferenciació social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Pocs competidors utilitzen la mateixa variable per la diferenciació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Característiques distintives difícils d’imitar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55576" y="5373216"/>
            <a:ext cx="626469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ca-ES" b="1" dirty="0"/>
              <a:t>Observacions: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Diferenciació de producte i quota de mercat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Diferenciació de producte i costos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28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560" y="404664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DIFERENCIACIÓ: </a:t>
            </a:r>
            <a:r>
              <a:rPr lang="es-ES" sz="2400" dirty="0" err="1"/>
              <a:t>Perills</a:t>
            </a:r>
            <a:endParaRPr lang="es-ES" sz="24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Diferència de preus </a:t>
            </a:r>
            <a:r>
              <a:rPr kumimoji="0" lang="ca-E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massa grans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Reducció de la necessitat </a:t>
            </a:r>
            <a:r>
              <a:rPr kumimoji="0" lang="ca-E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 l’apreciació del comprador pel factor determinat </a:t>
            </a:r>
            <a:r>
              <a:rPr kumimoji="0" lang="ca-E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 la diferenciació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Imitació dels competidors</a:t>
            </a:r>
            <a:r>
              <a:rPr kumimoji="0" lang="ca-E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(falsificacions)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Els competidors amb </a:t>
            </a:r>
            <a:r>
              <a:rPr kumimoji="0" lang="ca-E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estratègies de segmentació </a:t>
            </a:r>
            <a:r>
              <a:rPr kumimoji="0" lang="ca-E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poden aconseguir més diferenciació en els segments que cobreixen.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s-E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29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332656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PROBLEMES BÀSICS: TIPOLOGIA DE PORTER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552" y="1268760"/>
            <a:ext cx="8064896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ca-ES" b="1" dirty="0"/>
              <a:t>Respecte del lideratge en costos: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ca-ES" dirty="0"/>
              <a:t>Confusió entre lideratge en costos i preus baixos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ca-ES" dirty="0"/>
              <a:t>Els costos és una variable interna. El preu en una variable externa 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ca-ES" dirty="0"/>
              <a:t>Només una empresa pot ser líder en costos, més d’una  poden seguir preus baixos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ca-ES" dirty="0"/>
              <a:t>Els baixos costos no donen l’avantatge competitiva si és a costa d’una baixa qualitat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ca-ES" dirty="0"/>
              <a:t>Una empresa amb baixos costos no tenen per què reduir els seus preus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4221088"/>
            <a:ext cx="70567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ca-ES" b="1" dirty="0"/>
              <a:t>Respecte a la diferenciació de producte:</a:t>
            </a:r>
          </a:p>
          <a:p>
            <a:pPr marL="285750" indent="-285750"/>
            <a:endParaRPr lang="ca-ES" b="1" dirty="0"/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ca-ES" dirty="0"/>
              <a:t>La diferenciació no té per què suposar increments de preus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5445224"/>
            <a:ext cx="78488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</a:pPr>
            <a:r>
              <a:rPr lang="ca-ES" b="1" dirty="0"/>
              <a:t>Conclusions:</a:t>
            </a:r>
          </a:p>
          <a:p>
            <a:pPr marL="285750" indent="-285750">
              <a:buClr>
                <a:srgbClr val="C00000"/>
              </a:buClr>
            </a:pPr>
            <a:endParaRPr lang="ca-ES" b="1" dirty="0"/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ca-ES" dirty="0"/>
              <a:t>Les estratègies bàsiques genèriques no tenen per què ser incompatibles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ca-ES" dirty="0"/>
              <a:t>Empreses que basen l’èxit en una bona relació qualitat-preu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a-ES" dirty="0"/>
          </a:p>
        </p:txBody>
      </p:sp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28D8F2D-80D5-4B2B-9C08-E27A2717C846}" type="slidenum">
              <a:rPr lang="ca-ES" sz="1200">
                <a:latin typeface="+mn-lt"/>
              </a:rPr>
              <a:pPr algn="r">
                <a:defRPr/>
              </a:pPr>
              <a:t>3</a:t>
            </a:fld>
            <a:endParaRPr lang="ca-ES" sz="1200" dirty="0">
              <a:latin typeface="+mn-lt"/>
            </a:endParaRPr>
          </a:p>
        </p:txBody>
      </p:sp>
      <p:sp>
        <p:nvSpPr>
          <p:cNvPr id="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1CE6355-FB84-4D4B-97E5-72F1EA6F3ED9}" type="slidenum">
              <a:rPr lang="ca-ES" sz="1200">
                <a:latin typeface="+mn-lt"/>
              </a:rPr>
              <a:pPr algn="r">
                <a:defRPr/>
              </a:pPr>
              <a:t>3</a:t>
            </a:fld>
            <a:endParaRPr lang="ca-ES" sz="1200" dirty="0">
              <a:latin typeface="+mn-lt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23528" y="332656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TEMA 5: ESTRATÈGIES GENERIQUES I ESPECIFIQUES</a:t>
            </a:r>
            <a:endParaRPr lang="ca-ES" sz="2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23528" y="1556792"/>
            <a:ext cx="8568952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00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Estratègia i avantatge competitiu</a:t>
            </a:r>
          </a:p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AVANTATGE COMPETITIU EN COSTOS</a:t>
            </a:r>
          </a:p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AVANTATGE COMPETITIU EN DIFERENCIACIÓ DE PRODUCTES</a:t>
            </a:r>
          </a:p>
          <a:p>
            <a:pPr marL="0" marR="0" lvl="0" indent="0" algn="l" defTabSz="914400" rtl="0" eaLnBrk="0" fontAlgn="base" latinLnBrk="0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 «RELLOTGE ESTRATÈGIC»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ca-E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ca-E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ca-E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30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188640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2400" dirty="0"/>
          </a:p>
          <a:p>
            <a:r>
              <a:rPr lang="es-ES" sz="2400" b="1" dirty="0"/>
              <a:t>5.4. EL RELLOTGE ESTRATÈGIC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2060848"/>
            <a:ext cx="7715200" cy="6766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ca-ES" b="1" kern="0" noProof="0" dirty="0">
                <a:latin typeface="Arial" pitchFamily="34" charset="0"/>
                <a:cs typeface="Arial" pitchFamily="34" charset="0"/>
              </a:rPr>
              <a:t>Ampliació i millora del Model de Porter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555776" y="2780928"/>
            <a:ext cx="122413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923928" y="2852936"/>
            <a:ext cx="301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Base del Model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3861048"/>
            <a:ext cx="842493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339725">
              <a:buClr>
                <a:srgbClr val="C00000"/>
              </a:buClr>
            </a:pPr>
            <a:r>
              <a:rPr lang="ca-ES" sz="2000" dirty="0"/>
              <a:t>Els clients poden comprar el producte en funció de </a:t>
            </a:r>
            <a:r>
              <a:rPr lang="ca-ES" sz="2000" b="1" u="sng" dirty="0"/>
              <a:t>dos criteris</a:t>
            </a:r>
            <a:r>
              <a:rPr lang="ca-ES" sz="2000" dirty="0"/>
              <a:t>:</a:t>
            </a:r>
          </a:p>
          <a:p>
            <a:pPr marL="285750" indent="339725">
              <a:buClr>
                <a:srgbClr val="C00000"/>
              </a:buClr>
            </a:pPr>
            <a:endParaRPr lang="ca-ES" sz="2000" dirty="0"/>
          </a:p>
          <a:p>
            <a:pPr marL="285750" lvl="1" indent="339725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2000" b="1" i="1" u="sng" dirty="0"/>
              <a:t>Preu:</a:t>
            </a:r>
            <a:r>
              <a:rPr lang="ca-ES" sz="2000" dirty="0"/>
              <a:t> diferències de preu entre els competidors</a:t>
            </a:r>
          </a:p>
          <a:p>
            <a:pPr marL="285750" lvl="1" indent="339725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2000" b="1" i="1" u="sng" dirty="0"/>
              <a:t>Valor afegit percebut</a:t>
            </a:r>
            <a:r>
              <a:rPr lang="ca-ES" sz="2000" dirty="0"/>
              <a:t>: diferències d’apreciació per part dels clients</a:t>
            </a:r>
            <a:endParaRPr lang="es-E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7683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31</a:t>
            </a:fld>
            <a:endParaRPr lang="ca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4"/>
            <a:ext cx="7524516" cy="53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188640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2400" dirty="0"/>
          </a:p>
          <a:p>
            <a:r>
              <a:rPr lang="es-ES" sz="2400" dirty="0"/>
              <a:t>EL RELLOTGE ESTRATÈGIC (II)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32</a:t>
            </a:fld>
            <a:endParaRPr lang="ca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7656426" cy="540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188640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2400" dirty="0"/>
          </a:p>
          <a:p>
            <a:r>
              <a:rPr lang="es-ES" sz="2400" dirty="0"/>
              <a:t>LES ESTRATÈGIES DEL RELLOTGE ESTRATÈGIC (I)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33</a:t>
            </a:fld>
            <a:endParaRPr lang="ca-E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560" y="188640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2400" dirty="0"/>
          </a:p>
          <a:p>
            <a:r>
              <a:rPr lang="es-ES" sz="2400" dirty="0"/>
              <a:t>LES ESTRATÈGIES DEL RELLOTGE ESTRATÈGIC (II)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9"/>
            <a:ext cx="7668532" cy="54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6518"/>
            <a:ext cx="7704856" cy="544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1032" y="0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2400" dirty="0"/>
          </a:p>
          <a:p>
            <a:r>
              <a:rPr lang="es-ES" sz="2400" dirty="0"/>
              <a:t>LES ESTRATÈGIES DEL RELLOTGE ESTRATÈGIC (III)</a:t>
            </a:r>
          </a:p>
        </p:txBody>
      </p:sp>
    </p:spTree>
    <p:extLst>
      <p:ext uri="{BB962C8B-B14F-4D97-AF65-F5344CB8AC3E}">
        <p14:creationId xmlns:p14="http://schemas.microsoft.com/office/powerpoint/2010/main" val="2864616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35</a:t>
            </a:fld>
            <a:endParaRPr lang="ca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4226"/>
            <a:ext cx="7272808" cy="513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0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2400" dirty="0"/>
          </a:p>
          <a:p>
            <a:r>
              <a:rPr lang="es-ES" sz="2400" dirty="0"/>
              <a:t>LES ESTRATÈGIES DEL RELLOTGE ESTRATÈGIC (IV)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36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528" y="0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2400" dirty="0"/>
          </a:p>
          <a:p>
            <a:r>
              <a:rPr lang="es-ES" sz="2400" dirty="0" err="1"/>
              <a:t>Aplicació</a:t>
            </a:r>
            <a:r>
              <a:rPr lang="es-ES" sz="2400" dirty="0"/>
              <a:t>: EL RELLOTGE ESTRATÈGIC: TRANSPORT AERI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2020069" cy="144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331640" y="2060848"/>
            <a:ext cx="7643192" cy="72008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ca-E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Liberalització de la indústria del transport aeri.</a:t>
            </a:r>
            <a:endParaRPr kumimoji="0" lang="es-ES" sz="2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1224136" cy="13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1152128" cy="36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1795078" cy="4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71600" y="3645024"/>
            <a:ext cx="69127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b="1" dirty="0"/>
              <a:t>Estratègies de baix cost: </a:t>
            </a:r>
            <a:r>
              <a:rPr lang="ca-ES" dirty="0" err="1"/>
              <a:t>Easyjet</a:t>
            </a:r>
            <a:r>
              <a:rPr lang="ca-ES" dirty="0"/>
              <a:t>, </a:t>
            </a:r>
            <a:r>
              <a:rPr lang="ca-ES" dirty="0" err="1"/>
              <a:t>Ryanair</a:t>
            </a:r>
            <a:r>
              <a:rPr lang="ca-ES" dirty="0"/>
              <a:t>, </a:t>
            </a:r>
            <a:r>
              <a:rPr lang="ca-ES" dirty="0" err="1"/>
              <a:t>Vueling</a:t>
            </a:r>
            <a:endParaRPr lang="ca-ES" dirty="0"/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/>
              <a:t>Estratègies de diferenciació: </a:t>
            </a:r>
            <a:r>
              <a:rPr lang="ca-ES" dirty="0"/>
              <a:t>Eos </a:t>
            </a:r>
            <a:r>
              <a:rPr lang="ca-ES" dirty="0" err="1"/>
              <a:t>Airlines</a:t>
            </a:r>
            <a:r>
              <a:rPr lang="ca-ES" dirty="0"/>
              <a:t>, </a:t>
            </a:r>
            <a:r>
              <a:rPr lang="ca-ES" dirty="0" err="1"/>
              <a:t>Elysair</a:t>
            </a:r>
            <a:r>
              <a:rPr lang="ca-ES" dirty="0"/>
              <a:t>, </a:t>
            </a:r>
            <a:r>
              <a:rPr lang="ca-ES" dirty="0" err="1"/>
              <a:t>Silverjet</a:t>
            </a:r>
            <a:endParaRPr lang="ca-ES" dirty="0"/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/>
              <a:t>Estratègies híbrides: </a:t>
            </a:r>
            <a:r>
              <a:rPr lang="ca-ES" dirty="0"/>
              <a:t>Air Europa, </a:t>
            </a:r>
            <a:r>
              <a:rPr lang="ca-ES" dirty="0">
                <a:solidFill>
                  <a:srgbClr val="FF0000"/>
                </a:solidFill>
              </a:rPr>
              <a:t>Spanair (no)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465313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Problemes per les companyies de banderes: Iberia, British Airways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27784" y="55892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/>
              <a:t>Redifinició</a:t>
            </a:r>
            <a:r>
              <a:rPr lang="ca-ES" dirty="0"/>
              <a:t> de la seva estratègia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4427984" y="5085184"/>
            <a:ext cx="0" cy="422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1922710" cy="50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7AC487-784C-47F6-8828-255E4F7AB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1015"/>
            <a:ext cx="6264696" cy="51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8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8CE477D-8729-41F3-BE60-AE1E9B0F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20849-DF92-4044-AC7B-72E5D3010FC9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BBEEE5E7-1564-452D-BAA2-CF13C3F97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676"/>
            <a:ext cx="9144000" cy="59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7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7758E5D-CC85-47E2-966C-7E5D96F0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39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28E0EF-CA12-4F5E-9ACF-8453371F4B2B}"/>
              </a:ext>
            </a:extLst>
          </p:cNvPr>
          <p:cNvSpPr txBox="1"/>
          <p:nvPr/>
        </p:nvSpPr>
        <p:spPr>
          <a:xfrm>
            <a:off x="2555776" y="28529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ESTRATEGIES I TECNOLOGIA</a:t>
            </a:r>
          </a:p>
        </p:txBody>
      </p:sp>
    </p:spTree>
    <p:extLst>
      <p:ext uri="{BB962C8B-B14F-4D97-AF65-F5344CB8AC3E}">
        <p14:creationId xmlns:p14="http://schemas.microsoft.com/office/powerpoint/2010/main" val="49728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a-ES" dirty="0"/>
          </a:p>
        </p:txBody>
      </p:sp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CEAD826-23EA-4972-A2D5-B6D0E105D702}" type="slidenum">
              <a:rPr lang="ca-ES" sz="1200">
                <a:latin typeface="+mn-lt"/>
              </a:rPr>
              <a:pPr algn="r">
                <a:defRPr/>
              </a:pPr>
              <a:t>4</a:t>
            </a:fld>
            <a:endParaRPr lang="ca-ES" sz="1200" dirty="0">
              <a:latin typeface="+mn-lt"/>
            </a:endParaRPr>
          </a:p>
        </p:txBody>
      </p:sp>
      <p:sp>
        <p:nvSpPr>
          <p:cNvPr id="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FB485FE-01B1-4CD9-AFB4-F598F15DB73B}" type="slidenum">
              <a:rPr lang="ca-ES" sz="1200">
                <a:latin typeface="+mn-lt"/>
              </a:rPr>
              <a:pPr algn="r">
                <a:defRPr/>
              </a:pPr>
              <a:t>4</a:t>
            </a:fld>
            <a:endParaRPr lang="ca-ES" sz="1200" dirty="0">
              <a:latin typeface="+mn-lt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539552" y="404664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OBJECTIUS DEL CAPÍTOL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67544" y="1340768"/>
            <a:ext cx="8064896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Conèixer els conceptes i relacions entre les estratègies i les avantatges competitius.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Identificar com es crea i com es protegeix l’avantatge competitiu.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Analitzar amb detall les característiques de les avantatges en costos i en diferenciació de producte.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Discutir sobre possibles situacions intermèdies respecte a les dos avantatges competitius genèrics a través del model del «rellotge estratègic».</a:t>
            </a:r>
          </a:p>
          <a:p>
            <a:pPr marL="457200" lvl="0" indent="-457200">
              <a:spcBef>
                <a:spcPts val="600"/>
              </a:spcBef>
              <a:buClr>
                <a:srgbClr val="C00000"/>
              </a:buClr>
              <a:buSzPct val="100000"/>
            </a:pPr>
            <a:endParaRPr lang="ca-ES" sz="2000" dirty="0"/>
          </a:p>
          <a:p>
            <a:pPr marL="457200" lvl="0" indent="-457200">
              <a:buClr>
                <a:srgbClr val="C00000"/>
              </a:buClr>
              <a:buSzPct val="100000"/>
              <a:buFont typeface="+mj-lt"/>
              <a:buAutoNum type="alphaLcPeriod"/>
            </a:pPr>
            <a:endParaRPr kumimoji="0" lang="ca-E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s-E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89B1AA3-F6CD-4088-BE63-C8FB33E3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20849-DF92-4044-AC7B-72E5D3010FC9}" type="slidenum">
              <a:rPr lang="ca-ES" smtClean="0"/>
              <a:pPr>
                <a:defRPr/>
              </a:pPr>
              <a:t>40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EF4BF6-06DB-4D5D-A5FB-4867A0649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50" y="1353370"/>
            <a:ext cx="7460090" cy="21635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F6A0DF-A849-4707-84C4-779F95B86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70" y="3814128"/>
            <a:ext cx="7654730" cy="184712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82A36B-B3BD-44A3-9345-AB31E60E9BA1}"/>
              </a:ext>
            </a:extLst>
          </p:cNvPr>
          <p:cNvSpPr txBox="1"/>
          <p:nvPr/>
        </p:nvSpPr>
        <p:spPr>
          <a:xfrm>
            <a:off x="1786622" y="305834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/>
              <a:t>Com obtenir la tecnologia</a:t>
            </a:r>
          </a:p>
        </p:txBody>
      </p:sp>
    </p:spTree>
    <p:extLst>
      <p:ext uri="{BB962C8B-B14F-4D97-AF65-F5344CB8AC3E}">
        <p14:creationId xmlns:p14="http://schemas.microsoft.com/office/powerpoint/2010/main" val="4194231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BA72C49-CE62-4610-AEB5-6A13A29C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41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C0CF9C2D-3C83-4F4D-A5AA-3CA47EB71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75228"/>
              </p:ext>
            </p:extLst>
          </p:nvPr>
        </p:nvGraphicFramePr>
        <p:xfrm>
          <a:off x="251520" y="1397000"/>
          <a:ext cx="8496945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724972693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120654288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3753744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POSICIÓ COMPETITIVA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ESTRATEGIA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POSICIÓ TECNOLOGICA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8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POSITIVA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INNOVACIÓ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POSITIVA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8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POSITIVA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SEGUIDOR</a:t>
                      </a:r>
                    </a:p>
                    <a:p>
                      <a:r>
                        <a:rPr lang="es-ES" sz="2000" dirty="0"/>
                        <a:t>ADQUISICIÓ COMPETENCIES TECNOLOGIQUES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NEGATIVA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254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NEGATIVA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EXPLOTAR NINXOL TECNOLOGIC</a:t>
                      </a:r>
                    </a:p>
                    <a:p>
                      <a:r>
                        <a:rPr lang="es-ES" sz="2000" dirty="0"/>
                        <a:t>COL.LABORACIÓ PER MILLORAR P.COMPET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POSITIVA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459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NEGATIVA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RACIONALITZACIÓ (</a:t>
                      </a:r>
                      <a:r>
                        <a:rPr lang="es-ES" sz="2000" dirty="0" err="1"/>
                        <a:t>Sanejament</a:t>
                      </a:r>
                      <a:r>
                        <a:rPr lang="es-ES" sz="2000" dirty="0"/>
                        <a:t>, </a:t>
                      </a:r>
                      <a:r>
                        <a:rPr lang="es-ES" sz="2000" dirty="0" err="1"/>
                        <a:t>Collita</a:t>
                      </a:r>
                      <a:r>
                        <a:rPr lang="es-ES" sz="2000" dirty="0"/>
                        <a:t>)</a:t>
                      </a:r>
                    </a:p>
                    <a:p>
                      <a:r>
                        <a:rPr lang="es-ES" sz="2000" dirty="0"/>
                        <a:t>LIQUIDACIÓ i/o  VENDA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NEGATIVA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9124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B1AD4E3-ED8A-41C9-844C-4A49AD8A5017}"/>
              </a:ext>
            </a:extLst>
          </p:cNvPr>
          <p:cNvSpPr txBox="1"/>
          <p:nvPr/>
        </p:nvSpPr>
        <p:spPr>
          <a:xfrm>
            <a:off x="1475656" y="5445224"/>
            <a:ext cx="685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LA TRIA DEPENDRA TAMBÉ DE LA FASE DEL CICLE DE VIDA </a:t>
            </a:r>
          </a:p>
          <a:p>
            <a:r>
              <a:rPr lang="es-ES" dirty="0"/>
              <a:t>INTRODUCCIÓ-CREIXEMENT-MADURESSA-DECLIU</a:t>
            </a:r>
          </a:p>
        </p:txBody>
      </p:sp>
    </p:spTree>
    <p:extLst>
      <p:ext uri="{BB962C8B-B14F-4D97-AF65-F5344CB8AC3E}">
        <p14:creationId xmlns:p14="http://schemas.microsoft.com/office/powerpoint/2010/main" val="785676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513D383-B1D5-4DB6-A363-9C47E182D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12341"/>
              </p:ext>
            </p:extLst>
          </p:nvPr>
        </p:nvGraphicFramePr>
        <p:xfrm>
          <a:off x="1259632" y="1268760"/>
          <a:ext cx="7056784" cy="499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30971" imgH="3774769" progId="FLWPresentation">
                  <p:embed/>
                </p:oleObj>
              </mc:Choice>
              <mc:Fallback>
                <p:oleObj r:id="rId2" imgW="5330971" imgH="3774769" progId="FLWPresentation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513D383-B1D5-4DB6-A363-9C47E182D4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68760"/>
                        <a:ext cx="7056784" cy="4991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893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D9689B-F6AD-42B3-A216-35FC0BE9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20849-DF92-4044-AC7B-72E5D3010FC9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F839F39E-082A-4D00-8A06-9A4CBBF3C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676"/>
            <a:ext cx="9144000" cy="59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95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44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116632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2400" dirty="0"/>
          </a:p>
          <a:p>
            <a:r>
              <a:rPr lang="es-ES" sz="2400" dirty="0"/>
              <a:t>QUADRE RESUM (I)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196752"/>
            <a:ext cx="8496944" cy="547260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ESTRATÈGIA I AVANTATGE COMPETITIU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Concepte i tipus d’estratègia i avantatge competitiu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Relacions entre els tipus d’estratègies i avantatges competitives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 problema de quedar «atrapat a la meitat»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Fonts per la creació d’una avantatge competitiu: externes i internes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Factors pel manteniment de l’avantatge competitiu: barreres a la imitació, capacitat dels competidors per la imitació i dinamisme de la indústria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ca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L’AVANTATGE COMPETITIU EN COSTOS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Concepte d’avantatge en costos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Fonts d’avantatge en costos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L’efecte experiència com a origen de l’avantatge en costos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Barreres a la imitació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Condicions d’aplicació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Riscos de l’avantatge en costos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45</a:t>
            </a:fld>
            <a:endParaRPr lang="ca-ES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39552" y="1196752"/>
            <a:ext cx="8229600" cy="504056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ca-E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L’AVANTATGE COMPETITIU EN DIFERENCIACIÓ DE PRODUCTES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Concepte d’avantatge en diferenciació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Variables sobre les quals construir l’avantatge en diferenciació: característiques del producte, del mercat, de l’empresa i d’altres variables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Barreres a la imitació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Condicions d’aplicació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 diferenciació i la quota de mercat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 diferenciació i l’atenció als costos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Riscos de l’avantatge en diferenciació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ca-E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ca-E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L’AMPLIACIÓ DE LES ESTRATÈGIES COMPETITIVES DE PORTER: EL «RELLOTGE ESTRATÈGIC»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 insuficiència de les categories d’estratègies competitives de Porter: comptabilitat entre l’atenció als costos i a la diferenciació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 model del rellotge estratègic: Estratègies orientades cap als baixos costos, orientades cap a la diferenciació, híbrida i destinada al fracàs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560" y="332656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QUADRE RESUM (II)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46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560" y="332656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PREGUNTES 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1412776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Justificar per què les avantatges competitives es fan visibles al nivell de negoci.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Definir i comentar la situació d’ «atrapat a la meitat» suggerida per Porter.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Explicar com poden crear-se i/o mantenir-se les avantatges competitives.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Relació entre les avantatges competitives en costos i en diferenciació amb la quota de mercat.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Fonts d’avantatge en costos i en diferenciació que poden ser millor mantingudes en el temps.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Justificació del model del «rellotge estratègic» de Johnson i altres.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ca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Analitzi les diferències entre l’estratègia de diferenciació genèrica i la diferenciació segmentada a partir del model de «rellotge estratègic».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5</a:t>
            </a:fld>
            <a:endParaRPr lang="ca-E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/>
              <a:t>5.1.</a:t>
            </a:r>
            <a:r>
              <a:rPr lang="es-ES" sz="2400" dirty="0"/>
              <a:t> ESTRATÈGIA COMPETITIVA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155679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 </a:t>
            </a:r>
            <a:r>
              <a:rPr lang="ca-ES" b="1" dirty="0">
                <a:sym typeface="Wingdings" pitchFamily="2" charset="2"/>
              </a:rPr>
              <a:t>Objectiu</a:t>
            </a:r>
            <a:r>
              <a:rPr lang="ca-ES" dirty="0">
                <a:sym typeface="Wingdings" pitchFamily="2" charset="2"/>
              </a:rPr>
              <a:t>:</a:t>
            </a:r>
          </a:p>
          <a:p>
            <a:endParaRPr lang="ca-ES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ca-ES" dirty="0">
                <a:sym typeface="Wingdings" pitchFamily="2" charset="2"/>
              </a:rPr>
              <a:t> Competir millor  posició avantatjosa  avantatge competitiu sostinguda  major rendibilitat  èxit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21404" y="3487842"/>
            <a:ext cx="3850596" cy="1107996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/>
              <a:t>Accions ofensives o defensives</a:t>
            </a:r>
          </a:p>
          <a:p>
            <a:r>
              <a:rPr lang="ca-ES" sz="1600" dirty="0"/>
              <a:t>Crear una posició defensable en la indústria</a:t>
            </a:r>
          </a:p>
          <a:p>
            <a:r>
              <a:rPr lang="ca-ES" sz="1600" dirty="0"/>
              <a:t>Obtenir una rendibilitat superior</a:t>
            </a:r>
            <a:endParaRPr lang="es-ES" sz="1600" dirty="0"/>
          </a:p>
        </p:txBody>
      </p:sp>
      <p:sp>
        <p:nvSpPr>
          <p:cNvPr id="10" name="9 Flecha derecha"/>
          <p:cNvSpPr/>
          <p:nvPr/>
        </p:nvSpPr>
        <p:spPr>
          <a:xfrm>
            <a:off x="4680012" y="3825816"/>
            <a:ext cx="1044116" cy="43204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68144" y="3406219"/>
            <a:ext cx="1872208" cy="12241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Forma d’aconseguir una avantatge competitiu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6</a:t>
            </a:fld>
            <a:endParaRPr lang="ca-E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116632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400" dirty="0"/>
          </a:p>
          <a:p>
            <a:r>
              <a:rPr lang="es-ES" sz="2400" dirty="0"/>
              <a:t>AVANTATGE COMPETITIU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484784"/>
            <a:ext cx="6768752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ca-ES" b="1" dirty="0"/>
              <a:t>Concepte:</a:t>
            </a:r>
          </a:p>
          <a:p>
            <a:pPr marL="285750" indent="-285750"/>
            <a:endParaRPr lang="ca-E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Característiques diferenciadores respecte de competidors.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Posició relativa superior per competir.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Permet una rendibilitat superior.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3140968"/>
            <a:ext cx="7992888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ca-ES" b="1" dirty="0"/>
              <a:t>Característiques o requisits:</a:t>
            </a:r>
          </a:p>
          <a:p>
            <a:pPr marL="285750" indent="-285750"/>
            <a:endParaRPr lang="ca-ES" dirty="0"/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Relacionada amb un factor clau d’èxit al mercat.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Ha de ser substancial com per marcar una diferència.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Necessita ser sostenible davant de canvis de l’entorn i accions de la competència.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1560" y="4941168"/>
            <a:ext cx="676875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ca-ES" b="1" dirty="0"/>
              <a:t>Problemes bàsics: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Creació d’una avantatge competitiu.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Manteniment de l’avantatge competitiu en el temps.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 err="1"/>
              <a:t>Apropiabilitat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7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116632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400" dirty="0"/>
          </a:p>
          <a:p>
            <a:r>
              <a:rPr lang="es-ES" sz="2400" dirty="0"/>
              <a:t>CREACIÓ DE L’AVANTATGE COMPETITIU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3568" y="2924945"/>
            <a:ext cx="2304256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ORIGEN DE L’AVANTATGE COMPETITIU</a:t>
            </a:r>
            <a:endParaRPr lang="es-ES" dirty="0"/>
          </a:p>
        </p:txBody>
      </p:sp>
      <p:cxnSp>
        <p:nvCxnSpPr>
          <p:cNvPr id="6" name="5 Conector angular"/>
          <p:cNvCxnSpPr/>
          <p:nvPr/>
        </p:nvCxnSpPr>
        <p:spPr>
          <a:xfrm flipV="1">
            <a:off x="2987824" y="2564905"/>
            <a:ext cx="1080120" cy="821705"/>
          </a:xfrm>
          <a:prstGeom prst="bentConnector3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067944" y="2060849"/>
            <a:ext cx="1368152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FACTORS EXTERNS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292212" y="3670396"/>
            <a:ext cx="1215892" cy="584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/>
              <a:t>FACTORS INTERNS</a:t>
            </a:r>
            <a:endParaRPr lang="es-ES" sz="1600" dirty="0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5468156" y="2384014"/>
            <a:ext cx="504056" cy="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969031" y="20608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Anticipació o resposta a canvis externs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79689" y="365782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Possessió i adequada utilització dels RiC</a:t>
            </a:r>
            <a:endParaRPr lang="es-ES" dirty="0"/>
          </a:p>
        </p:txBody>
      </p:sp>
      <p:cxnSp>
        <p:nvCxnSpPr>
          <p:cNvPr id="13" name="23 Conector angular"/>
          <p:cNvCxnSpPr>
            <a:stCxn id="5" idx="2"/>
          </p:cNvCxnSpPr>
          <p:nvPr/>
        </p:nvCxnSpPr>
        <p:spPr>
          <a:xfrm rot="16200000" flipH="1">
            <a:off x="2225353" y="3458618"/>
            <a:ext cx="1596950" cy="2376264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292212" y="5229201"/>
            <a:ext cx="1503924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a-ES" dirty="0"/>
              <a:t>SORT O ATZAR</a:t>
            </a:r>
            <a:endParaRPr lang="es-ES" dirty="0"/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5508104" y="4005064"/>
            <a:ext cx="504056" cy="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angular 17"/>
          <p:cNvCxnSpPr/>
          <p:nvPr/>
        </p:nvCxnSpPr>
        <p:spPr>
          <a:xfrm>
            <a:off x="2987824" y="3501008"/>
            <a:ext cx="1224136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8</a:t>
            </a:fld>
            <a:endParaRPr lang="ca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965484" cy="56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116632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400" dirty="0"/>
          </a:p>
          <a:p>
            <a:r>
              <a:rPr lang="es-ES" sz="2400" dirty="0"/>
              <a:t>CREACIÓ DE LA VC: FACTORS EXTERNS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3"/>
            <a:ext cx="7686374" cy="542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404664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CREACIÓ DE LA VC: FACTORS INTERNS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AB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B5" id="{CD88D71A-51BC-4752-AE58-0AB6B225AE49}" vid="{7F41E87A-192D-4680-BF37-C005BBC0A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FE6474ECBDE04EB4B145A3C6A9A811" ma:contentTypeVersion="2" ma:contentTypeDescription="Crea un document nou" ma:contentTypeScope="" ma:versionID="48ff445dccb646444b614c50a1aac07b">
  <xsd:schema xmlns:xsd="http://www.w3.org/2001/XMLSchema" xmlns:xs="http://www.w3.org/2001/XMLSchema" xmlns:p="http://schemas.microsoft.com/office/2006/metadata/properties" xmlns:ns2="31d6f02a-dd0e-4dee-aea1-e16d96e8e693" targetNamespace="http://schemas.microsoft.com/office/2006/metadata/properties" ma:root="true" ma:fieldsID="793e5610ccfdccffe7c1ded1cd5c072c" ns2:_="">
    <xsd:import namespace="31d6f02a-dd0e-4dee-aea1-e16d96e8e6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6f02a-dd0e-4dee-aea1-e16d96e8e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16185-5C86-438C-9508-D394F2D8FB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1FB092-9109-4185-A318-E707CA509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6f02a-dd0e-4dee-aea1-e16d96e8e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F2E45B-B43B-47A7-A044-6C95EB18B8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UAB5</Template>
  <TotalTime>3322</TotalTime>
  <Words>2026</Words>
  <Application>Microsoft Office PowerPoint</Application>
  <PresentationFormat>Presentación en pantalla (4:3)</PresentationFormat>
  <Paragraphs>398</Paragraphs>
  <Slides>46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Wingdings</vt:lpstr>
      <vt:lpstr>UAB5</vt:lpstr>
      <vt:lpstr>FLWPresentation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Capítol 1: La naturalesa de la direcció estratègica</dc:title>
  <dc:creator>SID</dc:creator>
  <cp:lastModifiedBy>Ramon Fabre Vernedas</cp:lastModifiedBy>
  <cp:revision>441</cp:revision>
  <dcterms:created xsi:type="dcterms:W3CDTF">2011-07-05T08:45:50Z</dcterms:created>
  <dcterms:modified xsi:type="dcterms:W3CDTF">2021-12-02T07:28:20Z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0x01010099FE6474ECBDE04EB4B145A3C6A9A811</vt:lpwstr>
  </property>
</Properties>
</file>