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7" r:id="rId4"/>
    <p:sldId id="259" r:id="rId5"/>
    <p:sldId id="260" r:id="rId6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54E2E7-397D-449D-98E3-23B2620E5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3E00BA-C9FE-4417-9089-B501B5A3C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3402E4-FFB0-47A5-960C-45F7E1F9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9757A-8D01-47D6-9E97-E736011CB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AF9565-06F3-4CE6-9240-0AAA16C9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716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91723-42E6-4147-B608-4DA36DEAA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742741-DEB7-4E8D-8E0E-6CAD4D8FB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9187B4-904C-4970-BCF1-95B9E931B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26F992-C83C-475F-A4A3-49E2D1457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E090E6-A6F8-40A7-8490-33283E0F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92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012A392-191B-4A51-AEA4-993C70A6F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414C1F-F0AB-46E5-BB2B-DF149703E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C788BF-53CF-4841-BA40-0D399E70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C0FD8D-7539-448D-8D6A-0452EB70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7B4374-2AD2-4591-AEFF-6A549040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0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C6AA5-17B3-4008-A5EA-5595E98AE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EA5BD1-E5A9-4FF1-BCEF-BBD344128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BF1DC8-920C-40EA-9261-6E5ABA420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F6B633-F26E-4BC7-9972-47D4B1E3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633DC1-4FE6-472B-A59C-2D675555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57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FDAB82-5F0D-4674-9223-9C76E3DA8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05D005-3209-4624-9923-B121AD48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E6B03A-8408-41BC-B584-5352768DC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9DBDDD-81A4-4BD8-8FB2-FD2EBDE2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38396D-7246-4854-B8AF-8FC5525E5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58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EE39EE-F2F9-403F-8F8B-97C2BC47D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F42CF6-9B45-489C-BB67-81BF263F91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6C57C0-5CDF-4CEE-A260-F29A04585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21FBA6-8A79-4952-8D4E-3AB2AB65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EFBA04-BD5E-4FC1-A1BB-408021DA1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B2A77F-CF6D-4151-BC7F-BAEC396B0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73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5F652-2559-4C48-A522-2B9D3D077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963C7A-6BDC-4555-8FB0-DB61A5151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212B09-3AFC-4F12-9593-CF41C6AB8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17E527-E7A3-4902-99D0-33F3035CD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931682-F6C3-4318-ACE8-D13ADF938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187132A-4211-44B4-BADD-F9D85AA99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44B982-332C-40E2-AF2D-03C5AE08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CD4570-766F-4DA4-AFBE-A021B8B0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357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0B657-E1FA-4171-80EA-4C02DB215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76A55E6-671C-4FB1-B608-28890F795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CFA83D3-BA61-49E7-B084-C0508286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9A989B-6DBF-4BAC-8DD3-DFCA7F96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4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12DFD63-BCCA-4298-9083-290C758EB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3A33EC-4B4E-463B-AADD-1E5C39F0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A8FA73-4BBC-4499-9435-A81237CD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484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1AFB19-B775-4C67-AC9F-930808F2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02AA1-EA8C-4A72-9B76-0A079DA68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49B663-E1FC-4D83-A780-9A5155190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0B30CB-A72F-4764-AE64-745A86830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DC9A16-2236-47CD-9C50-298CD8BD6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C8C53E-DAA3-4DB9-A112-6B2B6DA4A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490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5B0E1-D394-4EA5-88BC-CD0833B3F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A22EC-0F0E-423A-B91B-7A8C03E66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038490-4B09-428C-9BE7-C76E13381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768D79-98C7-42D0-AB9D-2475BC28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B05588-24DB-48C3-9920-774C505F3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CE6136-B6C1-4C95-8D35-F5F2FDF7D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68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C6A95C-2ED9-4BBC-8CBB-45085A5E2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495393-582F-413E-9089-30BDEEEB9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E7BE1D-80E1-437A-B1D2-08D57E225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3D555-25BA-43BE-AF68-76EDFD5FE876}" type="datetimeFigureOut">
              <a:rPr lang="es-ES" smtClean="0"/>
              <a:t>20/10/2021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A849AF-E610-4A59-9290-07E88A947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8BD690-0E38-4A90-A8F4-398F3F6B59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24647-4559-4EDF-BA70-3B2FD077A7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749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BBEC09B-F7D5-4EA3-B13D-1B69013AFCCD}"/>
              </a:ext>
            </a:extLst>
          </p:cNvPr>
          <p:cNvSpPr txBox="1"/>
          <p:nvPr/>
        </p:nvSpPr>
        <p:spPr>
          <a:xfrm>
            <a:off x="4564875" y="2859579"/>
            <a:ext cx="3062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/>
              <a:t>Indústria de continguts digitals</a:t>
            </a:r>
          </a:p>
        </p:txBody>
      </p:sp>
    </p:spTree>
    <p:extLst>
      <p:ext uri="{BB962C8B-B14F-4D97-AF65-F5344CB8AC3E}">
        <p14:creationId xmlns:p14="http://schemas.microsoft.com/office/powerpoint/2010/main" val="305696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1905EAA-F9B1-44E1-8819-6A33F1AD0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793934"/>
              </p:ext>
            </p:extLst>
          </p:nvPr>
        </p:nvGraphicFramePr>
        <p:xfrm>
          <a:off x="2032000" y="719666"/>
          <a:ext cx="8127999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09335230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9545884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94313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funció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Tecnología millions euros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Clients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1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Compra productes i serveis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Grabació, so i edicio musical 226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Local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869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Intermediació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Altres Serveis información 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regional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179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Suport publicitari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Video jocs 911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nacional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932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Cultura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Publicació, libres, periodics i altres 1175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Internacional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26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Oci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Publicitat online 3150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404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Creació Opinió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Programació i emissió de radió i televisió 3981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935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Informació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Cinematogràfia, video, programes televisió 4654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878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06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9D62E1A-F8CC-4665-B005-C7CE3D6FB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5935" y="83811"/>
            <a:ext cx="7242981" cy="666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58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165B6CF2-38D8-4673-AB70-B8FF75F9F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830057"/>
              </p:ext>
            </p:extLst>
          </p:nvPr>
        </p:nvGraphicFramePr>
        <p:xfrm>
          <a:off x="2032000" y="719666"/>
          <a:ext cx="81280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131700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801705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1076826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996556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err="1"/>
                        <a:t>Intensitat</a:t>
                      </a:r>
                      <a:r>
                        <a:rPr lang="es-ES" dirty="0"/>
                        <a:t> competencia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Nous </a:t>
                      </a:r>
                      <a:r>
                        <a:rPr lang="es-ES" dirty="0" err="1"/>
                        <a:t>entrants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Productes</a:t>
                      </a:r>
                      <a:r>
                        <a:rPr lang="es-ES" dirty="0"/>
                        <a:t> de </a:t>
                      </a:r>
                      <a:r>
                        <a:rPr lang="es-ES" dirty="0" err="1"/>
                        <a:t>substitucio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Poder de </a:t>
                      </a:r>
                      <a:r>
                        <a:rPr lang="es-ES" dirty="0" err="1"/>
                        <a:t>negociació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85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Numero </a:t>
                      </a:r>
                      <a:r>
                        <a:rPr lang="es-ES" dirty="0" err="1"/>
                        <a:t>empreses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creix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Access </a:t>
                      </a:r>
                      <a:r>
                        <a:rPr lang="es-ES" dirty="0" err="1"/>
                        <a:t>vinculat</a:t>
                      </a:r>
                      <a:r>
                        <a:rPr lang="es-ES" dirty="0"/>
                        <a:t> al subsector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Pirateria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decreixent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/>
                        <a:t>Grans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estudis</a:t>
                      </a:r>
                      <a:endParaRPr lang="es-ES" dirty="0"/>
                    </a:p>
                    <a:p>
                      <a:r>
                        <a:rPr lang="es-ES" dirty="0" err="1"/>
                        <a:t>Cinematografiques</a:t>
                      </a:r>
                      <a:endParaRPr lang="es-ES" dirty="0"/>
                    </a:p>
                    <a:p>
                      <a:r>
                        <a:rPr lang="es-ES" dirty="0"/>
                        <a:t>Productores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39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Oferta fragmentada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Hi ha un </a:t>
                      </a:r>
                      <a:r>
                        <a:rPr lang="es-ES" dirty="0" err="1"/>
                        <a:t>tamany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minim</a:t>
                      </a:r>
                      <a:r>
                        <a:rPr lang="es-ES" dirty="0"/>
                        <a:t> en </a:t>
                      </a:r>
                      <a:r>
                        <a:rPr lang="es-ES" dirty="0" err="1"/>
                        <a:t>alguns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subsectors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Nous </a:t>
                      </a:r>
                      <a:r>
                        <a:rPr lang="es-ES" dirty="0" err="1"/>
                        <a:t>mitjas</a:t>
                      </a:r>
                      <a:r>
                        <a:rPr lang="es-ES" dirty="0"/>
                        <a:t> pero </a:t>
                      </a:r>
                      <a:r>
                        <a:rPr lang="es-ES" dirty="0" err="1"/>
                        <a:t>sovint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subordinats</a:t>
                      </a:r>
                      <a:r>
                        <a:rPr lang="es-E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780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Estructura </a:t>
                      </a:r>
                      <a:r>
                        <a:rPr lang="es-ES" dirty="0" err="1"/>
                        <a:t>cost</a:t>
                      </a:r>
                      <a:r>
                        <a:rPr lang="es-ES" dirty="0"/>
                        <a:t> diversa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Recursos </a:t>
                      </a:r>
                      <a:r>
                        <a:rPr lang="es-ES" dirty="0" err="1"/>
                        <a:t>financers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importants</a:t>
                      </a:r>
                      <a:r>
                        <a:rPr lang="es-ES" dirty="0"/>
                        <a:t> en </a:t>
                      </a:r>
                      <a:r>
                        <a:rPr lang="es-ES" dirty="0" err="1"/>
                        <a:t>molts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subsectors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20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/>
                        <a:t>Interrelacions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importants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817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/>
                        <a:t>Dificultats</a:t>
                      </a:r>
                      <a:r>
                        <a:rPr lang="es-ES" dirty="0"/>
                        <a:t> </a:t>
                      </a:r>
                      <a:r>
                        <a:rPr lang="es-ES" dirty="0" err="1"/>
                        <a:t>canvi</a:t>
                      </a:r>
                      <a:r>
                        <a:rPr lang="es-ES" dirty="0"/>
                        <a:t> de </a:t>
                      </a:r>
                      <a:r>
                        <a:rPr lang="es-ES" dirty="0" err="1"/>
                        <a:t>segment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265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604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05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E2B8CC09-D0DF-4878-ADCA-751D15D97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362454"/>
              </p:ext>
            </p:extLst>
          </p:nvPr>
        </p:nvGraphicFramePr>
        <p:xfrm>
          <a:off x="2032000" y="719666"/>
          <a:ext cx="812799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222">
                  <a:extLst>
                    <a:ext uri="{9D8B030D-6E8A-4147-A177-3AD203B41FA5}">
                      <a16:colId xmlns:a16="http://schemas.microsoft.com/office/drawing/2014/main" val="2066961267"/>
                    </a:ext>
                  </a:extLst>
                </a:gridCol>
                <a:gridCol w="4148051">
                  <a:extLst>
                    <a:ext uri="{9D8B030D-6E8A-4147-A177-3AD203B41FA5}">
                      <a16:colId xmlns:a16="http://schemas.microsoft.com/office/drawing/2014/main" val="4284563898"/>
                    </a:ext>
                  </a:extLst>
                </a:gridCol>
                <a:gridCol w="2470726">
                  <a:extLst>
                    <a:ext uri="{9D8B030D-6E8A-4147-A177-3AD203B41FA5}">
                      <a16:colId xmlns:a16="http://schemas.microsoft.com/office/drawing/2014/main" val="33083376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a-E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Oci, cultura, creació oipinió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noProof="0"/>
                        <a:t>Publicitat, venda de serveis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063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Tamany petit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noProof="0"/>
                        <a:t>Video jocs 911</a:t>
                      </a:r>
                    </a:p>
                    <a:p>
                      <a:pPr algn="ctr"/>
                      <a:r>
                        <a:rPr lang="ca-ES" noProof="0"/>
                        <a:t>Publicació libres i revistes 1175</a:t>
                      </a:r>
                    </a:p>
                    <a:p>
                      <a:pPr algn="ctr"/>
                      <a:r>
                        <a:rPr lang="ca-ES" noProof="0"/>
                        <a:t>2086</a:t>
                      </a:r>
                    </a:p>
                    <a:p>
                      <a:pPr algn="ctr"/>
                      <a:r>
                        <a:rPr lang="ca-ES" noProof="0"/>
                        <a:t>Poca inversió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noProof="0"/>
                        <a:t>Altres Serveis información 553</a:t>
                      </a:r>
                    </a:p>
                    <a:p>
                      <a:pPr algn="ctr"/>
                      <a:r>
                        <a:rPr lang="ca-ES" noProof="0"/>
                        <a:t>Publicitat online 3150</a:t>
                      </a:r>
                    </a:p>
                    <a:p>
                      <a:pPr algn="ctr"/>
                      <a:r>
                        <a:rPr lang="ca-ES" noProof="0"/>
                        <a:t>3703</a:t>
                      </a:r>
                    </a:p>
                    <a:p>
                      <a:r>
                        <a:rPr lang="ca-ES" noProof="0"/>
                        <a:t>Poca inversió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161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noProof="0"/>
                        <a:t>Tamany gran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a-ES" noProof="0" dirty="0" err="1"/>
                        <a:t>Grabació</a:t>
                      </a:r>
                      <a:r>
                        <a:rPr lang="ca-ES" noProof="0" dirty="0"/>
                        <a:t>- so- </a:t>
                      </a:r>
                      <a:r>
                        <a:rPr lang="ca-ES" noProof="0" dirty="0" err="1"/>
                        <a:t>edición</a:t>
                      </a:r>
                      <a:r>
                        <a:rPr lang="ca-ES" noProof="0" dirty="0"/>
                        <a:t> 226</a:t>
                      </a:r>
                    </a:p>
                    <a:p>
                      <a:pPr algn="ctr"/>
                      <a:r>
                        <a:rPr lang="ca-ES" noProof="0" dirty="0"/>
                        <a:t>Programació, </a:t>
                      </a:r>
                      <a:r>
                        <a:rPr lang="ca-ES" noProof="0" dirty="0" err="1"/>
                        <a:t>emisió</a:t>
                      </a:r>
                      <a:r>
                        <a:rPr lang="ca-ES" noProof="0" dirty="0"/>
                        <a:t> radio i </a:t>
                      </a:r>
                      <a:r>
                        <a:rPr lang="ca-ES" noProof="0" dirty="0" err="1"/>
                        <a:t>tv</a:t>
                      </a:r>
                      <a:r>
                        <a:rPr lang="ca-ES" noProof="0" dirty="0"/>
                        <a:t> 3981</a:t>
                      </a:r>
                    </a:p>
                    <a:p>
                      <a:pPr algn="ctr"/>
                      <a:r>
                        <a:rPr lang="ca-ES" noProof="0" dirty="0" err="1"/>
                        <a:t>Cinematografía</a:t>
                      </a:r>
                      <a:r>
                        <a:rPr lang="ca-ES" noProof="0" dirty="0"/>
                        <a:t>, </a:t>
                      </a:r>
                      <a:r>
                        <a:rPr lang="ca-ES" noProof="0" dirty="0" err="1"/>
                        <a:t>video</a:t>
                      </a:r>
                      <a:r>
                        <a:rPr lang="ca-ES" noProof="0" dirty="0"/>
                        <a:t>, programes </a:t>
                      </a:r>
                      <a:r>
                        <a:rPr lang="ca-ES" noProof="0" dirty="0" err="1"/>
                        <a:t>tv</a:t>
                      </a:r>
                      <a:r>
                        <a:rPr lang="ca-ES" noProof="0" dirty="0"/>
                        <a:t> 4654</a:t>
                      </a:r>
                    </a:p>
                    <a:p>
                      <a:pPr algn="ctr"/>
                      <a:r>
                        <a:rPr lang="ca-ES" noProof="0" dirty="0"/>
                        <a:t>8861</a:t>
                      </a:r>
                    </a:p>
                    <a:p>
                      <a:pPr algn="ctr"/>
                      <a:r>
                        <a:rPr lang="ca-ES" noProof="0" dirty="0"/>
                        <a:t>Molta inversió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486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32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175</Words>
  <Application>Microsoft Office PowerPoint</Application>
  <PresentationFormat>Panorámica</PresentationFormat>
  <Paragraphs>56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Ramon SBMS. Fabre Vernedas</dc:creator>
  <cp:lastModifiedBy>Ramon SBMS. Fabre Vernedas</cp:lastModifiedBy>
  <cp:revision>1</cp:revision>
  <cp:lastPrinted>2021-10-20T09:24:31Z</cp:lastPrinted>
  <dcterms:created xsi:type="dcterms:W3CDTF">2021-10-20T09:03:04Z</dcterms:created>
  <dcterms:modified xsi:type="dcterms:W3CDTF">2021-10-20T10:01:08Z</dcterms:modified>
</cp:coreProperties>
</file>