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1" r:id="rId4"/>
    <p:sldId id="257" r:id="rId5"/>
    <p:sldId id="259" r:id="rId6"/>
    <p:sldId id="260" r:id="rId7"/>
    <p:sldId id="258" r:id="rId8"/>
    <p:sldId id="267" r:id="rId9"/>
    <p:sldId id="268" r:id="rId10"/>
    <p:sldId id="270" r:id="rId11"/>
    <p:sldId id="261" r:id="rId12"/>
    <p:sldId id="262" r:id="rId13"/>
    <p:sldId id="263" r:id="rId14"/>
    <p:sldId id="264" r:id="rId15"/>
    <p:sldId id="269" r:id="rId16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B3147-30C7-46D3-94C8-48AE0E1166CD}" v="41" dt="2021-10-06T15:07:39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SBMS. Fabre Vernedas" userId="cded9d0a-5794-4425-aa69-e13ae1a0afe0" providerId="ADAL" clId="{C42B3147-30C7-46D3-94C8-48AE0E1166CD}"/>
    <pc:docChg chg="undo custSel addSld modSld sldOrd">
      <pc:chgData name="Ramon SBMS. Fabre Vernedas" userId="cded9d0a-5794-4425-aa69-e13ae1a0afe0" providerId="ADAL" clId="{C42B3147-30C7-46D3-94C8-48AE0E1166CD}" dt="2021-10-06T15:10:50.882" v="2335" actId="790"/>
      <pc:docMkLst>
        <pc:docMk/>
      </pc:docMkLst>
      <pc:sldChg chg="addSp delSp modSp mod ord">
        <pc:chgData name="Ramon SBMS. Fabre Vernedas" userId="cded9d0a-5794-4425-aa69-e13ae1a0afe0" providerId="ADAL" clId="{C42B3147-30C7-46D3-94C8-48AE0E1166CD}" dt="2021-10-04T07:16:48.923" v="810"/>
        <pc:sldMkLst>
          <pc:docMk/>
          <pc:sldMk cId="3457143998" sldId="257"/>
        </pc:sldMkLst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2" creationId="{42415E81-53EF-4F6E-BC67-F6DFE007BBF6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3" creationId="{69790F82-E892-4477-8CAC-1B49FD6F4062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4" creationId="{72BEA7EF-14C8-440B-90E9-C80B6EF30711}"/>
          </ac:spMkLst>
        </pc:spChg>
        <pc:spChg chg="del mod">
          <ac:chgData name="Ramon SBMS. Fabre Vernedas" userId="cded9d0a-5794-4425-aa69-e13ae1a0afe0" providerId="ADAL" clId="{C42B3147-30C7-46D3-94C8-48AE0E1166CD}" dt="2021-10-04T06:48:18.799" v="172" actId="21"/>
          <ac:spMkLst>
            <pc:docMk/>
            <pc:sldMk cId="3457143998" sldId="257"/>
            <ac:spMk id="5" creationId="{97ADE20F-F4A7-49B3-A552-87190FE6D17C}"/>
          </ac:spMkLst>
        </pc:spChg>
        <pc:spChg chg="mod">
          <ac:chgData name="Ramon SBMS. Fabre Vernedas" userId="cded9d0a-5794-4425-aa69-e13ae1a0afe0" providerId="ADAL" clId="{C42B3147-30C7-46D3-94C8-48AE0E1166CD}" dt="2021-10-04T07:05:12.709" v="596" actId="1076"/>
          <ac:spMkLst>
            <pc:docMk/>
            <pc:sldMk cId="3457143998" sldId="257"/>
            <ac:spMk id="6" creationId="{970E6D14-ECF6-46B6-A2EF-885652ACC3F9}"/>
          </ac:spMkLst>
        </pc:spChg>
        <pc:spChg chg="mod">
          <ac:chgData name="Ramon SBMS. Fabre Vernedas" userId="cded9d0a-5794-4425-aa69-e13ae1a0afe0" providerId="ADAL" clId="{C42B3147-30C7-46D3-94C8-48AE0E1166CD}" dt="2021-10-04T07:04:54.301" v="594" actId="14100"/>
          <ac:spMkLst>
            <pc:docMk/>
            <pc:sldMk cId="3457143998" sldId="257"/>
            <ac:spMk id="7" creationId="{3A2BBCBE-44A6-4CB0-AE8A-1A61D20C77C8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8" creationId="{D581EAE5-A40E-461E-8521-51709F966859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9" creationId="{9E9BB8DA-0401-411E-BE1F-FAB1640F8BFC}"/>
          </ac:spMkLst>
        </pc:spChg>
        <pc:spChg chg="add mod ord">
          <ac:chgData name="Ramon SBMS. Fabre Vernedas" userId="cded9d0a-5794-4425-aa69-e13ae1a0afe0" providerId="ADAL" clId="{C42B3147-30C7-46D3-94C8-48AE0E1166CD}" dt="2021-10-04T06:48:51.762" v="174" actId="167"/>
          <ac:spMkLst>
            <pc:docMk/>
            <pc:sldMk cId="3457143998" sldId="257"/>
            <ac:spMk id="10" creationId="{70718672-DE5D-4C0C-BD34-12309E8FDB20}"/>
          </ac:spMkLst>
        </pc:spChg>
        <pc:spChg chg="del">
          <ac:chgData name="Ramon SBMS. Fabre Vernedas" userId="cded9d0a-5794-4425-aa69-e13ae1a0afe0" providerId="ADAL" clId="{C42B3147-30C7-46D3-94C8-48AE0E1166CD}" dt="2021-09-29T17:22:58.326" v="1" actId="21"/>
          <ac:spMkLst>
            <pc:docMk/>
            <pc:sldMk cId="3457143998" sldId="257"/>
            <ac:spMk id="10" creationId="{FB023DFA-1DDA-4AAE-94CB-312BCD1FF48C}"/>
          </ac:spMkLst>
        </pc:spChg>
        <pc:spChg chg="add mod">
          <ac:chgData name="Ramon SBMS. Fabre Vernedas" userId="cded9d0a-5794-4425-aa69-e13ae1a0afe0" providerId="ADAL" clId="{C42B3147-30C7-46D3-94C8-48AE0E1166CD}" dt="2021-10-04T06:38:05.670" v="48" actId="1076"/>
          <ac:spMkLst>
            <pc:docMk/>
            <pc:sldMk cId="3457143998" sldId="257"/>
            <ac:spMk id="11" creationId="{07602E12-D0EB-4030-BA9E-4D8EEE437469}"/>
          </ac:spMkLst>
        </pc:spChg>
        <pc:spChg chg="del">
          <ac:chgData name="Ramon SBMS. Fabre Vernedas" userId="cded9d0a-5794-4425-aa69-e13ae1a0afe0" providerId="ADAL" clId="{C42B3147-30C7-46D3-94C8-48AE0E1166CD}" dt="2021-09-29T17:22:55.333" v="0" actId="21"/>
          <ac:spMkLst>
            <pc:docMk/>
            <pc:sldMk cId="3457143998" sldId="257"/>
            <ac:spMk id="11" creationId="{52CA2E5D-8E1E-4FCE-8E1A-839B605EA821}"/>
          </ac:spMkLst>
        </pc:spChg>
        <pc:spChg chg="mod ord">
          <ac:chgData name="Ramon SBMS. Fabre Vernedas" userId="cded9d0a-5794-4425-aa69-e13ae1a0afe0" providerId="ADAL" clId="{C42B3147-30C7-46D3-94C8-48AE0E1166CD}" dt="2021-10-04T06:39:38.697" v="51" actId="167"/>
          <ac:spMkLst>
            <pc:docMk/>
            <pc:sldMk cId="3457143998" sldId="257"/>
            <ac:spMk id="12" creationId="{FF9148A1-64E3-43D8-91E0-AEE8779D0682}"/>
          </ac:spMkLst>
        </pc:spChg>
        <pc:spChg chg="mod">
          <ac:chgData name="Ramon SBMS. Fabre Vernedas" userId="cded9d0a-5794-4425-aa69-e13ae1a0afe0" providerId="ADAL" clId="{C42B3147-30C7-46D3-94C8-48AE0E1166CD}" dt="2021-10-04T06:41:20.230" v="60" actId="14100"/>
          <ac:spMkLst>
            <pc:docMk/>
            <pc:sldMk cId="3457143998" sldId="257"/>
            <ac:spMk id="13" creationId="{06B286C4-0080-43F8-A865-5A017E8AB92E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14" creationId="{08D917E4-3DB5-4151-AD4B-4C0FBA71092C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15" creationId="{67FECDD3-AD29-4A82-BC64-C4A66F5F8BF1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16" creationId="{BB4EAE68-CF15-4A13-9A03-43BB3EFB65CB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17" creationId="{510DFF3D-3E23-4E7A-83AD-6726E7A0A3CE}"/>
          </ac:spMkLst>
        </pc:spChg>
        <pc:spChg chg="mod ord">
          <ac:chgData name="Ramon SBMS. Fabre Vernedas" userId="cded9d0a-5794-4425-aa69-e13ae1a0afe0" providerId="ADAL" clId="{C42B3147-30C7-46D3-94C8-48AE0E1166CD}" dt="2021-10-04T06:49:17.745" v="177" actId="1076"/>
          <ac:spMkLst>
            <pc:docMk/>
            <pc:sldMk cId="3457143998" sldId="257"/>
            <ac:spMk id="18" creationId="{EEA65BD0-20C1-4213-9532-00833FDCD2C0}"/>
          </ac:spMkLst>
        </pc:spChg>
        <pc:spChg chg="mod">
          <ac:chgData name="Ramon SBMS. Fabre Vernedas" userId="cded9d0a-5794-4425-aa69-e13ae1a0afe0" providerId="ADAL" clId="{C42B3147-30C7-46D3-94C8-48AE0E1166CD}" dt="2021-10-04T06:51:04.426" v="209" actId="20577"/>
          <ac:spMkLst>
            <pc:docMk/>
            <pc:sldMk cId="3457143998" sldId="257"/>
            <ac:spMk id="19" creationId="{027B626A-4039-4003-9C3E-E390ABC4FBBD}"/>
          </ac:spMkLst>
        </pc:spChg>
        <pc:spChg chg="mod">
          <ac:chgData name="Ramon SBMS. Fabre Vernedas" userId="cded9d0a-5794-4425-aa69-e13ae1a0afe0" providerId="ADAL" clId="{C42B3147-30C7-46D3-94C8-48AE0E1166CD}" dt="2021-10-04T06:51:35.360" v="240" actId="20577"/>
          <ac:spMkLst>
            <pc:docMk/>
            <pc:sldMk cId="3457143998" sldId="257"/>
            <ac:spMk id="20" creationId="{CBD2EADF-AA8B-4464-85F6-DE290B54E527}"/>
          </ac:spMkLst>
        </pc:spChg>
        <pc:spChg chg="mod">
          <ac:chgData name="Ramon SBMS. Fabre Vernedas" userId="cded9d0a-5794-4425-aa69-e13ae1a0afe0" providerId="ADAL" clId="{C42B3147-30C7-46D3-94C8-48AE0E1166CD}" dt="2021-10-04T06:36:06.598" v="2" actId="1076"/>
          <ac:spMkLst>
            <pc:docMk/>
            <pc:sldMk cId="3457143998" sldId="257"/>
            <ac:spMk id="21" creationId="{7607AF9A-87D0-482C-91C8-A05AE4794240}"/>
          </ac:spMkLst>
        </pc:spChg>
        <pc:spChg chg="mod">
          <ac:chgData name="Ramon SBMS. Fabre Vernedas" userId="cded9d0a-5794-4425-aa69-e13ae1a0afe0" providerId="ADAL" clId="{C42B3147-30C7-46D3-94C8-48AE0E1166CD}" dt="2021-10-04T06:52:43.909" v="260" actId="1076"/>
          <ac:spMkLst>
            <pc:docMk/>
            <pc:sldMk cId="3457143998" sldId="257"/>
            <ac:spMk id="22" creationId="{7F2B45F2-CEBD-47EB-B883-67D10D99A899}"/>
          </ac:spMkLst>
        </pc:spChg>
        <pc:spChg chg="add del mod">
          <ac:chgData name="Ramon SBMS. Fabre Vernedas" userId="cded9d0a-5794-4425-aa69-e13ae1a0afe0" providerId="ADAL" clId="{C42B3147-30C7-46D3-94C8-48AE0E1166CD}" dt="2021-10-04T06:48:13.196" v="171" actId="21"/>
          <ac:spMkLst>
            <pc:docMk/>
            <pc:sldMk cId="3457143998" sldId="257"/>
            <ac:spMk id="23" creationId="{EBF23DC9-82A2-459E-B6C3-D93F3DE9F4AF}"/>
          </ac:spMkLst>
        </pc:spChg>
        <pc:spChg chg="add mod">
          <ac:chgData name="Ramon SBMS. Fabre Vernedas" userId="cded9d0a-5794-4425-aa69-e13ae1a0afe0" providerId="ADAL" clId="{C42B3147-30C7-46D3-94C8-48AE0E1166CD}" dt="2021-10-04T07:05:22.461" v="597" actId="1076"/>
          <ac:spMkLst>
            <pc:docMk/>
            <pc:sldMk cId="3457143998" sldId="257"/>
            <ac:spMk id="24" creationId="{2BF97BF7-D94C-46B7-AD9F-67B2E85776FB}"/>
          </ac:spMkLst>
        </pc:spChg>
        <pc:spChg chg="add mod">
          <ac:chgData name="Ramon SBMS. Fabre Vernedas" userId="cded9d0a-5794-4425-aa69-e13ae1a0afe0" providerId="ADAL" clId="{C42B3147-30C7-46D3-94C8-48AE0E1166CD}" dt="2021-10-04T07:05:28.798" v="598" actId="1076"/>
          <ac:spMkLst>
            <pc:docMk/>
            <pc:sldMk cId="3457143998" sldId="257"/>
            <ac:spMk id="25" creationId="{B5FB0E55-A592-46A8-8D80-177F479A5473}"/>
          </ac:spMkLst>
        </pc:spChg>
        <pc:spChg chg="add mod">
          <ac:chgData name="Ramon SBMS. Fabre Vernedas" userId="cded9d0a-5794-4425-aa69-e13ae1a0afe0" providerId="ADAL" clId="{C42B3147-30C7-46D3-94C8-48AE0E1166CD}" dt="2021-10-04T06:47:27.765" v="170" actId="1076"/>
          <ac:spMkLst>
            <pc:docMk/>
            <pc:sldMk cId="3457143998" sldId="257"/>
            <ac:spMk id="26" creationId="{ADB61341-F24F-4D04-ACAA-BCFD05108A65}"/>
          </ac:spMkLst>
        </pc:spChg>
        <pc:spChg chg="add mod">
          <ac:chgData name="Ramon SBMS. Fabre Vernedas" userId="cded9d0a-5794-4425-aa69-e13ae1a0afe0" providerId="ADAL" clId="{C42B3147-30C7-46D3-94C8-48AE0E1166CD}" dt="2021-10-04T07:04:46.084" v="593" actId="1076"/>
          <ac:spMkLst>
            <pc:docMk/>
            <pc:sldMk cId="3457143998" sldId="257"/>
            <ac:spMk id="27" creationId="{3DD4EE35-4E49-48AF-9275-5BF21A5408E0}"/>
          </ac:spMkLst>
        </pc:spChg>
      </pc:sldChg>
      <pc:sldChg chg="addSp modSp new mod ord">
        <pc:chgData name="Ramon SBMS. Fabre Vernedas" userId="cded9d0a-5794-4425-aa69-e13ae1a0afe0" providerId="ADAL" clId="{C42B3147-30C7-46D3-94C8-48AE0E1166CD}" dt="2021-10-06T14:48:42.631" v="2047" actId="790"/>
        <pc:sldMkLst>
          <pc:docMk/>
          <pc:sldMk cId="3512472895" sldId="258"/>
        </pc:sldMkLst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2" creationId="{CE17F3A3-5B7C-44E8-B40F-53BE53DDB69A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3" creationId="{9941AC9D-4008-41A5-A89A-F4AF8A756B26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7" creationId="{070C2847-A8C4-41AF-8BAC-C676B8B79E30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8" creationId="{76498A69-96A8-4E2D-9959-B6882C2E751F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9" creationId="{C028610E-D50F-4114-BE44-F9A7B2EA8A8C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10" creationId="{B26305FE-5D27-4372-AAB2-90E9E1C4429D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11" creationId="{4D3814D9-B78D-4745-A125-9DEBB41129C4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12" creationId="{2E970712-CFF0-4B73-BFD3-8E2295845EDC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13" creationId="{6C659C2A-583C-48F5-8067-C857FFAB6CF5}"/>
          </ac:spMkLst>
        </pc:spChg>
        <pc:spChg chg="add mod">
          <ac:chgData name="Ramon SBMS. Fabre Vernedas" userId="cded9d0a-5794-4425-aa69-e13ae1a0afe0" providerId="ADAL" clId="{C42B3147-30C7-46D3-94C8-48AE0E1166CD}" dt="2021-10-06T14:48:42.631" v="2047" actId="790"/>
          <ac:spMkLst>
            <pc:docMk/>
            <pc:sldMk cId="3512472895" sldId="258"/>
            <ac:spMk id="14" creationId="{D0A13A3E-9962-4BD3-9DD4-1236C4D45825}"/>
          </ac:spMkLst>
        </pc:spChg>
        <pc:graphicFrameChg chg="add mod modGraphic">
          <ac:chgData name="Ramon SBMS. Fabre Vernedas" userId="cded9d0a-5794-4425-aa69-e13ae1a0afe0" providerId="ADAL" clId="{C42B3147-30C7-46D3-94C8-48AE0E1166CD}" dt="2021-10-04T07:01:09.054" v="558" actId="20577"/>
          <ac:graphicFrameMkLst>
            <pc:docMk/>
            <pc:sldMk cId="3512472895" sldId="258"/>
            <ac:graphicFrameMk id="15" creationId="{6F751D43-D9DF-41C1-A13D-61303C02BFFD}"/>
          </ac:graphicFrameMkLst>
        </pc:graphicFrameChg>
        <pc:cxnChg chg="add mod">
          <ac:chgData name="Ramon SBMS. Fabre Vernedas" userId="cded9d0a-5794-4425-aa69-e13ae1a0afe0" providerId="ADAL" clId="{C42B3147-30C7-46D3-94C8-48AE0E1166CD}" dt="2021-10-04T06:57:21.102" v="414" actId="1076"/>
          <ac:cxnSpMkLst>
            <pc:docMk/>
            <pc:sldMk cId="3512472895" sldId="258"/>
            <ac:cxnSpMk id="4" creationId="{FB84F945-771C-49B3-BEAA-9B14B62B75AA}"/>
          </ac:cxnSpMkLst>
        </pc:cxnChg>
        <pc:cxnChg chg="add mod">
          <ac:chgData name="Ramon SBMS. Fabre Vernedas" userId="cded9d0a-5794-4425-aa69-e13ae1a0afe0" providerId="ADAL" clId="{C42B3147-30C7-46D3-94C8-48AE0E1166CD}" dt="2021-10-04T06:57:21.102" v="414" actId="1076"/>
          <ac:cxnSpMkLst>
            <pc:docMk/>
            <pc:sldMk cId="3512472895" sldId="258"/>
            <ac:cxnSpMk id="6" creationId="{F4060C36-D11D-41BF-8D89-723377614B39}"/>
          </ac:cxnSpMkLst>
        </pc:cxnChg>
      </pc:sldChg>
      <pc:sldChg chg="addSp modSp new mod ord">
        <pc:chgData name="Ramon SBMS. Fabre Vernedas" userId="cded9d0a-5794-4425-aa69-e13ae1a0afe0" providerId="ADAL" clId="{C42B3147-30C7-46D3-94C8-48AE0E1166CD}" dt="2021-10-06T14:45:51.744" v="1963" actId="790"/>
        <pc:sldMkLst>
          <pc:docMk/>
          <pc:sldMk cId="3520038435" sldId="259"/>
        </pc:sldMkLst>
        <pc:spChg chg="add mod">
          <ac:chgData name="Ramon SBMS. Fabre Vernedas" userId="cded9d0a-5794-4425-aa69-e13ae1a0afe0" providerId="ADAL" clId="{C42B3147-30C7-46D3-94C8-48AE0E1166CD}" dt="2021-10-06T14:45:51.744" v="1963" actId="790"/>
          <ac:spMkLst>
            <pc:docMk/>
            <pc:sldMk cId="3520038435" sldId="259"/>
            <ac:spMk id="2" creationId="{D5AFE5D5-EDE8-4339-B6CF-450D4635FA31}"/>
          </ac:spMkLst>
        </pc:spChg>
      </pc:sldChg>
      <pc:sldChg chg="addSp modSp new mod">
        <pc:chgData name="Ramon SBMS. Fabre Vernedas" userId="cded9d0a-5794-4425-aa69-e13ae1a0afe0" providerId="ADAL" clId="{C42B3147-30C7-46D3-94C8-48AE0E1166CD}" dt="2021-10-06T14:47:42.369" v="2028" actId="1076"/>
        <pc:sldMkLst>
          <pc:docMk/>
          <pc:sldMk cId="1829400881" sldId="260"/>
        </pc:sldMkLst>
        <pc:spChg chg="add mod">
          <ac:chgData name="Ramon SBMS. Fabre Vernedas" userId="cded9d0a-5794-4425-aa69-e13ae1a0afe0" providerId="ADAL" clId="{C42B3147-30C7-46D3-94C8-48AE0E1166CD}" dt="2021-10-06T14:47:42.369" v="2028" actId="1076"/>
          <ac:spMkLst>
            <pc:docMk/>
            <pc:sldMk cId="1829400881" sldId="260"/>
            <ac:spMk id="2" creationId="{CF9783A6-3559-40F7-A374-A058EE959912}"/>
          </ac:spMkLst>
        </pc:spChg>
        <pc:picChg chg="add mod">
          <ac:chgData name="Ramon SBMS. Fabre Vernedas" userId="cded9d0a-5794-4425-aa69-e13ae1a0afe0" providerId="ADAL" clId="{C42B3147-30C7-46D3-94C8-48AE0E1166CD}" dt="2021-10-06T14:47:38.450" v="2027" actId="1076"/>
          <ac:picMkLst>
            <pc:docMk/>
            <pc:sldMk cId="1829400881" sldId="260"/>
            <ac:picMk id="3" creationId="{198FAE35-03BA-4B82-AC80-BB84E229CC88}"/>
          </ac:picMkLst>
        </pc:picChg>
      </pc:sldChg>
      <pc:sldChg chg="addSp delSp modSp new mod">
        <pc:chgData name="Ramon SBMS. Fabre Vernedas" userId="cded9d0a-5794-4425-aa69-e13ae1a0afe0" providerId="ADAL" clId="{C42B3147-30C7-46D3-94C8-48AE0E1166CD}" dt="2021-10-06T15:09:30.629" v="2333" actId="790"/>
        <pc:sldMkLst>
          <pc:docMk/>
          <pc:sldMk cId="3189889226" sldId="261"/>
        </pc:sldMkLst>
        <pc:spChg chg="add mod">
          <ac:chgData name="Ramon SBMS. Fabre Vernedas" userId="cded9d0a-5794-4425-aa69-e13ae1a0afe0" providerId="ADAL" clId="{C42B3147-30C7-46D3-94C8-48AE0E1166CD}" dt="2021-10-06T15:09:30.629" v="2333" actId="790"/>
          <ac:spMkLst>
            <pc:docMk/>
            <pc:sldMk cId="3189889226" sldId="261"/>
            <ac:spMk id="2" creationId="{26E9657D-1BF4-4A7A-8AE7-B0B0EEB88C19}"/>
          </ac:spMkLst>
        </pc:spChg>
        <pc:picChg chg="add del mod">
          <ac:chgData name="Ramon SBMS. Fabre Vernedas" userId="cded9d0a-5794-4425-aa69-e13ae1a0afe0" providerId="ADAL" clId="{C42B3147-30C7-46D3-94C8-48AE0E1166CD}" dt="2021-10-06T15:05:16.286" v="2265" actId="21"/>
          <ac:picMkLst>
            <pc:docMk/>
            <pc:sldMk cId="3189889226" sldId="261"/>
            <ac:picMk id="3" creationId="{36EACCAA-4744-4CDF-A524-1D3EC6589BCA}"/>
          </ac:picMkLst>
        </pc:picChg>
        <pc:picChg chg="add mod">
          <ac:chgData name="Ramon SBMS. Fabre Vernedas" userId="cded9d0a-5794-4425-aa69-e13ae1a0afe0" providerId="ADAL" clId="{C42B3147-30C7-46D3-94C8-48AE0E1166CD}" dt="2021-10-06T15:08:38.952" v="2287" actId="1076"/>
          <ac:picMkLst>
            <pc:docMk/>
            <pc:sldMk cId="3189889226" sldId="261"/>
            <ac:picMk id="4" creationId="{DCDFC82B-3984-4B30-963D-CDFB625602B3}"/>
          </ac:picMkLst>
        </pc:picChg>
        <pc:picChg chg="add mod">
          <ac:chgData name="Ramon SBMS. Fabre Vernedas" userId="cded9d0a-5794-4425-aa69-e13ae1a0afe0" providerId="ADAL" clId="{C42B3147-30C7-46D3-94C8-48AE0E1166CD}" dt="2021-10-06T15:08:35.161" v="2286" actId="14100"/>
          <ac:picMkLst>
            <pc:docMk/>
            <pc:sldMk cId="3189889226" sldId="261"/>
            <ac:picMk id="5" creationId="{4F1002C0-B5F5-43FF-9F8E-32949036488B}"/>
          </ac:picMkLst>
        </pc:picChg>
      </pc:sldChg>
      <pc:sldChg chg="addSp modSp new mod">
        <pc:chgData name="Ramon SBMS. Fabre Vernedas" userId="cded9d0a-5794-4425-aa69-e13ae1a0afe0" providerId="ADAL" clId="{C42B3147-30C7-46D3-94C8-48AE0E1166CD}" dt="2021-10-06T15:04:16.650" v="2262" actId="1076"/>
        <pc:sldMkLst>
          <pc:docMk/>
          <pc:sldMk cId="458136062" sldId="262"/>
        </pc:sldMkLst>
        <pc:spChg chg="add mod">
          <ac:chgData name="Ramon SBMS. Fabre Vernedas" userId="cded9d0a-5794-4425-aa69-e13ae1a0afe0" providerId="ADAL" clId="{C42B3147-30C7-46D3-94C8-48AE0E1166CD}" dt="2021-10-06T14:51:11.852" v="2105" actId="20577"/>
          <ac:spMkLst>
            <pc:docMk/>
            <pc:sldMk cId="458136062" sldId="262"/>
            <ac:spMk id="2" creationId="{1AFD4864-5B4C-4A30-9968-DA25A2BE9086}"/>
          </ac:spMkLst>
        </pc:spChg>
        <pc:graphicFrameChg chg="add mod">
          <ac:chgData name="Ramon SBMS. Fabre Vernedas" userId="cded9d0a-5794-4425-aa69-e13ae1a0afe0" providerId="ADAL" clId="{C42B3147-30C7-46D3-94C8-48AE0E1166CD}" dt="2021-10-06T15:04:16.650" v="2262" actId="1076"/>
          <ac:graphicFrameMkLst>
            <pc:docMk/>
            <pc:sldMk cId="458136062" sldId="262"/>
            <ac:graphicFrameMk id="4" creationId="{FCC8A152-07FE-4660-9BF7-E62BEA0F1604}"/>
          </ac:graphicFrameMkLst>
        </pc:graphicFrameChg>
        <pc:picChg chg="add mod">
          <ac:chgData name="Ramon SBMS. Fabre Vernedas" userId="cded9d0a-5794-4425-aa69-e13ae1a0afe0" providerId="ADAL" clId="{C42B3147-30C7-46D3-94C8-48AE0E1166CD}" dt="2021-10-06T15:02:38.392" v="2260" actId="1076"/>
          <ac:picMkLst>
            <pc:docMk/>
            <pc:sldMk cId="458136062" sldId="262"/>
            <ac:picMk id="3" creationId="{B8D9CC72-9A00-4EAC-A1D2-5A3905D5F586}"/>
          </ac:picMkLst>
        </pc:picChg>
      </pc:sldChg>
      <pc:sldChg chg="addSp modSp new mod">
        <pc:chgData name="Ramon SBMS. Fabre Vernedas" userId="cded9d0a-5794-4425-aa69-e13ae1a0afe0" providerId="ADAL" clId="{C42B3147-30C7-46D3-94C8-48AE0E1166CD}" dt="2021-10-06T15:02:11.091" v="2258" actId="20577"/>
        <pc:sldMkLst>
          <pc:docMk/>
          <pc:sldMk cId="3287535747" sldId="263"/>
        </pc:sldMkLst>
        <pc:spChg chg="add mod">
          <ac:chgData name="Ramon SBMS. Fabre Vernedas" userId="cded9d0a-5794-4425-aa69-e13ae1a0afe0" providerId="ADAL" clId="{C42B3147-30C7-46D3-94C8-48AE0E1166CD}" dt="2021-10-06T15:02:11.091" v="2258" actId="20577"/>
          <ac:spMkLst>
            <pc:docMk/>
            <pc:sldMk cId="3287535747" sldId="263"/>
            <ac:spMk id="2" creationId="{1B595B52-4239-4A08-B52B-6B91E088BD93}"/>
          </ac:spMkLst>
        </pc:spChg>
        <pc:picChg chg="add mod">
          <ac:chgData name="Ramon SBMS. Fabre Vernedas" userId="cded9d0a-5794-4425-aa69-e13ae1a0afe0" providerId="ADAL" clId="{C42B3147-30C7-46D3-94C8-48AE0E1166CD}" dt="2021-10-06T15:01:39.473" v="2239" actId="1076"/>
          <ac:picMkLst>
            <pc:docMk/>
            <pc:sldMk cId="3287535747" sldId="263"/>
            <ac:picMk id="3" creationId="{B2436AD1-8404-4496-A838-C825B2F78899}"/>
          </ac:picMkLst>
        </pc:picChg>
      </pc:sldChg>
      <pc:sldChg chg="addSp delSp modSp new mod">
        <pc:chgData name="Ramon SBMS. Fabre Vernedas" userId="cded9d0a-5794-4425-aa69-e13ae1a0afe0" providerId="ADAL" clId="{C42B3147-30C7-46D3-94C8-48AE0E1166CD}" dt="2021-10-06T15:01:19.594" v="2236" actId="790"/>
        <pc:sldMkLst>
          <pc:docMk/>
          <pc:sldMk cId="3572996779" sldId="264"/>
        </pc:sldMkLst>
        <pc:spChg chg="add mod">
          <ac:chgData name="Ramon SBMS. Fabre Vernedas" userId="cded9d0a-5794-4425-aa69-e13ae1a0afe0" providerId="ADAL" clId="{C42B3147-30C7-46D3-94C8-48AE0E1166CD}" dt="2021-10-06T15:01:19.594" v="2236" actId="790"/>
          <ac:spMkLst>
            <pc:docMk/>
            <pc:sldMk cId="3572996779" sldId="264"/>
            <ac:spMk id="2" creationId="{5C712B5B-C8E9-4DCC-AE26-A458B089D3B8}"/>
          </ac:spMkLst>
        </pc:spChg>
        <pc:picChg chg="add del mod">
          <ac:chgData name="Ramon SBMS. Fabre Vernedas" userId="cded9d0a-5794-4425-aa69-e13ae1a0afe0" providerId="ADAL" clId="{C42B3147-30C7-46D3-94C8-48AE0E1166CD}" dt="2021-10-04T07:34:40.181" v="875" actId="21"/>
          <ac:picMkLst>
            <pc:docMk/>
            <pc:sldMk cId="3572996779" sldId="264"/>
            <ac:picMk id="3" creationId="{B14C8A21-10CA-4C4C-8466-CBEEC94C4201}"/>
          </ac:picMkLst>
        </pc:picChg>
        <pc:picChg chg="add mod">
          <ac:chgData name="Ramon SBMS. Fabre Vernedas" userId="cded9d0a-5794-4425-aa69-e13ae1a0afe0" providerId="ADAL" clId="{C42B3147-30C7-46D3-94C8-48AE0E1166CD}" dt="2021-10-06T15:00:53.370" v="2230" actId="1076"/>
          <ac:picMkLst>
            <pc:docMk/>
            <pc:sldMk cId="3572996779" sldId="264"/>
            <ac:picMk id="5" creationId="{18B906B8-113E-43E8-B590-CEABA80A59F8}"/>
          </ac:picMkLst>
        </pc:picChg>
        <pc:picChg chg="add mod">
          <ac:chgData name="Ramon SBMS. Fabre Vernedas" userId="cded9d0a-5794-4425-aa69-e13ae1a0afe0" providerId="ADAL" clId="{C42B3147-30C7-46D3-94C8-48AE0E1166CD}" dt="2021-10-06T15:00:48.529" v="2229" actId="1076"/>
          <ac:picMkLst>
            <pc:docMk/>
            <pc:sldMk cId="3572996779" sldId="264"/>
            <ac:picMk id="7" creationId="{771A9547-785A-4859-BF3E-1D84ADF987D7}"/>
          </ac:picMkLst>
        </pc:picChg>
      </pc:sldChg>
      <pc:sldChg chg="addSp modSp new mod ord">
        <pc:chgData name="Ramon SBMS. Fabre Vernedas" userId="cded9d0a-5794-4425-aa69-e13ae1a0afe0" providerId="ADAL" clId="{C42B3147-30C7-46D3-94C8-48AE0E1166CD}" dt="2021-10-04T08:27:05.614" v="1222" actId="790"/>
        <pc:sldMkLst>
          <pc:docMk/>
          <pc:sldMk cId="1176692054" sldId="265"/>
        </pc:sldMkLst>
        <pc:spChg chg="add mod">
          <ac:chgData name="Ramon SBMS. Fabre Vernedas" userId="cded9d0a-5794-4425-aa69-e13ae1a0afe0" providerId="ADAL" clId="{C42B3147-30C7-46D3-94C8-48AE0E1166CD}" dt="2021-10-04T08:27:05.614" v="1222" actId="790"/>
          <ac:spMkLst>
            <pc:docMk/>
            <pc:sldMk cId="1176692054" sldId="265"/>
            <ac:spMk id="2" creationId="{ABBA9CD4-8CB9-4A26-8288-2763D779CC77}"/>
          </ac:spMkLst>
        </pc:spChg>
        <pc:spChg chg="add mod">
          <ac:chgData name="Ramon SBMS. Fabre Vernedas" userId="cded9d0a-5794-4425-aa69-e13ae1a0afe0" providerId="ADAL" clId="{C42B3147-30C7-46D3-94C8-48AE0E1166CD}" dt="2021-10-04T08:27:05.614" v="1222" actId="790"/>
          <ac:spMkLst>
            <pc:docMk/>
            <pc:sldMk cId="1176692054" sldId="265"/>
            <ac:spMk id="3" creationId="{3F146247-3B44-46B5-B9CC-1C4DA9D361E4}"/>
          </ac:spMkLst>
        </pc:spChg>
      </pc:sldChg>
      <pc:sldChg chg="addSp modSp new mod">
        <pc:chgData name="Ramon SBMS. Fabre Vernedas" userId="cded9d0a-5794-4425-aa69-e13ae1a0afe0" providerId="ADAL" clId="{C42B3147-30C7-46D3-94C8-48AE0E1166CD}" dt="2021-10-06T15:10:50.882" v="2335" actId="790"/>
        <pc:sldMkLst>
          <pc:docMk/>
          <pc:sldMk cId="3999986967" sldId="266"/>
        </pc:sldMkLst>
        <pc:spChg chg="add mod">
          <ac:chgData name="Ramon SBMS. Fabre Vernedas" userId="cded9d0a-5794-4425-aa69-e13ae1a0afe0" providerId="ADAL" clId="{C42B3147-30C7-46D3-94C8-48AE0E1166CD}" dt="2021-10-06T15:10:50.882" v="2335" actId="790"/>
          <ac:spMkLst>
            <pc:docMk/>
            <pc:sldMk cId="3999986967" sldId="266"/>
            <ac:spMk id="2" creationId="{3D4DCABF-DFA6-4607-83E2-721A975A2EA1}"/>
          </ac:spMkLst>
        </pc:spChg>
      </pc:sldChg>
      <pc:sldChg chg="addSp modSp new mod">
        <pc:chgData name="Ramon SBMS. Fabre Vernedas" userId="cded9d0a-5794-4425-aa69-e13ae1a0afe0" providerId="ADAL" clId="{C42B3147-30C7-46D3-94C8-48AE0E1166CD}" dt="2021-10-06T14:49:54.739" v="2069" actId="790"/>
        <pc:sldMkLst>
          <pc:docMk/>
          <pc:sldMk cId="851479045" sldId="267"/>
        </pc:sldMkLst>
        <pc:spChg chg="add mod">
          <ac:chgData name="Ramon SBMS. Fabre Vernedas" userId="cded9d0a-5794-4425-aa69-e13ae1a0afe0" providerId="ADAL" clId="{C42B3147-30C7-46D3-94C8-48AE0E1166CD}" dt="2021-10-06T14:49:54.739" v="2069" actId="790"/>
          <ac:spMkLst>
            <pc:docMk/>
            <pc:sldMk cId="851479045" sldId="267"/>
            <ac:spMk id="6" creationId="{79D62D21-A76E-47C8-AC17-AA3F3638BEBE}"/>
          </ac:spMkLst>
        </pc:spChg>
        <pc:picChg chg="add mod">
          <ac:chgData name="Ramon SBMS. Fabre Vernedas" userId="cded9d0a-5794-4425-aa69-e13ae1a0afe0" providerId="ADAL" clId="{C42B3147-30C7-46D3-94C8-48AE0E1166CD}" dt="2021-10-06T14:49:05.585" v="2048" actId="1076"/>
          <ac:picMkLst>
            <pc:docMk/>
            <pc:sldMk cId="851479045" sldId="267"/>
            <ac:picMk id="3" creationId="{73C46D54-4571-4EFB-9779-4F9847C11E8E}"/>
          </ac:picMkLst>
        </pc:picChg>
        <pc:picChg chg="add mod">
          <ac:chgData name="Ramon SBMS. Fabre Vernedas" userId="cded9d0a-5794-4425-aa69-e13ae1a0afe0" providerId="ADAL" clId="{C42B3147-30C7-46D3-94C8-48AE0E1166CD}" dt="2021-10-06T14:49:05.585" v="2048" actId="1076"/>
          <ac:picMkLst>
            <pc:docMk/>
            <pc:sldMk cId="851479045" sldId="267"/>
            <ac:picMk id="5" creationId="{2BAC69A9-59CB-403F-B1A4-4A4C9E7F70FB}"/>
          </ac:picMkLst>
        </pc:picChg>
      </pc:sldChg>
      <pc:sldChg chg="addSp modSp new mod">
        <pc:chgData name="Ramon SBMS. Fabre Vernedas" userId="cded9d0a-5794-4425-aa69-e13ae1a0afe0" providerId="ADAL" clId="{C42B3147-30C7-46D3-94C8-48AE0E1166CD}" dt="2021-10-06T14:50:25.506" v="2075" actId="1076"/>
        <pc:sldMkLst>
          <pc:docMk/>
          <pc:sldMk cId="2268475068" sldId="268"/>
        </pc:sldMkLst>
        <pc:spChg chg="add mod">
          <ac:chgData name="Ramon SBMS. Fabre Vernedas" userId="cded9d0a-5794-4425-aa69-e13ae1a0afe0" providerId="ADAL" clId="{C42B3147-30C7-46D3-94C8-48AE0E1166CD}" dt="2021-10-06T14:28:58.027" v="1774" actId="20577"/>
          <ac:spMkLst>
            <pc:docMk/>
            <pc:sldMk cId="2268475068" sldId="268"/>
            <ac:spMk id="4" creationId="{758E8A55-36A2-4E69-A43F-1688079BE4CE}"/>
          </ac:spMkLst>
        </pc:spChg>
        <pc:spChg chg="add mod">
          <ac:chgData name="Ramon SBMS. Fabre Vernedas" userId="cded9d0a-5794-4425-aa69-e13ae1a0afe0" providerId="ADAL" clId="{C42B3147-30C7-46D3-94C8-48AE0E1166CD}" dt="2021-10-06T14:50:14.564" v="2072" actId="1076"/>
          <ac:spMkLst>
            <pc:docMk/>
            <pc:sldMk cId="2268475068" sldId="268"/>
            <ac:spMk id="9" creationId="{B1B989B3-EE29-42E0-9B6E-CF6FAFFE04B4}"/>
          </ac:spMkLst>
        </pc:spChg>
        <pc:picChg chg="add mod">
          <ac:chgData name="Ramon SBMS. Fabre Vernedas" userId="cded9d0a-5794-4425-aa69-e13ae1a0afe0" providerId="ADAL" clId="{C42B3147-30C7-46D3-94C8-48AE0E1166CD}" dt="2021-10-06T14:50:08.418" v="2070" actId="1076"/>
          <ac:picMkLst>
            <pc:docMk/>
            <pc:sldMk cId="2268475068" sldId="268"/>
            <ac:picMk id="3" creationId="{F2A30166-BD61-433A-9A2C-9907C517911D}"/>
          </ac:picMkLst>
        </pc:picChg>
        <pc:picChg chg="add mod">
          <ac:chgData name="Ramon SBMS. Fabre Vernedas" userId="cded9d0a-5794-4425-aa69-e13ae1a0afe0" providerId="ADAL" clId="{C42B3147-30C7-46D3-94C8-48AE0E1166CD}" dt="2021-10-06T14:50:25.506" v="2075" actId="1076"/>
          <ac:picMkLst>
            <pc:docMk/>
            <pc:sldMk cId="2268475068" sldId="268"/>
            <ac:picMk id="6" creationId="{F100C645-65D1-408B-886C-BA2CD70FA4E2}"/>
          </ac:picMkLst>
        </pc:picChg>
        <pc:picChg chg="add mod">
          <ac:chgData name="Ramon SBMS. Fabre Vernedas" userId="cded9d0a-5794-4425-aa69-e13ae1a0afe0" providerId="ADAL" clId="{C42B3147-30C7-46D3-94C8-48AE0E1166CD}" dt="2021-10-06T14:50:23.257" v="2074" actId="1076"/>
          <ac:picMkLst>
            <pc:docMk/>
            <pc:sldMk cId="2268475068" sldId="268"/>
            <ac:picMk id="8" creationId="{44A5954D-026F-4F36-820E-98F5CD0B51C5}"/>
          </ac:picMkLst>
        </pc:picChg>
      </pc:sldChg>
      <pc:sldChg chg="addSp delSp modSp new mod">
        <pc:chgData name="Ramon SBMS. Fabre Vernedas" userId="cded9d0a-5794-4425-aa69-e13ae1a0afe0" providerId="ADAL" clId="{C42B3147-30C7-46D3-94C8-48AE0E1166CD}" dt="2021-10-06T15:00:39.021" v="2228" actId="790"/>
        <pc:sldMkLst>
          <pc:docMk/>
          <pc:sldMk cId="2360520433" sldId="269"/>
        </pc:sldMkLst>
        <pc:spChg chg="add mod">
          <ac:chgData name="Ramon SBMS. Fabre Vernedas" userId="cded9d0a-5794-4425-aa69-e13ae1a0afe0" providerId="ADAL" clId="{C42B3147-30C7-46D3-94C8-48AE0E1166CD}" dt="2021-10-06T15:00:39.021" v="2228" actId="790"/>
          <ac:spMkLst>
            <pc:docMk/>
            <pc:sldMk cId="2360520433" sldId="269"/>
            <ac:spMk id="2" creationId="{81DE0CBE-07FB-45AD-9327-2162B23C7A2D}"/>
          </ac:spMkLst>
        </pc:spChg>
        <pc:spChg chg="add mod">
          <ac:chgData name="Ramon SBMS. Fabre Vernedas" userId="cded9d0a-5794-4425-aa69-e13ae1a0afe0" providerId="ADAL" clId="{C42B3147-30C7-46D3-94C8-48AE0E1166CD}" dt="2021-10-06T15:00:39.021" v="2228" actId="790"/>
          <ac:spMkLst>
            <pc:docMk/>
            <pc:sldMk cId="2360520433" sldId="269"/>
            <ac:spMk id="4" creationId="{DADFE16C-0D16-45E1-A6CD-4788C5767267}"/>
          </ac:spMkLst>
        </pc:spChg>
        <pc:spChg chg="add del mod">
          <ac:chgData name="Ramon SBMS. Fabre Vernedas" userId="cded9d0a-5794-4425-aa69-e13ae1a0afe0" providerId="ADAL" clId="{C42B3147-30C7-46D3-94C8-48AE0E1166CD}" dt="2021-10-06T14:36:45.166" v="1932"/>
          <ac:spMkLst>
            <pc:docMk/>
            <pc:sldMk cId="2360520433" sldId="269"/>
            <ac:spMk id="5" creationId="{0547CFBB-141A-4A1C-8F42-CB2013120D50}"/>
          </ac:spMkLst>
        </pc:spChg>
        <pc:spChg chg="add mod">
          <ac:chgData name="Ramon SBMS. Fabre Vernedas" userId="cded9d0a-5794-4425-aa69-e13ae1a0afe0" providerId="ADAL" clId="{C42B3147-30C7-46D3-94C8-48AE0E1166CD}" dt="2021-10-06T15:00:39.021" v="2228" actId="790"/>
          <ac:spMkLst>
            <pc:docMk/>
            <pc:sldMk cId="2360520433" sldId="269"/>
            <ac:spMk id="6" creationId="{7453C372-48D4-4F3D-8397-07650D4F1AB0}"/>
          </ac:spMkLst>
        </pc:spChg>
      </pc:sldChg>
      <pc:sldChg chg="addSp modSp new mod">
        <pc:chgData name="Ramon SBMS. Fabre Vernedas" userId="cded9d0a-5794-4425-aa69-e13ae1a0afe0" providerId="ADAL" clId="{C42B3147-30C7-46D3-94C8-48AE0E1166CD}" dt="2021-10-06T15:00:08.554" v="2227" actId="1076"/>
        <pc:sldMkLst>
          <pc:docMk/>
          <pc:sldMk cId="2436427093" sldId="270"/>
        </pc:sldMkLst>
        <pc:picChg chg="add mod">
          <ac:chgData name="Ramon SBMS. Fabre Vernedas" userId="cded9d0a-5794-4425-aa69-e13ae1a0afe0" providerId="ADAL" clId="{C42B3147-30C7-46D3-94C8-48AE0E1166CD}" dt="2021-10-06T15:00:08.554" v="2227" actId="1076"/>
          <ac:picMkLst>
            <pc:docMk/>
            <pc:sldMk cId="2436427093" sldId="270"/>
            <ac:picMk id="3" creationId="{7723AFED-B0C2-4E59-A5F9-6CD323B43056}"/>
          </ac:picMkLst>
        </pc:picChg>
      </pc:sldChg>
      <pc:sldChg chg="addSp modSp new mod">
        <pc:chgData name="Ramon SBMS. Fabre Vernedas" userId="cded9d0a-5794-4425-aa69-e13ae1a0afe0" providerId="ADAL" clId="{C42B3147-30C7-46D3-94C8-48AE0E1166CD}" dt="2021-10-06T15:06:49.448" v="2273" actId="1076"/>
        <pc:sldMkLst>
          <pc:docMk/>
          <pc:sldMk cId="1896671791" sldId="271"/>
        </pc:sldMkLst>
        <pc:picChg chg="add mod">
          <ac:chgData name="Ramon SBMS. Fabre Vernedas" userId="cded9d0a-5794-4425-aa69-e13ae1a0afe0" providerId="ADAL" clId="{C42B3147-30C7-46D3-94C8-48AE0E1166CD}" dt="2021-10-06T15:06:49.448" v="2273" actId="1076"/>
          <ac:picMkLst>
            <pc:docMk/>
            <pc:sldMk cId="1896671791" sldId="271"/>
            <ac:picMk id="2" creationId="{08F96F26-A1A0-480E-8B56-FB13AEEC42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ab.cat/web/universitat-autonoma-de-barcelona-1345467950436.html?utm_source=presen-visita&amp;utm_medium=other&amp;utm_campaign=presenvisita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701E-342F-4F36-863A-5EF8A0078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5F0CBF-3FC5-4D39-8FE7-6B283FC5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1AB6A-11BE-45B6-B6A1-3829886C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BBBB1-C5A7-4714-B4FD-46524CC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C1825-AD85-4B79-862D-0E36531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hlinkClick r:id="rId2"/>
            <a:extLst>
              <a:ext uri="{FF2B5EF4-FFF2-40B4-BE49-F238E27FC236}">
                <a16:creationId xmlns:a16="http://schemas.microsoft.com/office/drawing/2014/main" id="{E57A3770-2F6A-4299-9CDD-FA5B16A4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4587" y="6451404"/>
            <a:ext cx="1942831" cy="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D7278-C698-4742-879C-C42C113F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0DBB5B-A8B1-4A10-8B23-2A71B0EA9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6E416-8D30-40B9-8D23-0DF0F20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A61A1-87E0-4D8F-B7EA-2FB5BA3C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E6A98-3D4C-4FE0-A22D-312961EA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C2780-F36C-436D-A79C-32C605A5F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5DAD3-62F4-45B0-AEB3-BA7504FF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3D819-9E11-4691-8FC2-5CE9202E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09C40-C7CE-4B55-ACB0-2A66B7D5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BAAD8-0771-4C9C-A91F-35831189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29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36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0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5ABA4-C220-4F95-9BAA-57C1169A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E32D3-7A95-4626-9062-B7C122A9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BD94F-1253-4EA9-9045-29D7B213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73CB7-7C7F-4024-8E4F-6D1C3F4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28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44611-3A99-410B-BE75-072D142D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5C7A3-D6FF-4601-AD68-190584597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71067-1CAA-4C94-A8A3-744E1F5C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D1C11-553F-44E2-A553-68E28A59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76279-9F4D-4110-BF58-69B7FDB8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1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F5CD4-DCB5-4FC4-86F6-A7654799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A1BB2-8DA6-4585-815A-9952B798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64D1C0-7F82-4D38-8A0E-BF90A336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FB851-19C3-4A1D-8EDB-C480C201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9C40C-49F4-4119-BE9D-41E231B4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38"/>
            <a:ext cx="4114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B11430-8FB6-4B7D-84C6-2A27A4B0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6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18E76-AF16-4D94-8209-880A37E9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54CD9-9688-484F-977E-D64FCFF6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D72C5A-E2E4-4F33-8958-BD627D6AB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7EDAC0-0F04-4F16-8E97-CD608FB3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CF94A-78D5-4592-B374-CAB1DCD50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F9B0F1-4260-408E-9085-500C7577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5BFFA5-0EC3-4F2F-9A85-C58B97C2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27D392-9BA1-44F1-8D2B-4A99FC4D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18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3D51A-5169-402F-B6BC-D7132E13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138D82-209C-47A3-8DBA-1A491828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3D0BA4-8394-4795-87C1-E540FBB2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22955-93BB-40F9-BEEB-D034E8FE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19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F5AE4F-A307-4875-B522-0DBF9B35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53EC63-F1C5-4E24-B8AC-93322CA8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05AE5F-B849-4A80-A512-81BBD051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03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BD766-34A4-49D7-9396-BA45FAB1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CDE46-45A7-4DC8-8D3B-1C1E06B9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125B6-A4BA-412C-BECF-75EBC44E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7C214E-41FB-4D1F-9C3E-37BA951B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89B9A-B334-4D49-82A4-70B5E5C8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A02152-CE4E-49ED-B2A7-A71CE8D0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35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010AF-CBB3-4A55-8BAB-3FA61496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EC6EFA-ACD5-4EA0-AECE-0B1F37ED7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91D8A6-B378-419B-A8C8-7E7C3CB88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0A964-9488-43ED-B9F6-55648326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262054-0210-4BE9-8F1A-1CFCB0EE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1DE2D-3158-4F57-BEE4-5C5EEFBF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0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uab.cat/web/universitat-autonoma-de-barcelona-1345467950436.html?utm_source=presen-visita&amp;utm_medium=other&amp;utm_campaign=presenvisita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6BC38B-D9A1-4995-A15D-A768DAF6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0115FA-609B-41F5-B485-1FF4E4A8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71041-CEEF-4F48-8BDA-3B3F992EC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430B-6EDA-4E24-B199-7B18F14CAA6A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17C78-3BAC-4050-8005-57996910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9B745-D021-47F5-84B4-8185D3CD6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1602-C313-4836-841E-0591BA8ED62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38902D-CE52-445C-8A44-A87F9E687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400" y="0"/>
            <a:ext cx="12268800" cy="6876465"/>
          </a:xfrm>
          <a:prstGeom prst="rect">
            <a:avLst/>
          </a:prstGeom>
        </p:spPr>
      </p:pic>
      <p:pic>
        <p:nvPicPr>
          <p:cNvPr id="8" name="Imagen 7">
            <a:hlinkClick r:id="rId17"/>
            <a:extLst>
              <a:ext uri="{FF2B5EF4-FFF2-40B4-BE49-F238E27FC236}">
                <a16:creationId xmlns:a16="http://schemas.microsoft.com/office/drawing/2014/main" id="{C097B7F1-FC34-401C-8877-D30223D0F98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198727" y="6521424"/>
            <a:ext cx="1942831" cy="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es/dyngs/INEbase/es/categoria.htm?c=Estadistica_P&amp;cid=1254735576863" TargetMode="External"/><Relationship Id="rId2" Type="http://schemas.openxmlformats.org/officeDocument/2006/relationships/hyperlink" Target="https://www.hosteltur.com/hoteles-y-alojamientos/gestion-hoteler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urismo.gob.es/es-es/estrategia-turismo-sostenible/Paginas/Index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BA9CD4-8CB9-4A26-8288-2763D779CC77}"/>
              </a:ext>
            </a:extLst>
          </p:cNvPr>
          <p:cNvSpPr txBox="1"/>
          <p:nvPr/>
        </p:nvSpPr>
        <p:spPr>
          <a:xfrm>
            <a:off x="1681642" y="1961803"/>
            <a:ext cx="8345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/>
              <a:t>Elements clau del procés estratègic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146247-3B44-46B5-B9CC-1C4DA9D361E4}"/>
              </a:ext>
            </a:extLst>
          </p:cNvPr>
          <p:cNvSpPr txBox="1"/>
          <p:nvPr/>
        </p:nvSpPr>
        <p:spPr>
          <a:xfrm>
            <a:off x="4995657" y="324433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El sector hoteler</a:t>
            </a:r>
          </a:p>
        </p:txBody>
      </p:sp>
    </p:spTree>
    <p:extLst>
      <p:ext uri="{BB962C8B-B14F-4D97-AF65-F5344CB8AC3E}">
        <p14:creationId xmlns:p14="http://schemas.microsoft.com/office/powerpoint/2010/main" val="117669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23AFED-B0C2-4E59-A5F9-6CD323B4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41" y="977005"/>
            <a:ext cx="6217023" cy="38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E9657D-1BF4-4A7A-8AE7-B0B0EEB88C19}"/>
              </a:ext>
            </a:extLst>
          </p:cNvPr>
          <p:cNvSpPr txBox="1"/>
          <p:nvPr/>
        </p:nvSpPr>
        <p:spPr>
          <a:xfrm>
            <a:off x="947651" y="390698"/>
            <a:ext cx="2993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Anàlisi interna</a:t>
            </a:r>
          </a:p>
          <a:p>
            <a:r>
              <a:rPr lang="ca-ES"/>
              <a:t>Cadena de valor</a:t>
            </a:r>
          </a:p>
          <a:p>
            <a:r>
              <a:rPr lang="ca-ES"/>
              <a:t>Tecnología de la informació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DFC82B-3984-4B30-963D-CDFB6256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89" y="164757"/>
            <a:ext cx="6507010" cy="32642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1002C0-B5F5-43FF-9F8E-32949036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" y="2864499"/>
            <a:ext cx="6328579" cy="34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8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D9CC72-9A00-4EAC-A1D2-5A3905D5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193"/>
            <a:ext cx="5767898" cy="30326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FD4864-5B4C-4A30-9968-DA25A2BE9086}"/>
              </a:ext>
            </a:extLst>
          </p:cNvPr>
          <p:cNvSpPr txBox="1"/>
          <p:nvPr/>
        </p:nvSpPr>
        <p:spPr>
          <a:xfrm>
            <a:off x="1812175" y="5902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Intermediació</a:t>
            </a:r>
            <a:endParaRPr lang="es-ES" dirty="0"/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FCC8A152-07FE-4660-9BF7-E62BEA0F1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03949"/>
              </p:ext>
            </p:extLst>
          </p:nvPr>
        </p:nvGraphicFramePr>
        <p:xfrm>
          <a:off x="1064029" y="3545993"/>
          <a:ext cx="107400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28">
                  <a:extLst>
                    <a:ext uri="{9D8B030D-6E8A-4147-A177-3AD203B41FA5}">
                      <a16:colId xmlns:a16="http://schemas.microsoft.com/office/drawing/2014/main" val="853620627"/>
                    </a:ext>
                  </a:extLst>
                </a:gridCol>
                <a:gridCol w="2403089">
                  <a:extLst>
                    <a:ext uri="{9D8B030D-6E8A-4147-A177-3AD203B41FA5}">
                      <a16:colId xmlns:a16="http://schemas.microsoft.com/office/drawing/2014/main" val="2762506549"/>
                    </a:ext>
                  </a:extLst>
                </a:gridCol>
                <a:gridCol w="2213958">
                  <a:extLst>
                    <a:ext uri="{9D8B030D-6E8A-4147-A177-3AD203B41FA5}">
                      <a16:colId xmlns:a16="http://schemas.microsoft.com/office/drawing/2014/main" val="1334304500"/>
                    </a:ext>
                  </a:extLst>
                </a:gridCol>
                <a:gridCol w="2751916">
                  <a:extLst>
                    <a:ext uri="{9D8B030D-6E8A-4147-A177-3AD203B41FA5}">
                      <a16:colId xmlns:a16="http://schemas.microsoft.com/office/drawing/2014/main" val="415172804"/>
                    </a:ext>
                  </a:extLst>
                </a:gridCol>
                <a:gridCol w="1346252">
                  <a:extLst>
                    <a:ext uri="{9D8B030D-6E8A-4147-A177-3AD203B41FA5}">
                      <a16:colId xmlns:a16="http://schemas.microsoft.com/office/drawing/2014/main" val="1868105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OFERTA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INTERMEDIACIÓ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DEMANDA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8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OFERTA DIRECTE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TOUR OPERADORS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AGENCIES VIATGES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ALTRES </a:t>
                      </a:r>
                    </a:p>
                    <a:p>
                      <a:pPr algn="ctr"/>
                      <a:r>
                        <a:rPr lang="es-ES" dirty="0"/>
                        <a:t>INTERMEDIARIS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7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CENTRALS DE RESERVES</a:t>
                      </a:r>
                    </a:p>
                    <a:p>
                      <a:pPr algn="ctr"/>
                      <a:r>
                        <a:rPr lang="es-ES" dirty="0"/>
                        <a:t>OFICINES DE TURISME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5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WEB DELS PRODUCTORS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ONLINE </a:t>
                      </a:r>
                    </a:p>
                    <a:p>
                      <a:pPr algn="ctr"/>
                      <a:r>
                        <a:rPr lang="es-ES" dirty="0"/>
                        <a:t>TOUR OPERADORS (OTA’S)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AGENCIES VIATJES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ALTRES INTERMEDIARIS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2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SISTEMES GLOBALS DE DISTRIBUCIÓ (AMADEUS, GALILEO, SABRE, NORDSPAN)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8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ALTRES DISTRIBUIDORS GLOBALS (AMAZON, ALIBABA)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96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13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Aplicación&#10;&#10;Descripción generada automáticamente">
            <a:extLst>
              <a:ext uri="{FF2B5EF4-FFF2-40B4-BE49-F238E27FC236}">
                <a16:creationId xmlns:a16="http://schemas.microsoft.com/office/drawing/2014/main" id="{B2436AD1-8404-4496-A838-C825B2F7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0" y="1678075"/>
            <a:ext cx="7341687" cy="31053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595B52-4239-4A08-B52B-6B91E088BD93}"/>
              </a:ext>
            </a:extLst>
          </p:cNvPr>
          <p:cNvSpPr txBox="1"/>
          <p:nvPr/>
        </p:nvSpPr>
        <p:spPr>
          <a:xfrm>
            <a:off x="340822" y="59020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Segmentació, Target, </a:t>
            </a:r>
          </a:p>
          <a:p>
            <a:r>
              <a:rPr lang="ca-ES" dirty="0"/>
              <a:t>Diferenciació-Posicionament</a:t>
            </a:r>
          </a:p>
        </p:txBody>
      </p:sp>
    </p:spTree>
    <p:extLst>
      <p:ext uri="{BB962C8B-B14F-4D97-AF65-F5344CB8AC3E}">
        <p14:creationId xmlns:p14="http://schemas.microsoft.com/office/powerpoint/2010/main" val="328753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B906B8-113E-43E8-B590-CEABA80A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75" y="1654610"/>
            <a:ext cx="3496204" cy="35487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1A9547-785A-4859-BF3E-1D84ADF9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05" y="133491"/>
            <a:ext cx="4883596" cy="65910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712B5B-C8E9-4DCC-AE26-A458B089D3B8}"/>
              </a:ext>
            </a:extLst>
          </p:cNvPr>
          <p:cNvSpPr txBox="1"/>
          <p:nvPr/>
        </p:nvSpPr>
        <p:spPr>
          <a:xfrm>
            <a:off x="210293" y="49045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Procés de decisió</a:t>
            </a:r>
          </a:p>
          <a:p>
            <a:r>
              <a:rPr lang="ca-ES"/>
              <a:t>Fidelització</a:t>
            </a:r>
          </a:p>
        </p:txBody>
      </p:sp>
    </p:spTree>
    <p:extLst>
      <p:ext uri="{BB962C8B-B14F-4D97-AF65-F5344CB8AC3E}">
        <p14:creationId xmlns:p14="http://schemas.microsoft.com/office/powerpoint/2010/main" val="357299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DE0CBE-07FB-45AD-9327-2162B23C7A2D}"/>
              </a:ext>
            </a:extLst>
          </p:cNvPr>
          <p:cNvSpPr txBox="1"/>
          <p:nvPr/>
        </p:nvSpPr>
        <p:spPr>
          <a:xfrm>
            <a:off x="1920240" y="102246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hlinkClick r:id="rId2"/>
              </a:rPr>
              <a:t>Gestió hotelera</a:t>
            </a:r>
            <a:endParaRPr lang="ca-ES"/>
          </a:p>
        </p:txBody>
      </p:sp>
      <p:sp>
        <p:nvSpPr>
          <p:cNvPr id="4" name="CuadroTexto 3">
            <a:hlinkClick r:id="rId3"/>
            <a:extLst>
              <a:ext uri="{FF2B5EF4-FFF2-40B4-BE49-F238E27FC236}">
                <a16:creationId xmlns:a16="http://schemas.microsoft.com/office/drawing/2014/main" id="{DADFE16C-0D16-45E1-A6CD-4788C5767267}"/>
              </a:ext>
            </a:extLst>
          </p:cNvPr>
          <p:cNvSpPr txBox="1"/>
          <p:nvPr/>
        </p:nvSpPr>
        <p:spPr>
          <a:xfrm>
            <a:off x="1823259" y="1464071"/>
            <a:ext cx="6134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>
                <a:solidFill>
                  <a:srgbClr val="002060"/>
                </a:solidFill>
              </a:rPr>
              <a:t>Estadistiques turisme</a:t>
            </a:r>
          </a:p>
          <a:p>
            <a:endParaRPr lang="ca-ES"/>
          </a:p>
        </p:txBody>
      </p:sp>
      <p:sp>
        <p:nvSpPr>
          <p:cNvPr id="6" name="CuadroTexto 5">
            <a:hlinkClick r:id="rId4"/>
            <a:extLst>
              <a:ext uri="{FF2B5EF4-FFF2-40B4-BE49-F238E27FC236}">
                <a16:creationId xmlns:a16="http://schemas.microsoft.com/office/drawing/2014/main" id="{7453C372-48D4-4F3D-8397-07650D4F1AB0}"/>
              </a:ext>
            </a:extLst>
          </p:cNvPr>
          <p:cNvSpPr txBox="1"/>
          <p:nvPr/>
        </p:nvSpPr>
        <p:spPr>
          <a:xfrm>
            <a:off x="1823259" y="1925736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2060"/>
                </a:solidFill>
              </a:rPr>
              <a:t>Turisme horitzo 2030</a:t>
            </a:r>
          </a:p>
        </p:txBody>
      </p:sp>
    </p:spTree>
    <p:extLst>
      <p:ext uri="{BB962C8B-B14F-4D97-AF65-F5344CB8AC3E}">
        <p14:creationId xmlns:p14="http://schemas.microsoft.com/office/powerpoint/2010/main" val="236052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4DCABF-DFA6-4607-83E2-721A975A2EA1}"/>
              </a:ext>
            </a:extLst>
          </p:cNvPr>
          <p:cNvSpPr txBox="1"/>
          <p:nvPr/>
        </p:nvSpPr>
        <p:spPr>
          <a:xfrm>
            <a:off x="1113450" y="2261062"/>
            <a:ext cx="9965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L’ industria hotelera es una activitat clau per l’ econòmia Catalana, te sentit analizar aquesta per</a:t>
            </a:r>
          </a:p>
          <a:p>
            <a:r>
              <a:rPr lang="ca-ES"/>
              <a:t> determinar els elements base de una estrategia d’actuación al sector:</a:t>
            </a:r>
          </a:p>
          <a:p>
            <a:r>
              <a:rPr lang="ca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98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F96F26-A1A0-480E-8B56-FB13AEEC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11" y="774441"/>
            <a:ext cx="7106803" cy="53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7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0718672-DE5D-4C0C-BD34-12309E8FDB20}"/>
              </a:ext>
            </a:extLst>
          </p:cNvPr>
          <p:cNvSpPr/>
          <p:nvPr/>
        </p:nvSpPr>
        <p:spPr>
          <a:xfrm>
            <a:off x="1238596" y="469085"/>
            <a:ext cx="9285317" cy="6211633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F9148A1-64E3-43D8-91E0-AEE8779D0682}"/>
              </a:ext>
            </a:extLst>
          </p:cNvPr>
          <p:cNvSpPr/>
          <p:nvPr/>
        </p:nvSpPr>
        <p:spPr>
          <a:xfrm>
            <a:off x="1568731" y="687326"/>
            <a:ext cx="8714792" cy="5782605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EA65BD0-20C1-4213-9532-00833FDCD2C0}"/>
              </a:ext>
            </a:extLst>
          </p:cNvPr>
          <p:cNvSpPr/>
          <p:nvPr/>
        </p:nvSpPr>
        <p:spPr>
          <a:xfrm>
            <a:off x="822960" y="99753"/>
            <a:ext cx="10282844" cy="6683941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B286C4-0080-43F8-A865-5A017E8AB92E}"/>
              </a:ext>
            </a:extLst>
          </p:cNvPr>
          <p:cNvSpPr/>
          <p:nvPr/>
        </p:nvSpPr>
        <p:spPr>
          <a:xfrm>
            <a:off x="3428530" y="1996749"/>
            <a:ext cx="4911195" cy="2398465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2415E81-53EF-4F6E-BC67-F6DFE007BBF6}"/>
              </a:ext>
            </a:extLst>
          </p:cNvPr>
          <p:cNvSpPr/>
          <p:nvPr/>
        </p:nvSpPr>
        <p:spPr>
          <a:xfrm>
            <a:off x="4291234" y="2556122"/>
            <a:ext cx="3161607" cy="134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9790F82-E892-4477-8CAC-1B49FD6F4062}"/>
              </a:ext>
            </a:extLst>
          </p:cNvPr>
          <p:cNvSpPr/>
          <p:nvPr/>
        </p:nvSpPr>
        <p:spPr>
          <a:xfrm>
            <a:off x="6045842" y="1144006"/>
            <a:ext cx="1465809" cy="740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PROVEÏDORS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2BEA7EF-14C8-440B-90E9-C80B6EF30711}"/>
              </a:ext>
            </a:extLst>
          </p:cNvPr>
          <p:cNvSpPr/>
          <p:nvPr/>
        </p:nvSpPr>
        <p:spPr>
          <a:xfrm>
            <a:off x="4305316" y="1145989"/>
            <a:ext cx="1343891" cy="746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SERVEIS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70E6D14-ECF6-46B6-A2EF-885652ACC3F9}"/>
              </a:ext>
            </a:extLst>
          </p:cNvPr>
          <p:cNvSpPr/>
          <p:nvPr/>
        </p:nvSpPr>
        <p:spPr>
          <a:xfrm>
            <a:off x="4404145" y="5263627"/>
            <a:ext cx="3161607" cy="423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CLIENTS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2BBCBE-44A6-4CB0-AE8A-1A61D20C77C8}"/>
              </a:ext>
            </a:extLst>
          </p:cNvPr>
          <p:cNvSpPr/>
          <p:nvPr/>
        </p:nvSpPr>
        <p:spPr>
          <a:xfrm>
            <a:off x="2957804" y="4564841"/>
            <a:ext cx="2885138" cy="59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INTERMEDIACIÓ</a:t>
            </a:r>
          </a:p>
          <a:p>
            <a:pPr algn="ctr"/>
            <a:r>
              <a:rPr lang="es-ES" dirty="0"/>
              <a:t>TTOO-AAVV-OTA’S-ALTRES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581EAE5-A40E-461E-8521-51709F966859}"/>
              </a:ext>
            </a:extLst>
          </p:cNvPr>
          <p:cNvSpPr/>
          <p:nvPr/>
        </p:nvSpPr>
        <p:spPr>
          <a:xfrm>
            <a:off x="5564267" y="2857101"/>
            <a:ext cx="640080" cy="340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FOOD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E9BB8DA-0401-411E-BE1F-FAB1640F8BFC}"/>
              </a:ext>
            </a:extLst>
          </p:cNvPr>
          <p:cNvSpPr/>
          <p:nvPr/>
        </p:nvSpPr>
        <p:spPr>
          <a:xfrm>
            <a:off x="4376439" y="2956517"/>
            <a:ext cx="858981" cy="545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ROOMS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8D917E4-3DB5-4151-AD4B-4C0FBA71092C}"/>
              </a:ext>
            </a:extLst>
          </p:cNvPr>
          <p:cNvSpPr/>
          <p:nvPr/>
        </p:nvSpPr>
        <p:spPr>
          <a:xfrm>
            <a:off x="8614047" y="2611422"/>
            <a:ext cx="1395154" cy="1311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PRODUCTES</a:t>
            </a:r>
          </a:p>
          <a:p>
            <a:pPr algn="ctr"/>
            <a:r>
              <a:rPr lang="es-ES" sz="1400" dirty="0"/>
              <a:t>SUBSTITUTIUS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7FECDD3-AD29-4A82-BC64-C4A66F5F8BF1}"/>
              </a:ext>
            </a:extLst>
          </p:cNvPr>
          <p:cNvSpPr/>
          <p:nvPr/>
        </p:nvSpPr>
        <p:spPr>
          <a:xfrm>
            <a:off x="1794643" y="2556121"/>
            <a:ext cx="1409009" cy="1346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COMPETIDORS</a:t>
            </a:r>
          </a:p>
          <a:p>
            <a:pPr algn="ctr"/>
            <a:r>
              <a:rPr lang="es-ES" sz="1400" dirty="0"/>
              <a:t>POTENCIALS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B4EAE68-CF15-4A13-9A03-43BB3EFB65CB}"/>
              </a:ext>
            </a:extLst>
          </p:cNvPr>
          <p:cNvSpPr/>
          <p:nvPr/>
        </p:nvSpPr>
        <p:spPr>
          <a:xfrm>
            <a:off x="5320625" y="3233734"/>
            <a:ext cx="1044635" cy="340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BEVERAGE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10DFF3D-3E23-4E7A-83AD-6726E7A0A3CE}"/>
              </a:ext>
            </a:extLst>
          </p:cNvPr>
          <p:cNvSpPr/>
          <p:nvPr/>
        </p:nvSpPr>
        <p:spPr>
          <a:xfrm>
            <a:off x="6414722" y="3218179"/>
            <a:ext cx="1028008" cy="360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ACTIVITY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7B626A-4039-4003-9C3E-E390ABC4FBBD}"/>
              </a:ext>
            </a:extLst>
          </p:cNvPr>
          <p:cNvSpPr txBox="1"/>
          <p:nvPr/>
        </p:nvSpPr>
        <p:spPr>
          <a:xfrm>
            <a:off x="3428530" y="52455"/>
            <a:ext cx="508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ENTORN GENERAL - ESTRATÈGIA-CREACIÓ DE VALOR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BD2EADF-AA8B-4464-85F6-DE290B54E527}"/>
              </a:ext>
            </a:extLst>
          </p:cNvPr>
          <p:cNvSpPr txBox="1"/>
          <p:nvPr/>
        </p:nvSpPr>
        <p:spPr>
          <a:xfrm>
            <a:off x="2054788" y="771049"/>
            <a:ext cx="410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ENTORN ESPECÍFIC -EFICACIA I EFICIÈNCIA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607AF9A-87D0-482C-91C8-A05AE4794240}"/>
              </a:ext>
            </a:extLst>
          </p:cNvPr>
          <p:cNvSpPr/>
          <p:nvPr/>
        </p:nvSpPr>
        <p:spPr>
          <a:xfrm>
            <a:off x="6204347" y="2823627"/>
            <a:ext cx="1185949" cy="360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TRANSPORT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F2B45F2-CEBD-47EB-B883-67D10D99A899}"/>
              </a:ext>
            </a:extLst>
          </p:cNvPr>
          <p:cNvSpPr txBox="1"/>
          <p:nvPr/>
        </p:nvSpPr>
        <p:spPr>
          <a:xfrm>
            <a:off x="3780839" y="2063692"/>
            <a:ext cx="420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ANÀLISI COMPETITIU- GRUPS ESTRATÈGICS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602E12-D0EB-4030-BA9E-4D8EEE437469}"/>
              </a:ext>
            </a:extLst>
          </p:cNvPr>
          <p:cNvSpPr txBox="1"/>
          <p:nvPr/>
        </p:nvSpPr>
        <p:spPr>
          <a:xfrm>
            <a:off x="4977261" y="392941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STAKEHOLDER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BF97BF7-D94C-46B7-AD9F-67B2E85776FB}"/>
              </a:ext>
            </a:extLst>
          </p:cNvPr>
          <p:cNvSpPr/>
          <p:nvPr/>
        </p:nvSpPr>
        <p:spPr>
          <a:xfrm>
            <a:off x="4404145" y="5720087"/>
            <a:ext cx="3161607" cy="27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PROCÉS DECISIÓ DE COMPRA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5FB0E55-A592-46A8-8D80-177F479A5473}"/>
              </a:ext>
            </a:extLst>
          </p:cNvPr>
          <p:cNvSpPr/>
          <p:nvPr/>
        </p:nvSpPr>
        <p:spPr>
          <a:xfrm>
            <a:off x="4404145" y="6040402"/>
            <a:ext cx="3161607" cy="27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SEGMENTACIÓ - POSICIONAMENT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DB61341-F24F-4D04-ACAA-BCFD05108A65}"/>
              </a:ext>
            </a:extLst>
          </p:cNvPr>
          <p:cNvSpPr txBox="1"/>
          <p:nvPr/>
        </p:nvSpPr>
        <p:spPr>
          <a:xfrm>
            <a:off x="4757392" y="2510041"/>
            <a:ext cx="19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CADENA DE VALOR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DD4EE35-4E49-48AF-9275-5BF21A5408E0}"/>
              </a:ext>
            </a:extLst>
          </p:cNvPr>
          <p:cNvSpPr/>
          <p:nvPr/>
        </p:nvSpPr>
        <p:spPr>
          <a:xfrm>
            <a:off x="5951020" y="4564841"/>
            <a:ext cx="886408" cy="59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345714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AFE5D5-EDE8-4339-B6CF-450D4635FA31}"/>
              </a:ext>
            </a:extLst>
          </p:cNvPr>
          <p:cNvSpPr txBox="1"/>
          <p:nvPr/>
        </p:nvSpPr>
        <p:spPr>
          <a:xfrm>
            <a:off x="2302879" y="1838300"/>
            <a:ext cx="84561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a-ES"/>
              <a:t>Creació de valor condicionada a.....</a:t>
            </a:r>
          </a:p>
          <a:p>
            <a:pPr marL="342900" indent="-342900">
              <a:buAutoNum type="arabicPeriod"/>
            </a:pPr>
            <a:r>
              <a:rPr lang="ca-ES"/>
              <a:t>Stakeholders – RSC un segon condicionant</a:t>
            </a:r>
          </a:p>
          <a:p>
            <a:pPr marL="342900" indent="-342900">
              <a:buAutoNum type="arabicPeriod"/>
            </a:pPr>
            <a:r>
              <a:rPr lang="ca-ES"/>
              <a:t>Grups estratègics i UEN el marc per crear valor apropiable</a:t>
            </a:r>
          </a:p>
          <a:p>
            <a:pPr marL="342900" indent="-342900">
              <a:buAutoNum type="arabicPeriod"/>
            </a:pPr>
            <a:r>
              <a:rPr lang="ca-ES"/>
              <a:t>Eficacia – Eficiència el marc per crear valor per competir i no apropiable</a:t>
            </a:r>
          </a:p>
          <a:p>
            <a:pPr marL="342900" indent="-342900">
              <a:buAutoNum type="arabicPeriod"/>
            </a:pPr>
            <a:r>
              <a:rPr lang="ca-ES"/>
              <a:t>Cadena de valor una eina estratègica i també una eina per eficàcia i eficiència</a:t>
            </a:r>
          </a:p>
          <a:p>
            <a:pPr marL="342900" indent="-342900">
              <a:buAutoNum type="arabicPeriod"/>
            </a:pPr>
            <a:r>
              <a:rPr lang="ca-ES"/>
              <a:t>Intermediació un apropiador de valor a considerar (avantatges inconvenients)</a:t>
            </a:r>
          </a:p>
          <a:p>
            <a:pPr marL="342900" indent="-342900">
              <a:buAutoNum type="arabicPeriod"/>
            </a:pPr>
            <a:r>
              <a:rPr lang="ca-ES"/>
              <a:t>Segmentació – posicionament eina de marketing estrategic</a:t>
            </a:r>
          </a:p>
          <a:p>
            <a:pPr marL="342900" indent="-342900">
              <a:buAutoNum type="arabicPeriod"/>
            </a:pPr>
            <a:r>
              <a:rPr lang="ca-ES"/>
              <a:t>Procés de decisió de compra conèixer el client</a:t>
            </a:r>
          </a:p>
          <a:p>
            <a:endParaRPr lang="ca-ES"/>
          </a:p>
          <a:p>
            <a:pPr marL="342900" indent="-342900">
              <a:buAutoNum type="arabicPeriod"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03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8FAE35-03BA-4B82-AC80-BB84E229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20" y="1081119"/>
            <a:ext cx="9824980" cy="46957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F9783A6-3559-40F7-A374-A058EE959912}"/>
              </a:ext>
            </a:extLst>
          </p:cNvPr>
          <p:cNvSpPr txBox="1"/>
          <p:nvPr/>
        </p:nvSpPr>
        <p:spPr>
          <a:xfrm>
            <a:off x="3669695" y="498763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Elements a considerar a l’entorn global actual</a:t>
            </a:r>
          </a:p>
        </p:txBody>
      </p:sp>
    </p:spTree>
    <p:extLst>
      <p:ext uri="{BB962C8B-B14F-4D97-AF65-F5344CB8AC3E}">
        <p14:creationId xmlns:p14="http://schemas.microsoft.com/office/powerpoint/2010/main" val="182940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E17F3A3-5B7C-44E8-B40F-53BE53DDB69A}"/>
              </a:ext>
            </a:extLst>
          </p:cNvPr>
          <p:cNvSpPr/>
          <p:nvPr/>
        </p:nvSpPr>
        <p:spPr>
          <a:xfrm>
            <a:off x="3442996" y="923730"/>
            <a:ext cx="5533053" cy="3219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B84F945-771C-49B3-BEAA-9B14B62B75AA}"/>
              </a:ext>
            </a:extLst>
          </p:cNvPr>
          <p:cNvCxnSpPr/>
          <p:nvPr/>
        </p:nvCxnSpPr>
        <p:spPr>
          <a:xfrm>
            <a:off x="3442996" y="923730"/>
            <a:ext cx="5533053" cy="32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4060C36-D11D-41BF-8D89-723377614B39}"/>
              </a:ext>
            </a:extLst>
          </p:cNvPr>
          <p:cNvCxnSpPr/>
          <p:nvPr/>
        </p:nvCxnSpPr>
        <p:spPr>
          <a:xfrm flipV="1">
            <a:off x="3442996" y="923730"/>
            <a:ext cx="5533053" cy="32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70C2847-A8C4-41AF-8BAC-C676B8B79E30}"/>
              </a:ext>
            </a:extLst>
          </p:cNvPr>
          <p:cNvSpPr txBox="1"/>
          <p:nvPr/>
        </p:nvSpPr>
        <p:spPr>
          <a:xfrm>
            <a:off x="4432041" y="475861"/>
            <a:ext cx="31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HABITACIONS- PERSONAL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498A69-96A8-4E2D-9959-B6882C2E751F}"/>
              </a:ext>
            </a:extLst>
          </p:cNvPr>
          <p:cNvSpPr txBox="1"/>
          <p:nvPr/>
        </p:nvSpPr>
        <p:spPr>
          <a:xfrm>
            <a:off x="1726163" y="242324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LOCALITZACIÓ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28610E-D50F-4114-BE44-F9A7B2EA8A8C}"/>
              </a:ext>
            </a:extLst>
          </p:cNvPr>
          <p:cNvSpPr txBox="1"/>
          <p:nvPr/>
        </p:nvSpPr>
        <p:spPr>
          <a:xfrm>
            <a:off x="9246637" y="2348595"/>
            <a:ext cx="15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CATEGORIA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6305FE-5D27-4372-AAB2-90E9E1C4429D}"/>
              </a:ext>
            </a:extLst>
          </p:cNvPr>
          <p:cNvSpPr txBox="1"/>
          <p:nvPr/>
        </p:nvSpPr>
        <p:spPr>
          <a:xfrm>
            <a:off x="5878286" y="429208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CLIENTS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3814D9-B78D-4745-A125-9DEBB41129C4}"/>
              </a:ext>
            </a:extLst>
          </p:cNvPr>
          <p:cNvSpPr txBox="1"/>
          <p:nvPr/>
        </p:nvSpPr>
        <p:spPr>
          <a:xfrm>
            <a:off x="3862874" y="2146241"/>
            <a:ext cx="1445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PLATJA</a:t>
            </a:r>
          </a:p>
          <a:p>
            <a:r>
              <a:rPr lang="ca-ES"/>
              <a:t>MUNTANYA</a:t>
            </a:r>
          </a:p>
          <a:p>
            <a:r>
              <a:rPr lang="ca-ES"/>
              <a:t>CIUTAT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970712-CFF0-4B73-BFD3-8E2295845EDC}"/>
              </a:ext>
            </a:extLst>
          </p:cNvPr>
          <p:cNvSpPr txBox="1"/>
          <p:nvPr/>
        </p:nvSpPr>
        <p:spPr>
          <a:xfrm>
            <a:off x="5718483" y="99448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GRANS</a:t>
            </a:r>
          </a:p>
          <a:p>
            <a:r>
              <a:rPr lang="ca-ES"/>
              <a:t>PETITS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659C2A-583C-48F5-8067-C857FFAB6CF5}"/>
              </a:ext>
            </a:extLst>
          </p:cNvPr>
          <p:cNvSpPr txBox="1"/>
          <p:nvPr/>
        </p:nvSpPr>
        <p:spPr>
          <a:xfrm>
            <a:off x="7641772" y="2210095"/>
            <a:ext cx="1296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TARIFA ++</a:t>
            </a:r>
          </a:p>
          <a:p>
            <a:r>
              <a:rPr lang="ca-ES"/>
              <a:t>TARIFA --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A13A3E-9962-4BD3-9DD4-1236C4D45825}"/>
              </a:ext>
            </a:extLst>
          </p:cNvPr>
          <p:cNvSpPr txBox="1"/>
          <p:nvPr/>
        </p:nvSpPr>
        <p:spPr>
          <a:xfrm>
            <a:off x="5460860" y="2995126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INTERNACIONAL</a:t>
            </a:r>
          </a:p>
          <a:p>
            <a:r>
              <a:rPr lang="ca-ES"/>
              <a:t>FAMILIAR</a:t>
            </a:r>
          </a:p>
          <a:p>
            <a:r>
              <a:rPr lang="ca-ES"/>
              <a:t>TREBALL</a:t>
            </a:r>
          </a:p>
        </p:txBody>
      </p:sp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6F751D43-D9DF-41C1-A13D-61303C02B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30484"/>
              </p:ext>
            </p:extLst>
          </p:nvPr>
        </p:nvGraphicFramePr>
        <p:xfrm>
          <a:off x="783771" y="4822607"/>
          <a:ext cx="10179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40">
                  <a:extLst>
                    <a:ext uri="{9D8B030D-6E8A-4147-A177-3AD203B41FA5}">
                      <a16:colId xmlns:a16="http://schemas.microsoft.com/office/drawing/2014/main" val="665150124"/>
                    </a:ext>
                  </a:extLst>
                </a:gridCol>
                <a:gridCol w="1621660">
                  <a:extLst>
                    <a:ext uri="{9D8B030D-6E8A-4147-A177-3AD203B41FA5}">
                      <a16:colId xmlns:a16="http://schemas.microsoft.com/office/drawing/2014/main" val="4201221289"/>
                    </a:ext>
                  </a:extLst>
                </a:gridCol>
                <a:gridCol w="2817845">
                  <a:extLst>
                    <a:ext uri="{9D8B030D-6E8A-4147-A177-3AD203B41FA5}">
                      <a16:colId xmlns:a16="http://schemas.microsoft.com/office/drawing/2014/main" val="1953439703"/>
                    </a:ext>
                  </a:extLst>
                </a:gridCol>
                <a:gridCol w="1668315">
                  <a:extLst>
                    <a:ext uri="{9D8B030D-6E8A-4147-A177-3AD203B41FA5}">
                      <a16:colId xmlns:a16="http://schemas.microsoft.com/office/drawing/2014/main" val="209283040"/>
                    </a:ext>
                  </a:extLst>
                </a:gridCol>
                <a:gridCol w="2035940">
                  <a:extLst>
                    <a:ext uri="{9D8B030D-6E8A-4147-A177-3AD203B41FA5}">
                      <a16:colId xmlns:a16="http://schemas.microsoft.com/office/drawing/2014/main" val="3888763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LOCALITZACIÓ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HABITACIONS-PERSONAL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6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PLATJA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TARIFA--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INTERNACIONAL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7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CIUTAT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TARIFA++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TREBALL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01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MUNTANYA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PETITS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TARIFA++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FAMILIAR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6669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941AC9D-4008-41A5-A89A-F4AF8A756B26}"/>
              </a:ext>
            </a:extLst>
          </p:cNvPr>
          <p:cNvSpPr txBox="1"/>
          <p:nvPr/>
        </p:nvSpPr>
        <p:spPr>
          <a:xfrm>
            <a:off x="681644" y="25769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Grups estratègics</a:t>
            </a:r>
          </a:p>
        </p:txBody>
      </p:sp>
    </p:spTree>
    <p:extLst>
      <p:ext uri="{BB962C8B-B14F-4D97-AF65-F5344CB8AC3E}">
        <p14:creationId xmlns:p14="http://schemas.microsoft.com/office/powerpoint/2010/main" val="351247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C46D54-4571-4EFB-9779-4F9847C1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72" y="218600"/>
            <a:ext cx="7834745" cy="21593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AC69A9-59CB-403F-B1A4-4A4C9E7F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73" y="2410442"/>
            <a:ext cx="7834745" cy="39313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D62D21-A76E-47C8-AC17-AA3F3638BEBE}"/>
              </a:ext>
            </a:extLst>
          </p:cNvPr>
          <p:cNvSpPr txBox="1"/>
          <p:nvPr/>
        </p:nvSpPr>
        <p:spPr>
          <a:xfrm>
            <a:off x="490451" y="6650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Atractiu del sector</a:t>
            </a:r>
          </a:p>
        </p:txBody>
      </p:sp>
    </p:spTree>
    <p:extLst>
      <p:ext uri="{BB962C8B-B14F-4D97-AF65-F5344CB8AC3E}">
        <p14:creationId xmlns:p14="http://schemas.microsoft.com/office/powerpoint/2010/main" val="85147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A30166-BD61-433A-9A2C-9907C517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9" y="753244"/>
            <a:ext cx="5864056" cy="16334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E8A55-36A2-4E69-A43F-1688079BE4CE}"/>
              </a:ext>
            </a:extLst>
          </p:cNvPr>
          <p:cNvSpPr txBox="1"/>
          <p:nvPr/>
        </p:nvSpPr>
        <p:spPr>
          <a:xfrm>
            <a:off x="358973" y="3655225"/>
            <a:ext cx="5057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El volum de negoci creix</a:t>
            </a:r>
          </a:p>
          <a:p>
            <a:r>
              <a:rPr lang="ca-ES" dirty="0"/>
              <a:t>Les pernoctacions també</a:t>
            </a:r>
          </a:p>
          <a:p>
            <a:r>
              <a:rPr lang="ca-ES" dirty="0"/>
              <a:t>Les placers no han recuperat el millor </a:t>
            </a:r>
            <a:r>
              <a:rPr lang="ca-ES" dirty="0" err="1"/>
              <a:t>momento</a:t>
            </a:r>
            <a:endParaRPr lang="ca-ES" dirty="0"/>
          </a:p>
          <a:p>
            <a:r>
              <a:rPr lang="ca-ES" dirty="0"/>
              <a:t>Es redueix el nombre de places hoteleres</a:t>
            </a:r>
          </a:p>
          <a:p>
            <a:r>
              <a:rPr lang="ca-ES" dirty="0"/>
              <a:t>Creix resta del mon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00C645-65D1-408B-886C-BA2CD70FA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1719"/>
            <a:ext cx="5822683" cy="19973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A5954D-026F-4F36-820E-98F5CD0B5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85" y="2339095"/>
            <a:ext cx="6283215" cy="40898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1B989B3-EE29-42E0-9B6E-CF6FAFFE04B4}"/>
              </a:ext>
            </a:extLst>
          </p:cNvPr>
          <p:cNvSpPr txBox="1"/>
          <p:nvPr/>
        </p:nvSpPr>
        <p:spPr>
          <a:xfrm>
            <a:off x="748145" y="2078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Atractiu del sector</a:t>
            </a:r>
          </a:p>
        </p:txBody>
      </p:sp>
    </p:spTree>
    <p:extLst>
      <p:ext uri="{BB962C8B-B14F-4D97-AF65-F5344CB8AC3E}">
        <p14:creationId xmlns:p14="http://schemas.microsoft.com/office/powerpoint/2010/main" val="2268475068"/>
      </p:ext>
    </p:extLst>
  </p:cSld>
  <p:clrMapOvr>
    <a:masterClrMapping/>
  </p:clrMapOvr>
</p:sld>
</file>

<file path=ppt/theme/theme1.xml><?xml version="1.0" encoding="utf-8"?>
<a:theme xmlns:a="http://schemas.openxmlformats.org/drawingml/2006/main" name="UAB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5" id="{CD88D71A-51BC-4752-AE58-0AB6B225AE49}" vid="{7F41E87A-192D-4680-BF37-C005BBC0A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UAB5</Template>
  <TotalTime>190</TotalTime>
  <Words>314</Words>
  <Application>Microsoft Office PowerPoint</Application>
  <PresentationFormat>Panorámica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UAB5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SBMS. Fabre Vernedas</dc:creator>
  <cp:lastModifiedBy>Ramon SBMS. Fabre Vernedas</cp:lastModifiedBy>
  <cp:revision>1</cp:revision>
  <dcterms:created xsi:type="dcterms:W3CDTF">2021-09-29T16:57:28Z</dcterms:created>
  <dcterms:modified xsi:type="dcterms:W3CDTF">2021-10-06T15:10:57Z</dcterms:modified>
</cp:coreProperties>
</file>