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26" r:id="rId1"/>
  </p:sldMasterIdLst>
  <p:notesMasterIdLst>
    <p:notesMasterId r:id="rId81"/>
  </p:notesMasterIdLst>
  <p:sldIdLst>
    <p:sldId id="337" r:id="rId2"/>
    <p:sldId id="338" r:id="rId3"/>
    <p:sldId id="339" r:id="rId4"/>
    <p:sldId id="341" r:id="rId5"/>
    <p:sldId id="343" r:id="rId6"/>
    <p:sldId id="344" r:id="rId7"/>
    <p:sldId id="409" r:id="rId8"/>
    <p:sldId id="345" r:id="rId9"/>
    <p:sldId id="346" r:id="rId10"/>
    <p:sldId id="410" r:id="rId11"/>
    <p:sldId id="349" r:id="rId12"/>
    <p:sldId id="386" r:id="rId13"/>
    <p:sldId id="350" r:id="rId14"/>
    <p:sldId id="407" r:id="rId15"/>
    <p:sldId id="351" r:id="rId16"/>
    <p:sldId id="353" r:id="rId17"/>
    <p:sldId id="406" r:id="rId18"/>
    <p:sldId id="408" r:id="rId19"/>
    <p:sldId id="355" r:id="rId20"/>
    <p:sldId id="356" r:id="rId21"/>
    <p:sldId id="357" r:id="rId22"/>
    <p:sldId id="358" r:id="rId23"/>
    <p:sldId id="361" r:id="rId24"/>
    <p:sldId id="362" r:id="rId25"/>
    <p:sldId id="363" r:id="rId26"/>
    <p:sldId id="364" r:id="rId27"/>
    <p:sldId id="365" r:id="rId28"/>
    <p:sldId id="366" r:id="rId29"/>
    <p:sldId id="367" r:id="rId30"/>
    <p:sldId id="368" r:id="rId31"/>
    <p:sldId id="369" r:id="rId32"/>
    <p:sldId id="359" r:id="rId33"/>
    <p:sldId id="360" r:id="rId34"/>
    <p:sldId id="370" r:id="rId35"/>
    <p:sldId id="371" r:id="rId36"/>
    <p:sldId id="372" r:id="rId37"/>
    <p:sldId id="373" r:id="rId38"/>
    <p:sldId id="299" r:id="rId39"/>
    <p:sldId id="300" r:id="rId40"/>
    <p:sldId id="301" r:id="rId41"/>
    <p:sldId id="302" r:id="rId42"/>
    <p:sldId id="411" r:id="rId43"/>
    <p:sldId id="307" r:id="rId44"/>
    <p:sldId id="308" r:id="rId45"/>
    <p:sldId id="310" r:id="rId46"/>
    <p:sldId id="311" r:id="rId47"/>
    <p:sldId id="313" r:id="rId48"/>
    <p:sldId id="312" r:id="rId49"/>
    <p:sldId id="415" r:id="rId50"/>
    <p:sldId id="314" r:id="rId51"/>
    <p:sldId id="412" r:id="rId52"/>
    <p:sldId id="315" r:id="rId53"/>
    <p:sldId id="316" r:id="rId54"/>
    <p:sldId id="317" r:id="rId55"/>
    <p:sldId id="318" r:id="rId56"/>
    <p:sldId id="319" r:id="rId57"/>
    <p:sldId id="320" r:id="rId58"/>
    <p:sldId id="321" r:id="rId59"/>
    <p:sldId id="322" r:id="rId60"/>
    <p:sldId id="414" r:id="rId61"/>
    <p:sldId id="324" r:id="rId62"/>
    <p:sldId id="325" r:id="rId63"/>
    <p:sldId id="416" r:id="rId64"/>
    <p:sldId id="326" r:id="rId65"/>
    <p:sldId id="327" r:id="rId66"/>
    <p:sldId id="402" r:id="rId67"/>
    <p:sldId id="398" r:id="rId68"/>
    <p:sldId id="400" r:id="rId69"/>
    <p:sldId id="401" r:id="rId70"/>
    <p:sldId id="328" r:id="rId71"/>
    <p:sldId id="329" r:id="rId72"/>
    <p:sldId id="330" r:id="rId73"/>
    <p:sldId id="258" r:id="rId74"/>
    <p:sldId id="331" r:id="rId75"/>
    <p:sldId id="332" r:id="rId76"/>
    <p:sldId id="333" r:id="rId77"/>
    <p:sldId id="334" r:id="rId78"/>
    <p:sldId id="335" r:id="rId79"/>
    <p:sldId id="336" r:id="rId80"/>
  </p:sldIdLst>
  <p:sldSz cx="9144000" cy="6858000" type="screen4x3"/>
  <p:notesSz cx="7099300" cy="10234613"/>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9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9DBFAF-FF83-4D89-B68F-74810B89C59B}" v="62" dt="2021-10-18T10:30:37.13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98034" autoAdjust="0"/>
  </p:normalViewPr>
  <p:slideViewPr>
    <p:cSldViewPr>
      <p:cViewPr varScale="1">
        <p:scale>
          <a:sx n="111" d="100"/>
          <a:sy n="111" d="100"/>
        </p:scale>
        <p:origin x="912" y="1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187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mon SBMS. Fabre Vernedas" userId="cded9d0a-5794-4425-aa69-e13ae1a0afe0" providerId="ADAL" clId="{AB9DBFAF-FF83-4D89-B68F-74810B89C59B}"/>
    <pc:docChg chg="undo custSel addSld delSld modSld sldOrd">
      <pc:chgData name="Ramon SBMS. Fabre Vernedas" userId="cded9d0a-5794-4425-aa69-e13ae1a0afe0" providerId="ADAL" clId="{AB9DBFAF-FF83-4D89-B68F-74810B89C59B}" dt="2021-10-18T10:39:19.662" v="2713" actId="20577"/>
      <pc:docMkLst>
        <pc:docMk/>
      </pc:docMkLst>
      <pc:sldChg chg="addSp modSp add mod">
        <pc:chgData name="Ramon SBMS. Fabre Vernedas" userId="cded9d0a-5794-4425-aa69-e13ae1a0afe0" providerId="ADAL" clId="{AB9DBFAF-FF83-4D89-B68F-74810B89C59B}" dt="2021-10-18T10:11:25.711" v="2273" actId="20577"/>
        <pc:sldMkLst>
          <pc:docMk/>
          <pc:sldMk cId="0" sldId="258"/>
        </pc:sldMkLst>
        <pc:spChg chg="mod">
          <ac:chgData name="Ramon SBMS. Fabre Vernedas" userId="cded9d0a-5794-4425-aa69-e13ae1a0afe0" providerId="ADAL" clId="{AB9DBFAF-FF83-4D89-B68F-74810B89C59B}" dt="2021-10-18T10:11:25.711" v="2273" actId="20577"/>
          <ac:spMkLst>
            <pc:docMk/>
            <pc:sldMk cId="0" sldId="258"/>
            <ac:spMk id="6148" creationId="{9D1538B2-AB08-4EDB-8AFB-B51DF81C65E6}"/>
          </ac:spMkLst>
        </pc:spChg>
        <pc:spChg chg="mod">
          <ac:chgData name="Ramon SBMS. Fabre Vernedas" userId="cded9d0a-5794-4425-aa69-e13ae1a0afe0" providerId="ADAL" clId="{AB9DBFAF-FF83-4D89-B68F-74810B89C59B}" dt="2021-10-18T10:09:26.758" v="2226" actId="1076"/>
          <ac:spMkLst>
            <pc:docMk/>
            <pc:sldMk cId="0" sldId="258"/>
            <ac:spMk id="6149" creationId="{FDE1F649-4CDC-4003-AFE9-65A6F9477283}"/>
          </ac:spMkLst>
        </pc:spChg>
        <pc:picChg chg="add mod">
          <ac:chgData name="Ramon SBMS. Fabre Vernedas" userId="cded9d0a-5794-4425-aa69-e13ae1a0afe0" providerId="ADAL" clId="{AB9DBFAF-FF83-4D89-B68F-74810B89C59B}" dt="2021-10-18T10:10:02.878" v="2229" actId="1076"/>
          <ac:picMkLst>
            <pc:docMk/>
            <pc:sldMk cId="0" sldId="258"/>
            <ac:picMk id="3" creationId="{F063941B-9BB9-4248-BF28-F9C0F463256E}"/>
          </ac:picMkLst>
        </pc:picChg>
      </pc:sldChg>
      <pc:sldChg chg="modSp mod">
        <pc:chgData name="Ramon SBMS. Fabre Vernedas" userId="cded9d0a-5794-4425-aa69-e13ae1a0afe0" providerId="ADAL" clId="{AB9DBFAF-FF83-4D89-B68F-74810B89C59B}" dt="2021-10-06T16:25:28.289" v="9" actId="27636"/>
        <pc:sldMkLst>
          <pc:docMk/>
          <pc:sldMk cId="0" sldId="299"/>
        </pc:sldMkLst>
        <pc:spChg chg="mod">
          <ac:chgData name="Ramon SBMS. Fabre Vernedas" userId="cded9d0a-5794-4425-aa69-e13ae1a0afe0" providerId="ADAL" clId="{AB9DBFAF-FF83-4D89-B68F-74810B89C59B}" dt="2021-10-06T16:25:27.906" v="6"/>
          <ac:spMkLst>
            <pc:docMk/>
            <pc:sldMk cId="0" sldId="299"/>
            <ac:spMk id="5" creationId="{00000000-0000-0000-0000-000000000000}"/>
          </ac:spMkLst>
        </pc:spChg>
        <pc:spChg chg="mod">
          <ac:chgData name="Ramon SBMS. Fabre Vernedas" userId="cded9d0a-5794-4425-aa69-e13ae1a0afe0" providerId="ADAL" clId="{AB9DBFAF-FF83-4D89-B68F-74810B89C59B}" dt="2021-10-06T16:25:28.289" v="9" actId="27636"/>
          <ac:spMkLst>
            <pc:docMk/>
            <pc:sldMk cId="0" sldId="299"/>
            <ac:spMk id="28674" creationId="{00000000-0000-0000-0000-000000000000}"/>
          </ac:spMkLst>
        </pc:spChg>
      </pc:sldChg>
      <pc:sldChg chg="modSp mod">
        <pc:chgData name="Ramon SBMS. Fabre Vernedas" userId="cded9d0a-5794-4425-aa69-e13ae1a0afe0" providerId="ADAL" clId="{AB9DBFAF-FF83-4D89-B68F-74810B89C59B}" dt="2021-10-18T10:35:17.996" v="2576" actId="20577"/>
        <pc:sldMkLst>
          <pc:docMk/>
          <pc:sldMk cId="0" sldId="300"/>
        </pc:sldMkLst>
        <pc:spChg chg="mod">
          <ac:chgData name="Ramon SBMS. Fabre Vernedas" userId="cded9d0a-5794-4425-aa69-e13ae1a0afe0" providerId="ADAL" clId="{AB9DBFAF-FF83-4D89-B68F-74810B89C59B}" dt="2021-10-06T16:25:27.906" v="6"/>
          <ac:spMkLst>
            <pc:docMk/>
            <pc:sldMk cId="0" sldId="300"/>
            <ac:spMk id="5" creationId="{00000000-0000-0000-0000-000000000000}"/>
          </ac:spMkLst>
        </pc:spChg>
        <pc:spChg chg="mod">
          <ac:chgData name="Ramon SBMS. Fabre Vernedas" userId="cded9d0a-5794-4425-aa69-e13ae1a0afe0" providerId="ADAL" clId="{AB9DBFAF-FF83-4D89-B68F-74810B89C59B}" dt="2021-10-18T10:35:17.996" v="2576" actId="20577"/>
          <ac:spMkLst>
            <pc:docMk/>
            <pc:sldMk cId="0" sldId="300"/>
            <ac:spMk id="29698" creationId="{00000000-0000-0000-0000-000000000000}"/>
          </ac:spMkLst>
        </pc:spChg>
      </pc:sldChg>
      <pc:sldChg chg="modSp mod">
        <pc:chgData name="Ramon SBMS. Fabre Vernedas" userId="cded9d0a-5794-4425-aa69-e13ae1a0afe0" providerId="ADAL" clId="{AB9DBFAF-FF83-4D89-B68F-74810B89C59B}" dt="2021-10-18T10:35:22.683" v="2579" actId="20577"/>
        <pc:sldMkLst>
          <pc:docMk/>
          <pc:sldMk cId="0" sldId="301"/>
        </pc:sldMkLst>
        <pc:spChg chg="mod">
          <ac:chgData name="Ramon SBMS. Fabre Vernedas" userId="cded9d0a-5794-4425-aa69-e13ae1a0afe0" providerId="ADAL" clId="{AB9DBFAF-FF83-4D89-B68F-74810B89C59B}" dt="2021-10-06T16:25:27.906" v="6"/>
          <ac:spMkLst>
            <pc:docMk/>
            <pc:sldMk cId="0" sldId="301"/>
            <ac:spMk id="7" creationId="{00000000-0000-0000-0000-000000000000}"/>
          </ac:spMkLst>
        </pc:spChg>
        <pc:spChg chg="mod">
          <ac:chgData name="Ramon SBMS. Fabre Vernedas" userId="cded9d0a-5794-4425-aa69-e13ae1a0afe0" providerId="ADAL" clId="{AB9DBFAF-FF83-4D89-B68F-74810B89C59B}" dt="2021-10-18T10:35:22.683" v="2579" actId="20577"/>
          <ac:spMkLst>
            <pc:docMk/>
            <pc:sldMk cId="0" sldId="301"/>
            <ac:spMk id="8" creationId="{00000000-0000-0000-0000-000000000000}"/>
          </ac:spMkLst>
        </pc:spChg>
      </pc:sldChg>
      <pc:sldChg chg="addSp delSp modSp mod">
        <pc:chgData name="Ramon SBMS. Fabre Vernedas" userId="cded9d0a-5794-4425-aa69-e13ae1a0afe0" providerId="ADAL" clId="{AB9DBFAF-FF83-4D89-B68F-74810B89C59B}" dt="2021-10-13T09:38:38.188" v="769" actId="14100"/>
        <pc:sldMkLst>
          <pc:docMk/>
          <pc:sldMk cId="0" sldId="302"/>
        </pc:sldMkLst>
        <pc:spChg chg="mod">
          <ac:chgData name="Ramon SBMS. Fabre Vernedas" userId="cded9d0a-5794-4425-aa69-e13ae1a0afe0" providerId="ADAL" clId="{AB9DBFAF-FF83-4D89-B68F-74810B89C59B}" dt="2021-10-06T16:25:27.906" v="6"/>
          <ac:spMkLst>
            <pc:docMk/>
            <pc:sldMk cId="0" sldId="302"/>
            <ac:spMk id="12" creationId="{00000000-0000-0000-0000-000000000000}"/>
          </ac:spMkLst>
        </pc:spChg>
        <pc:spChg chg="del">
          <ac:chgData name="Ramon SBMS. Fabre Vernedas" userId="cded9d0a-5794-4425-aa69-e13ae1a0afe0" providerId="ADAL" clId="{AB9DBFAF-FF83-4D89-B68F-74810B89C59B}" dt="2021-10-13T09:38:14.898" v="763" actId="21"/>
          <ac:spMkLst>
            <pc:docMk/>
            <pc:sldMk cId="0" sldId="302"/>
            <ac:spMk id="31748" creationId="{00000000-0000-0000-0000-000000000000}"/>
          </ac:spMkLst>
        </pc:spChg>
        <pc:spChg chg="del">
          <ac:chgData name="Ramon SBMS. Fabre Vernedas" userId="cded9d0a-5794-4425-aa69-e13ae1a0afe0" providerId="ADAL" clId="{AB9DBFAF-FF83-4D89-B68F-74810B89C59B}" dt="2021-10-13T09:38:22.963" v="765" actId="21"/>
          <ac:spMkLst>
            <pc:docMk/>
            <pc:sldMk cId="0" sldId="302"/>
            <ac:spMk id="31749" creationId="{00000000-0000-0000-0000-000000000000}"/>
          </ac:spMkLst>
        </pc:spChg>
        <pc:spChg chg="del">
          <ac:chgData name="Ramon SBMS. Fabre Vernedas" userId="cded9d0a-5794-4425-aa69-e13ae1a0afe0" providerId="ADAL" clId="{AB9DBFAF-FF83-4D89-B68F-74810B89C59B}" dt="2021-10-13T09:38:18.932" v="764" actId="21"/>
          <ac:spMkLst>
            <pc:docMk/>
            <pc:sldMk cId="0" sldId="302"/>
            <ac:spMk id="31750" creationId="{00000000-0000-0000-0000-000000000000}"/>
          </ac:spMkLst>
        </pc:spChg>
        <pc:spChg chg="mod">
          <ac:chgData name="Ramon SBMS. Fabre Vernedas" userId="cded9d0a-5794-4425-aa69-e13ae1a0afe0" providerId="ADAL" clId="{AB9DBFAF-FF83-4D89-B68F-74810B89C59B}" dt="2021-10-13T09:38:32.596" v="767" actId="1076"/>
          <ac:spMkLst>
            <pc:docMk/>
            <pc:sldMk cId="0" sldId="302"/>
            <ac:spMk id="31751" creationId="{00000000-0000-0000-0000-000000000000}"/>
          </ac:spMkLst>
        </pc:spChg>
        <pc:grpChg chg="del">
          <ac:chgData name="Ramon SBMS. Fabre Vernedas" userId="cded9d0a-5794-4425-aa69-e13ae1a0afe0" providerId="ADAL" clId="{AB9DBFAF-FF83-4D89-B68F-74810B89C59B}" dt="2021-10-13T09:38:10.970" v="762" actId="21"/>
          <ac:grpSpMkLst>
            <pc:docMk/>
            <pc:sldMk cId="0" sldId="302"/>
            <ac:grpSpMk id="2" creationId="{00000000-0000-0000-0000-000000000000}"/>
          </ac:grpSpMkLst>
        </pc:grpChg>
        <pc:picChg chg="add mod">
          <ac:chgData name="Ramon SBMS. Fabre Vernedas" userId="cded9d0a-5794-4425-aa69-e13ae1a0afe0" providerId="ADAL" clId="{AB9DBFAF-FF83-4D89-B68F-74810B89C59B}" dt="2021-10-13T09:38:38.188" v="769" actId="14100"/>
          <ac:picMkLst>
            <pc:docMk/>
            <pc:sldMk cId="0" sldId="302"/>
            <ac:picMk id="4" creationId="{9056DF5F-940D-4D3A-9508-1501A042BBC7}"/>
          </ac:picMkLst>
        </pc:picChg>
      </pc:sldChg>
      <pc:sldChg chg="modSp del">
        <pc:chgData name="Ramon SBMS. Fabre Vernedas" userId="cded9d0a-5794-4425-aa69-e13ae1a0afe0" providerId="ADAL" clId="{AB9DBFAF-FF83-4D89-B68F-74810B89C59B}" dt="2021-10-13T09:38:43.416" v="770" actId="2696"/>
        <pc:sldMkLst>
          <pc:docMk/>
          <pc:sldMk cId="0" sldId="303"/>
        </pc:sldMkLst>
        <pc:spChg chg="mod">
          <ac:chgData name="Ramon SBMS. Fabre Vernedas" userId="cded9d0a-5794-4425-aa69-e13ae1a0afe0" providerId="ADAL" clId="{AB9DBFAF-FF83-4D89-B68F-74810B89C59B}" dt="2021-10-06T16:25:27.906" v="6"/>
          <ac:spMkLst>
            <pc:docMk/>
            <pc:sldMk cId="0" sldId="303"/>
            <ac:spMk id="15" creationId="{00000000-0000-0000-0000-000000000000}"/>
          </ac:spMkLst>
        </pc:spChg>
      </pc:sldChg>
      <pc:sldChg chg="modSp del">
        <pc:chgData name="Ramon SBMS. Fabre Vernedas" userId="cded9d0a-5794-4425-aa69-e13ae1a0afe0" providerId="ADAL" clId="{AB9DBFAF-FF83-4D89-B68F-74810B89C59B}" dt="2021-10-13T10:33:11.595" v="1079" actId="2696"/>
        <pc:sldMkLst>
          <pc:docMk/>
          <pc:sldMk cId="0" sldId="304"/>
        </pc:sldMkLst>
        <pc:spChg chg="mod">
          <ac:chgData name="Ramon SBMS. Fabre Vernedas" userId="cded9d0a-5794-4425-aa69-e13ae1a0afe0" providerId="ADAL" clId="{AB9DBFAF-FF83-4D89-B68F-74810B89C59B}" dt="2021-10-06T16:25:27.906" v="6"/>
          <ac:spMkLst>
            <pc:docMk/>
            <pc:sldMk cId="0" sldId="304"/>
            <ac:spMk id="15" creationId="{00000000-0000-0000-0000-000000000000}"/>
          </ac:spMkLst>
        </pc:spChg>
      </pc:sldChg>
      <pc:sldChg chg="modSp del">
        <pc:chgData name="Ramon SBMS. Fabre Vernedas" userId="cded9d0a-5794-4425-aa69-e13ae1a0afe0" providerId="ADAL" clId="{AB9DBFAF-FF83-4D89-B68F-74810B89C59B}" dt="2021-10-13T10:33:16.093" v="1080" actId="2696"/>
        <pc:sldMkLst>
          <pc:docMk/>
          <pc:sldMk cId="0" sldId="305"/>
        </pc:sldMkLst>
        <pc:spChg chg="mod">
          <ac:chgData name="Ramon SBMS. Fabre Vernedas" userId="cded9d0a-5794-4425-aa69-e13ae1a0afe0" providerId="ADAL" clId="{AB9DBFAF-FF83-4D89-B68F-74810B89C59B}" dt="2021-10-06T16:25:27.906" v="6"/>
          <ac:spMkLst>
            <pc:docMk/>
            <pc:sldMk cId="0" sldId="305"/>
            <ac:spMk id="21" creationId="{00000000-0000-0000-0000-000000000000}"/>
          </ac:spMkLst>
        </pc:spChg>
      </pc:sldChg>
      <pc:sldChg chg="modSp del">
        <pc:chgData name="Ramon SBMS. Fabre Vernedas" userId="cded9d0a-5794-4425-aa69-e13ae1a0afe0" providerId="ADAL" clId="{AB9DBFAF-FF83-4D89-B68F-74810B89C59B}" dt="2021-10-13T10:33:30.396" v="1081" actId="2696"/>
        <pc:sldMkLst>
          <pc:docMk/>
          <pc:sldMk cId="0" sldId="306"/>
        </pc:sldMkLst>
        <pc:spChg chg="mod">
          <ac:chgData name="Ramon SBMS. Fabre Vernedas" userId="cded9d0a-5794-4425-aa69-e13ae1a0afe0" providerId="ADAL" clId="{AB9DBFAF-FF83-4D89-B68F-74810B89C59B}" dt="2021-10-06T16:25:27.906" v="6"/>
          <ac:spMkLst>
            <pc:docMk/>
            <pc:sldMk cId="0" sldId="306"/>
            <ac:spMk id="30" creationId="{00000000-0000-0000-0000-000000000000}"/>
          </ac:spMkLst>
        </pc:spChg>
      </pc:sldChg>
      <pc:sldChg chg="modSp mod">
        <pc:chgData name="Ramon SBMS. Fabre Vernedas" userId="cded9d0a-5794-4425-aa69-e13ae1a0afe0" providerId="ADAL" clId="{AB9DBFAF-FF83-4D89-B68F-74810B89C59B}" dt="2021-10-13T10:36:11.487" v="1135" actId="20577"/>
        <pc:sldMkLst>
          <pc:docMk/>
          <pc:sldMk cId="0" sldId="307"/>
        </pc:sldMkLst>
        <pc:spChg chg="mod">
          <ac:chgData name="Ramon SBMS. Fabre Vernedas" userId="cded9d0a-5794-4425-aa69-e13ae1a0afe0" providerId="ADAL" clId="{AB9DBFAF-FF83-4D89-B68F-74810B89C59B}" dt="2021-10-06T16:25:27.906" v="6"/>
          <ac:spMkLst>
            <pc:docMk/>
            <pc:sldMk cId="0" sldId="307"/>
            <ac:spMk id="13" creationId="{00000000-0000-0000-0000-000000000000}"/>
          </ac:spMkLst>
        </pc:spChg>
        <pc:spChg chg="mod">
          <ac:chgData name="Ramon SBMS. Fabre Vernedas" userId="cded9d0a-5794-4425-aa69-e13ae1a0afe0" providerId="ADAL" clId="{AB9DBFAF-FF83-4D89-B68F-74810B89C59B}" dt="2021-10-13T10:36:11.487" v="1135" actId="20577"/>
          <ac:spMkLst>
            <pc:docMk/>
            <pc:sldMk cId="0" sldId="307"/>
            <ac:spMk id="36866" creationId="{00000000-0000-0000-0000-000000000000}"/>
          </ac:spMkLst>
        </pc:spChg>
      </pc:sldChg>
      <pc:sldChg chg="addSp delSp modSp add del mod">
        <pc:chgData name="Ramon SBMS. Fabre Vernedas" userId="cded9d0a-5794-4425-aa69-e13ae1a0afe0" providerId="ADAL" clId="{AB9DBFAF-FF83-4D89-B68F-74810B89C59B}" dt="2021-10-13T10:42:37.851" v="1195" actId="1076"/>
        <pc:sldMkLst>
          <pc:docMk/>
          <pc:sldMk cId="0" sldId="308"/>
        </pc:sldMkLst>
        <pc:spChg chg="add mod">
          <ac:chgData name="Ramon SBMS. Fabre Vernedas" userId="cded9d0a-5794-4425-aa69-e13ae1a0afe0" providerId="ADAL" clId="{AB9DBFAF-FF83-4D89-B68F-74810B89C59B}" dt="2021-10-13T10:42:37.851" v="1195" actId="1076"/>
          <ac:spMkLst>
            <pc:docMk/>
            <pc:sldMk cId="0" sldId="308"/>
            <ac:spMk id="9" creationId="{C6F35043-6D0C-467D-B119-8621C7ECC81D}"/>
          </ac:spMkLst>
        </pc:spChg>
        <pc:spChg chg="mod">
          <ac:chgData name="Ramon SBMS. Fabre Vernedas" userId="cded9d0a-5794-4425-aa69-e13ae1a0afe0" providerId="ADAL" clId="{AB9DBFAF-FF83-4D89-B68F-74810B89C59B}" dt="2021-10-06T16:25:27.906" v="6"/>
          <ac:spMkLst>
            <pc:docMk/>
            <pc:sldMk cId="0" sldId="308"/>
            <ac:spMk id="12" creationId="{00000000-0000-0000-0000-000000000000}"/>
          </ac:spMkLst>
        </pc:spChg>
        <pc:spChg chg="add mod">
          <ac:chgData name="Ramon SBMS. Fabre Vernedas" userId="cded9d0a-5794-4425-aa69-e13ae1a0afe0" providerId="ADAL" clId="{AB9DBFAF-FF83-4D89-B68F-74810B89C59B}" dt="2021-10-13T10:39:18.584" v="1155" actId="6549"/>
          <ac:spMkLst>
            <pc:docMk/>
            <pc:sldMk cId="0" sldId="308"/>
            <ac:spMk id="19" creationId="{982EEF9E-3CBC-48D0-98EF-4BAD1A2588D0}"/>
          </ac:spMkLst>
        </pc:spChg>
        <pc:spChg chg="mod">
          <ac:chgData name="Ramon SBMS. Fabre Vernedas" userId="cded9d0a-5794-4425-aa69-e13ae1a0afe0" providerId="ADAL" clId="{AB9DBFAF-FF83-4D89-B68F-74810B89C59B}" dt="2021-10-13T10:39:22.120" v="1156" actId="6549"/>
          <ac:spMkLst>
            <pc:docMk/>
            <pc:sldMk cId="0" sldId="308"/>
            <ac:spMk id="37889" creationId="{00000000-0000-0000-0000-000000000000}"/>
          </ac:spMkLst>
        </pc:spChg>
        <pc:spChg chg="del">
          <ac:chgData name="Ramon SBMS. Fabre Vernedas" userId="cded9d0a-5794-4425-aa69-e13ae1a0afe0" providerId="ADAL" clId="{AB9DBFAF-FF83-4D89-B68F-74810B89C59B}" dt="2021-10-13T10:37:55.312" v="1143" actId="21"/>
          <ac:spMkLst>
            <pc:docMk/>
            <pc:sldMk cId="0" sldId="308"/>
            <ac:spMk id="37891" creationId="{00000000-0000-0000-0000-000000000000}"/>
          </ac:spMkLst>
        </pc:spChg>
        <pc:grpChg chg="del">
          <ac:chgData name="Ramon SBMS. Fabre Vernedas" userId="cded9d0a-5794-4425-aa69-e13ae1a0afe0" providerId="ADAL" clId="{AB9DBFAF-FF83-4D89-B68F-74810B89C59B}" dt="2021-10-13T10:37:55.312" v="1143" actId="21"/>
          <ac:grpSpMkLst>
            <pc:docMk/>
            <pc:sldMk cId="0" sldId="308"/>
            <ac:grpSpMk id="2" creationId="{00000000-0000-0000-0000-000000000000}"/>
          </ac:grpSpMkLst>
        </pc:grpChg>
        <pc:picChg chg="add del mod">
          <ac:chgData name="Ramon SBMS. Fabre Vernedas" userId="cded9d0a-5794-4425-aa69-e13ae1a0afe0" providerId="ADAL" clId="{AB9DBFAF-FF83-4D89-B68F-74810B89C59B}" dt="2021-10-13T10:37:24.628" v="1139" actId="21"/>
          <ac:picMkLst>
            <pc:docMk/>
            <pc:sldMk cId="0" sldId="308"/>
            <ac:picMk id="4" creationId="{ED73F4A2-CF61-498C-A22C-06267BD34C94}"/>
          </ac:picMkLst>
        </pc:picChg>
        <pc:picChg chg="add mod">
          <ac:chgData name="Ramon SBMS. Fabre Vernedas" userId="cded9d0a-5794-4425-aa69-e13ae1a0afe0" providerId="ADAL" clId="{AB9DBFAF-FF83-4D89-B68F-74810B89C59B}" dt="2021-10-13T10:39:26.076" v="1157" actId="1076"/>
          <ac:picMkLst>
            <pc:docMk/>
            <pc:sldMk cId="0" sldId="308"/>
            <ac:picMk id="6" creationId="{B6FAB218-72D6-47BC-A660-A50115C3434E}"/>
          </ac:picMkLst>
        </pc:picChg>
        <pc:picChg chg="add mod">
          <ac:chgData name="Ramon SBMS. Fabre Vernedas" userId="cded9d0a-5794-4425-aa69-e13ae1a0afe0" providerId="ADAL" clId="{AB9DBFAF-FF83-4D89-B68F-74810B89C59B}" dt="2021-10-13T10:39:28.788" v="1158" actId="1076"/>
          <ac:picMkLst>
            <pc:docMk/>
            <pc:sldMk cId="0" sldId="308"/>
            <ac:picMk id="8" creationId="{430FE472-8F09-4EC6-A802-3C67336914BB}"/>
          </ac:picMkLst>
        </pc:picChg>
      </pc:sldChg>
      <pc:sldChg chg="modSp del">
        <pc:chgData name="Ramon SBMS. Fabre Vernedas" userId="cded9d0a-5794-4425-aa69-e13ae1a0afe0" providerId="ADAL" clId="{AB9DBFAF-FF83-4D89-B68F-74810B89C59B}" dt="2021-10-13T10:39:54.557" v="1161" actId="2696"/>
        <pc:sldMkLst>
          <pc:docMk/>
          <pc:sldMk cId="0" sldId="309"/>
        </pc:sldMkLst>
        <pc:spChg chg="mod">
          <ac:chgData name="Ramon SBMS. Fabre Vernedas" userId="cded9d0a-5794-4425-aa69-e13ae1a0afe0" providerId="ADAL" clId="{AB9DBFAF-FF83-4D89-B68F-74810B89C59B}" dt="2021-10-06T16:25:27.906" v="6"/>
          <ac:spMkLst>
            <pc:docMk/>
            <pc:sldMk cId="0" sldId="309"/>
            <ac:spMk id="31" creationId="{00000000-0000-0000-0000-000000000000}"/>
          </ac:spMkLst>
        </pc:spChg>
      </pc:sldChg>
      <pc:sldChg chg="modSp">
        <pc:chgData name="Ramon SBMS. Fabre Vernedas" userId="cded9d0a-5794-4425-aa69-e13ae1a0afe0" providerId="ADAL" clId="{AB9DBFAF-FF83-4D89-B68F-74810B89C59B}" dt="2021-10-06T16:25:27.906" v="6"/>
        <pc:sldMkLst>
          <pc:docMk/>
          <pc:sldMk cId="0" sldId="310"/>
        </pc:sldMkLst>
        <pc:spChg chg="mod">
          <ac:chgData name="Ramon SBMS. Fabre Vernedas" userId="cded9d0a-5794-4425-aa69-e13ae1a0afe0" providerId="ADAL" clId="{AB9DBFAF-FF83-4D89-B68F-74810B89C59B}" dt="2021-10-06T16:25:27.906" v="6"/>
          <ac:spMkLst>
            <pc:docMk/>
            <pc:sldMk cId="0" sldId="310"/>
            <ac:spMk id="42" creationId="{00000000-0000-0000-0000-000000000000}"/>
          </ac:spMkLst>
        </pc:spChg>
      </pc:sldChg>
      <pc:sldChg chg="modSp mod">
        <pc:chgData name="Ramon SBMS. Fabre Vernedas" userId="cded9d0a-5794-4425-aa69-e13ae1a0afe0" providerId="ADAL" clId="{AB9DBFAF-FF83-4D89-B68F-74810B89C59B}" dt="2021-10-18T10:35:43.677" v="2583" actId="20577"/>
        <pc:sldMkLst>
          <pc:docMk/>
          <pc:sldMk cId="0" sldId="311"/>
        </pc:sldMkLst>
        <pc:spChg chg="mod">
          <ac:chgData name="Ramon SBMS. Fabre Vernedas" userId="cded9d0a-5794-4425-aa69-e13ae1a0afe0" providerId="ADAL" clId="{AB9DBFAF-FF83-4D89-B68F-74810B89C59B}" dt="2021-10-06T16:25:27.906" v="6"/>
          <ac:spMkLst>
            <pc:docMk/>
            <pc:sldMk cId="0" sldId="311"/>
            <ac:spMk id="23" creationId="{00000000-0000-0000-0000-000000000000}"/>
          </ac:spMkLst>
        </pc:spChg>
        <pc:spChg chg="mod">
          <ac:chgData name="Ramon SBMS. Fabre Vernedas" userId="cded9d0a-5794-4425-aa69-e13ae1a0afe0" providerId="ADAL" clId="{AB9DBFAF-FF83-4D89-B68F-74810B89C59B}" dt="2021-10-18T10:35:43.677" v="2583" actId="20577"/>
          <ac:spMkLst>
            <pc:docMk/>
            <pc:sldMk cId="0" sldId="311"/>
            <ac:spMk id="40961" creationId="{00000000-0000-0000-0000-000000000000}"/>
          </ac:spMkLst>
        </pc:spChg>
        <pc:spChg chg="mod">
          <ac:chgData name="Ramon SBMS. Fabre Vernedas" userId="cded9d0a-5794-4425-aa69-e13ae1a0afe0" providerId="ADAL" clId="{AB9DBFAF-FF83-4D89-B68F-74810B89C59B}" dt="2021-10-13T10:40:21.349" v="1162" actId="1076"/>
          <ac:spMkLst>
            <pc:docMk/>
            <pc:sldMk cId="0" sldId="311"/>
            <ac:spMk id="40963" creationId="{00000000-0000-0000-0000-000000000000}"/>
          </ac:spMkLst>
        </pc:spChg>
        <pc:spChg chg="mod">
          <ac:chgData name="Ramon SBMS. Fabre Vernedas" userId="cded9d0a-5794-4425-aa69-e13ae1a0afe0" providerId="ADAL" clId="{AB9DBFAF-FF83-4D89-B68F-74810B89C59B}" dt="2021-10-13T10:40:21.349" v="1162" actId="1076"/>
          <ac:spMkLst>
            <pc:docMk/>
            <pc:sldMk cId="0" sldId="311"/>
            <ac:spMk id="40964" creationId="{00000000-0000-0000-0000-000000000000}"/>
          </ac:spMkLst>
        </pc:spChg>
        <pc:spChg chg="mod">
          <ac:chgData name="Ramon SBMS. Fabre Vernedas" userId="cded9d0a-5794-4425-aa69-e13ae1a0afe0" providerId="ADAL" clId="{AB9DBFAF-FF83-4D89-B68F-74810B89C59B}" dt="2021-10-13T10:40:21.349" v="1162" actId="1076"/>
          <ac:spMkLst>
            <pc:docMk/>
            <pc:sldMk cId="0" sldId="311"/>
            <ac:spMk id="40965" creationId="{00000000-0000-0000-0000-000000000000}"/>
          </ac:spMkLst>
        </pc:spChg>
        <pc:spChg chg="mod">
          <ac:chgData name="Ramon SBMS. Fabre Vernedas" userId="cded9d0a-5794-4425-aa69-e13ae1a0afe0" providerId="ADAL" clId="{AB9DBFAF-FF83-4D89-B68F-74810B89C59B}" dt="2021-10-13T10:40:21.349" v="1162" actId="1076"/>
          <ac:spMkLst>
            <pc:docMk/>
            <pc:sldMk cId="0" sldId="311"/>
            <ac:spMk id="40966" creationId="{00000000-0000-0000-0000-000000000000}"/>
          </ac:spMkLst>
        </pc:spChg>
        <pc:spChg chg="mod">
          <ac:chgData name="Ramon SBMS. Fabre Vernedas" userId="cded9d0a-5794-4425-aa69-e13ae1a0afe0" providerId="ADAL" clId="{AB9DBFAF-FF83-4D89-B68F-74810B89C59B}" dt="2021-10-13T10:40:21.349" v="1162" actId="1076"/>
          <ac:spMkLst>
            <pc:docMk/>
            <pc:sldMk cId="0" sldId="311"/>
            <ac:spMk id="40967" creationId="{00000000-0000-0000-0000-000000000000}"/>
          </ac:spMkLst>
        </pc:spChg>
        <pc:spChg chg="mod">
          <ac:chgData name="Ramon SBMS. Fabre Vernedas" userId="cded9d0a-5794-4425-aa69-e13ae1a0afe0" providerId="ADAL" clId="{AB9DBFAF-FF83-4D89-B68F-74810B89C59B}" dt="2021-10-13T10:40:21.349" v="1162" actId="1076"/>
          <ac:spMkLst>
            <pc:docMk/>
            <pc:sldMk cId="0" sldId="311"/>
            <ac:spMk id="40968" creationId="{00000000-0000-0000-0000-000000000000}"/>
          </ac:spMkLst>
        </pc:spChg>
        <pc:spChg chg="mod">
          <ac:chgData name="Ramon SBMS. Fabre Vernedas" userId="cded9d0a-5794-4425-aa69-e13ae1a0afe0" providerId="ADAL" clId="{AB9DBFAF-FF83-4D89-B68F-74810B89C59B}" dt="2021-10-13T10:40:21.349" v="1162" actId="1076"/>
          <ac:spMkLst>
            <pc:docMk/>
            <pc:sldMk cId="0" sldId="311"/>
            <ac:spMk id="40969" creationId="{00000000-0000-0000-0000-000000000000}"/>
          </ac:spMkLst>
        </pc:spChg>
        <pc:spChg chg="mod">
          <ac:chgData name="Ramon SBMS. Fabre Vernedas" userId="cded9d0a-5794-4425-aa69-e13ae1a0afe0" providerId="ADAL" clId="{AB9DBFAF-FF83-4D89-B68F-74810B89C59B}" dt="2021-10-13T10:40:21.349" v="1162" actId="1076"/>
          <ac:spMkLst>
            <pc:docMk/>
            <pc:sldMk cId="0" sldId="311"/>
            <ac:spMk id="40970" creationId="{00000000-0000-0000-0000-000000000000}"/>
          </ac:spMkLst>
        </pc:spChg>
        <pc:spChg chg="mod">
          <ac:chgData name="Ramon SBMS. Fabre Vernedas" userId="cded9d0a-5794-4425-aa69-e13ae1a0afe0" providerId="ADAL" clId="{AB9DBFAF-FF83-4D89-B68F-74810B89C59B}" dt="2021-10-13T10:40:21.349" v="1162" actId="1076"/>
          <ac:spMkLst>
            <pc:docMk/>
            <pc:sldMk cId="0" sldId="311"/>
            <ac:spMk id="40971" creationId="{00000000-0000-0000-0000-000000000000}"/>
          </ac:spMkLst>
        </pc:spChg>
        <pc:spChg chg="mod">
          <ac:chgData name="Ramon SBMS. Fabre Vernedas" userId="cded9d0a-5794-4425-aa69-e13ae1a0afe0" providerId="ADAL" clId="{AB9DBFAF-FF83-4D89-B68F-74810B89C59B}" dt="2021-10-13T10:40:21.349" v="1162" actId="1076"/>
          <ac:spMkLst>
            <pc:docMk/>
            <pc:sldMk cId="0" sldId="311"/>
            <ac:spMk id="40972" creationId="{00000000-0000-0000-0000-000000000000}"/>
          </ac:spMkLst>
        </pc:spChg>
        <pc:spChg chg="mod">
          <ac:chgData name="Ramon SBMS. Fabre Vernedas" userId="cded9d0a-5794-4425-aa69-e13ae1a0afe0" providerId="ADAL" clId="{AB9DBFAF-FF83-4D89-B68F-74810B89C59B}" dt="2021-10-13T10:40:21.349" v="1162" actId="1076"/>
          <ac:spMkLst>
            <pc:docMk/>
            <pc:sldMk cId="0" sldId="311"/>
            <ac:spMk id="40973" creationId="{00000000-0000-0000-0000-000000000000}"/>
          </ac:spMkLst>
        </pc:spChg>
        <pc:spChg chg="mod">
          <ac:chgData name="Ramon SBMS. Fabre Vernedas" userId="cded9d0a-5794-4425-aa69-e13ae1a0afe0" providerId="ADAL" clId="{AB9DBFAF-FF83-4D89-B68F-74810B89C59B}" dt="2021-10-13T10:40:21.349" v="1162" actId="1076"/>
          <ac:spMkLst>
            <pc:docMk/>
            <pc:sldMk cId="0" sldId="311"/>
            <ac:spMk id="40974" creationId="{00000000-0000-0000-0000-000000000000}"/>
          </ac:spMkLst>
        </pc:spChg>
        <pc:spChg chg="mod">
          <ac:chgData name="Ramon SBMS. Fabre Vernedas" userId="cded9d0a-5794-4425-aa69-e13ae1a0afe0" providerId="ADAL" clId="{AB9DBFAF-FF83-4D89-B68F-74810B89C59B}" dt="2021-10-13T10:40:21.349" v="1162" actId="1076"/>
          <ac:spMkLst>
            <pc:docMk/>
            <pc:sldMk cId="0" sldId="311"/>
            <ac:spMk id="40975" creationId="{00000000-0000-0000-0000-000000000000}"/>
          </ac:spMkLst>
        </pc:spChg>
        <pc:grpChg chg="mod">
          <ac:chgData name="Ramon SBMS. Fabre Vernedas" userId="cded9d0a-5794-4425-aa69-e13ae1a0afe0" providerId="ADAL" clId="{AB9DBFAF-FF83-4D89-B68F-74810B89C59B}" dt="2021-10-13T10:40:21.349" v="1162" actId="1076"/>
          <ac:grpSpMkLst>
            <pc:docMk/>
            <pc:sldMk cId="0" sldId="311"/>
            <ac:grpSpMk id="2" creationId="{00000000-0000-0000-0000-000000000000}"/>
          </ac:grpSpMkLst>
        </pc:grpChg>
        <pc:picChg chg="mod">
          <ac:chgData name="Ramon SBMS. Fabre Vernedas" userId="cded9d0a-5794-4425-aa69-e13ae1a0afe0" providerId="ADAL" clId="{AB9DBFAF-FF83-4D89-B68F-74810B89C59B}" dt="2021-10-13T10:40:21.349" v="1162" actId="1076"/>
          <ac:picMkLst>
            <pc:docMk/>
            <pc:sldMk cId="0" sldId="311"/>
            <ac:picMk id="40976" creationId="{00000000-0000-0000-0000-000000000000}"/>
          </ac:picMkLst>
        </pc:picChg>
      </pc:sldChg>
      <pc:sldChg chg="modSp mod">
        <pc:chgData name="Ramon SBMS. Fabre Vernedas" userId="cded9d0a-5794-4425-aa69-e13ae1a0afe0" providerId="ADAL" clId="{AB9DBFAF-FF83-4D89-B68F-74810B89C59B}" dt="2021-10-13T10:40:47.548" v="1167" actId="1076"/>
        <pc:sldMkLst>
          <pc:docMk/>
          <pc:sldMk cId="0" sldId="312"/>
        </pc:sldMkLst>
        <pc:spChg chg="mod">
          <ac:chgData name="Ramon SBMS. Fabre Vernedas" userId="cded9d0a-5794-4425-aa69-e13ae1a0afe0" providerId="ADAL" clId="{AB9DBFAF-FF83-4D89-B68F-74810B89C59B}" dt="2021-10-06T16:25:27.906" v="6"/>
          <ac:spMkLst>
            <pc:docMk/>
            <pc:sldMk cId="0" sldId="312"/>
            <ac:spMk id="16" creationId="{00000000-0000-0000-0000-000000000000}"/>
          </ac:spMkLst>
        </pc:spChg>
        <pc:spChg chg="mod">
          <ac:chgData name="Ramon SBMS. Fabre Vernedas" userId="cded9d0a-5794-4425-aa69-e13ae1a0afe0" providerId="ADAL" clId="{AB9DBFAF-FF83-4D89-B68F-74810B89C59B}" dt="2021-10-13T10:40:35.013" v="1166" actId="20577"/>
          <ac:spMkLst>
            <pc:docMk/>
            <pc:sldMk cId="0" sldId="312"/>
            <ac:spMk id="41985" creationId="{00000000-0000-0000-0000-000000000000}"/>
          </ac:spMkLst>
        </pc:spChg>
        <pc:spChg chg="mod">
          <ac:chgData name="Ramon SBMS. Fabre Vernedas" userId="cded9d0a-5794-4425-aa69-e13ae1a0afe0" providerId="ADAL" clId="{AB9DBFAF-FF83-4D89-B68F-74810B89C59B}" dt="2021-10-13T10:40:47.548" v="1167" actId="1076"/>
          <ac:spMkLst>
            <pc:docMk/>
            <pc:sldMk cId="0" sldId="312"/>
            <ac:spMk id="41986" creationId="{00000000-0000-0000-0000-000000000000}"/>
          </ac:spMkLst>
        </pc:spChg>
        <pc:spChg chg="mod">
          <ac:chgData name="Ramon SBMS. Fabre Vernedas" userId="cded9d0a-5794-4425-aa69-e13ae1a0afe0" providerId="ADAL" clId="{AB9DBFAF-FF83-4D89-B68F-74810B89C59B}" dt="2021-10-13T10:40:47.548" v="1167" actId="1076"/>
          <ac:spMkLst>
            <pc:docMk/>
            <pc:sldMk cId="0" sldId="312"/>
            <ac:spMk id="41987" creationId="{00000000-0000-0000-0000-000000000000}"/>
          </ac:spMkLst>
        </pc:spChg>
        <pc:spChg chg="mod">
          <ac:chgData name="Ramon SBMS. Fabre Vernedas" userId="cded9d0a-5794-4425-aa69-e13ae1a0afe0" providerId="ADAL" clId="{AB9DBFAF-FF83-4D89-B68F-74810B89C59B}" dt="2021-10-13T10:40:47.548" v="1167" actId="1076"/>
          <ac:spMkLst>
            <pc:docMk/>
            <pc:sldMk cId="0" sldId="312"/>
            <ac:spMk id="41988" creationId="{00000000-0000-0000-0000-000000000000}"/>
          </ac:spMkLst>
        </pc:spChg>
        <pc:spChg chg="mod">
          <ac:chgData name="Ramon SBMS. Fabre Vernedas" userId="cded9d0a-5794-4425-aa69-e13ae1a0afe0" providerId="ADAL" clId="{AB9DBFAF-FF83-4D89-B68F-74810B89C59B}" dt="2021-10-13T10:40:47.548" v="1167" actId="1076"/>
          <ac:spMkLst>
            <pc:docMk/>
            <pc:sldMk cId="0" sldId="312"/>
            <ac:spMk id="41989" creationId="{00000000-0000-0000-0000-000000000000}"/>
          </ac:spMkLst>
        </pc:spChg>
        <pc:spChg chg="mod">
          <ac:chgData name="Ramon SBMS. Fabre Vernedas" userId="cded9d0a-5794-4425-aa69-e13ae1a0afe0" providerId="ADAL" clId="{AB9DBFAF-FF83-4D89-B68F-74810B89C59B}" dt="2021-10-13T10:40:47.548" v="1167" actId="1076"/>
          <ac:spMkLst>
            <pc:docMk/>
            <pc:sldMk cId="0" sldId="312"/>
            <ac:spMk id="41990" creationId="{00000000-0000-0000-0000-000000000000}"/>
          </ac:spMkLst>
        </pc:spChg>
        <pc:spChg chg="mod">
          <ac:chgData name="Ramon SBMS. Fabre Vernedas" userId="cded9d0a-5794-4425-aa69-e13ae1a0afe0" providerId="ADAL" clId="{AB9DBFAF-FF83-4D89-B68F-74810B89C59B}" dt="2021-10-13T10:40:47.548" v="1167" actId="1076"/>
          <ac:spMkLst>
            <pc:docMk/>
            <pc:sldMk cId="0" sldId="312"/>
            <ac:spMk id="41991" creationId="{00000000-0000-0000-0000-000000000000}"/>
          </ac:spMkLst>
        </pc:spChg>
        <pc:spChg chg="mod">
          <ac:chgData name="Ramon SBMS. Fabre Vernedas" userId="cded9d0a-5794-4425-aa69-e13ae1a0afe0" providerId="ADAL" clId="{AB9DBFAF-FF83-4D89-B68F-74810B89C59B}" dt="2021-10-13T10:40:47.548" v="1167" actId="1076"/>
          <ac:spMkLst>
            <pc:docMk/>
            <pc:sldMk cId="0" sldId="312"/>
            <ac:spMk id="41992" creationId="{00000000-0000-0000-0000-000000000000}"/>
          </ac:spMkLst>
        </pc:spChg>
        <pc:spChg chg="mod">
          <ac:chgData name="Ramon SBMS. Fabre Vernedas" userId="cded9d0a-5794-4425-aa69-e13ae1a0afe0" providerId="ADAL" clId="{AB9DBFAF-FF83-4D89-B68F-74810B89C59B}" dt="2021-10-13T10:40:47.548" v="1167" actId="1076"/>
          <ac:spMkLst>
            <pc:docMk/>
            <pc:sldMk cId="0" sldId="312"/>
            <ac:spMk id="41993" creationId="{00000000-0000-0000-0000-000000000000}"/>
          </ac:spMkLst>
        </pc:spChg>
        <pc:spChg chg="mod">
          <ac:chgData name="Ramon SBMS. Fabre Vernedas" userId="cded9d0a-5794-4425-aa69-e13ae1a0afe0" providerId="ADAL" clId="{AB9DBFAF-FF83-4D89-B68F-74810B89C59B}" dt="2021-10-13T10:40:47.548" v="1167" actId="1076"/>
          <ac:spMkLst>
            <pc:docMk/>
            <pc:sldMk cId="0" sldId="312"/>
            <ac:spMk id="41994" creationId="{00000000-0000-0000-0000-000000000000}"/>
          </ac:spMkLst>
        </pc:spChg>
        <pc:spChg chg="mod">
          <ac:chgData name="Ramon SBMS. Fabre Vernedas" userId="cded9d0a-5794-4425-aa69-e13ae1a0afe0" providerId="ADAL" clId="{AB9DBFAF-FF83-4D89-B68F-74810B89C59B}" dt="2021-10-13T10:40:47.548" v="1167" actId="1076"/>
          <ac:spMkLst>
            <pc:docMk/>
            <pc:sldMk cId="0" sldId="312"/>
            <ac:spMk id="41995" creationId="{00000000-0000-0000-0000-000000000000}"/>
          </ac:spMkLst>
        </pc:spChg>
        <pc:spChg chg="mod">
          <ac:chgData name="Ramon SBMS. Fabre Vernedas" userId="cded9d0a-5794-4425-aa69-e13ae1a0afe0" providerId="ADAL" clId="{AB9DBFAF-FF83-4D89-B68F-74810B89C59B}" dt="2021-10-13T10:40:47.548" v="1167" actId="1076"/>
          <ac:spMkLst>
            <pc:docMk/>
            <pc:sldMk cId="0" sldId="312"/>
            <ac:spMk id="41996" creationId="{00000000-0000-0000-0000-000000000000}"/>
          </ac:spMkLst>
        </pc:spChg>
        <pc:spChg chg="mod">
          <ac:chgData name="Ramon SBMS. Fabre Vernedas" userId="cded9d0a-5794-4425-aa69-e13ae1a0afe0" providerId="ADAL" clId="{AB9DBFAF-FF83-4D89-B68F-74810B89C59B}" dt="2021-10-13T10:40:47.548" v="1167" actId="1076"/>
          <ac:spMkLst>
            <pc:docMk/>
            <pc:sldMk cId="0" sldId="312"/>
            <ac:spMk id="41997" creationId="{00000000-0000-0000-0000-000000000000}"/>
          </ac:spMkLst>
        </pc:spChg>
        <pc:spChg chg="mod">
          <ac:chgData name="Ramon SBMS. Fabre Vernedas" userId="cded9d0a-5794-4425-aa69-e13ae1a0afe0" providerId="ADAL" clId="{AB9DBFAF-FF83-4D89-B68F-74810B89C59B}" dt="2021-10-13T10:40:47.548" v="1167" actId="1076"/>
          <ac:spMkLst>
            <pc:docMk/>
            <pc:sldMk cId="0" sldId="312"/>
            <ac:spMk id="41998" creationId="{00000000-0000-0000-0000-000000000000}"/>
          </ac:spMkLst>
        </pc:spChg>
      </pc:sldChg>
      <pc:sldChg chg="modSp mod ord">
        <pc:chgData name="Ramon SBMS. Fabre Vernedas" userId="cded9d0a-5794-4425-aa69-e13ae1a0afe0" providerId="ADAL" clId="{AB9DBFAF-FF83-4D89-B68F-74810B89C59B}" dt="2021-10-18T10:35:54.643" v="2588" actId="20577"/>
        <pc:sldMkLst>
          <pc:docMk/>
          <pc:sldMk cId="0" sldId="313"/>
        </pc:sldMkLst>
        <pc:spChg chg="mod">
          <ac:chgData name="Ramon SBMS. Fabre Vernedas" userId="cded9d0a-5794-4425-aa69-e13ae1a0afe0" providerId="ADAL" clId="{AB9DBFAF-FF83-4D89-B68F-74810B89C59B}" dt="2021-10-06T16:25:27.906" v="6"/>
          <ac:spMkLst>
            <pc:docMk/>
            <pc:sldMk cId="0" sldId="313"/>
            <ac:spMk id="6" creationId="{00000000-0000-0000-0000-000000000000}"/>
          </ac:spMkLst>
        </pc:spChg>
        <pc:spChg chg="mod">
          <ac:chgData name="Ramon SBMS. Fabre Vernedas" userId="cded9d0a-5794-4425-aa69-e13ae1a0afe0" providerId="ADAL" clId="{AB9DBFAF-FF83-4D89-B68F-74810B89C59B}" dt="2021-10-18T10:35:54.643" v="2588" actId="20577"/>
          <ac:spMkLst>
            <pc:docMk/>
            <pc:sldMk cId="0" sldId="313"/>
            <ac:spMk id="43009" creationId="{00000000-0000-0000-0000-000000000000}"/>
          </ac:spMkLst>
        </pc:spChg>
      </pc:sldChg>
      <pc:sldChg chg="addSp delSp modSp mod">
        <pc:chgData name="Ramon SBMS. Fabre Vernedas" userId="cded9d0a-5794-4425-aa69-e13ae1a0afe0" providerId="ADAL" clId="{AB9DBFAF-FF83-4D89-B68F-74810B89C59B}" dt="2021-10-18T09:27:45.951" v="1554" actId="11529"/>
        <pc:sldMkLst>
          <pc:docMk/>
          <pc:sldMk cId="0" sldId="314"/>
        </pc:sldMkLst>
        <pc:spChg chg="add mod">
          <ac:chgData name="Ramon SBMS. Fabre Vernedas" userId="cded9d0a-5794-4425-aa69-e13ae1a0afe0" providerId="ADAL" clId="{AB9DBFAF-FF83-4D89-B68F-74810B89C59B}" dt="2021-10-18T09:20:05.315" v="1426" actId="207"/>
          <ac:spMkLst>
            <pc:docMk/>
            <pc:sldMk cId="0" sldId="314"/>
            <ac:spMk id="4" creationId="{40752084-EE35-4C37-8AC4-5DD6138BA86D}"/>
          </ac:spMkLst>
        </pc:spChg>
        <pc:spChg chg="add mod">
          <ac:chgData name="Ramon SBMS. Fabre Vernedas" userId="cded9d0a-5794-4425-aa69-e13ae1a0afe0" providerId="ADAL" clId="{AB9DBFAF-FF83-4D89-B68F-74810B89C59B}" dt="2021-10-18T09:21:46.238" v="1445" actId="1076"/>
          <ac:spMkLst>
            <pc:docMk/>
            <pc:sldMk cId="0" sldId="314"/>
            <ac:spMk id="5" creationId="{8A12792F-42E8-4592-9DE0-35CAA79C3D7F}"/>
          </ac:spMkLst>
        </pc:spChg>
        <pc:spChg chg="add mod">
          <ac:chgData name="Ramon SBMS. Fabre Vernedas" userId="cded9d0a-5794-4425-aa69-e13ae1a0afe0" providerId="ADAL" clId="{AB9DBFAF-FF83-4D89-B68F-74810B89C59B}" dt="2021-10-18T09:25:48.622" v="1521" actId="1076"/>
          <ac:spMkLst>
            <pc:docMk/>
            <pc:sldMk cId="0" sldId="314"/>
            <ac:spMk id="6" creationId="{E6A67633-88CD-42B8-BFCE-C811F41407A5}"/>
          </ac:spMkLst>
        </pc:spChg>
        <pc:spChg chg="add mod">
          <ac:chgData name="Ramon SBMS. Fabre Vernedas" userId="cded9d0a-5794-4425-aa69-e13ae1a0afe0" providerId="ADAL" clId="{AB9DBFAF-FF83-4D89-B68F-74810B89C59B}" dt="2021-10-18T09:27:23.037" v="1552" actId="1076"/>
          <ac:spMkLst>
            <pc:docMk/>
            <pc:sldMk cId="0" sldId="314"/>
            <ac:spMk id="15" creationId="{8867604C-E2A5-460B-970C-A65798E03A21}"/>
          </ac:spMkLst>
        </pc:spChg>
        <pc:spChg chg="mod">
          <ac:chgData name="Ramon SBMS. Fabre Vernedas" userId="cded9d0a-5794-4425-aa69-e13ae1a0afe0" providerId="ADAL" clId="{AB9DBFAF-FF83-4D89-B68F-74810B89C59B}" dt="2021-10-06T16:25:27.906" v="6"/>
          <ac:spMkLst>
            <pc:docMk/>
            <pc:sldMk cId="0" sldId="314"/>
            <ac:spMk id="23" creationId="{00000000-0000-0000-0000-000000000000}"/>
          </ac:spMkLst>
        </pc:spChg>
        <pc:spChg chg="add mod">
          <ac:chgData name="Ramon SBMS. Fabre Vernedas" userId="cded9d0a-5794-4425-aa69-e13ae1a0afe0" providerId="ADAL" clId="{AB9DBFAF-FF83-4D89-B68F-74810B89C59B}" dt="2021-10-18T09:20:20.296" v="1428" actId="1076"/>
          <ac:spMkLst>
            <pc:docMk/>
            <pc:sldMk cId="0" sldId="314"/>
            <ac:spMk id="25" creationId="{470435EB-1473-4A03-94ED-230259F5E789}"/>
          </ac:spMkLst>
        </pc:spChg>
        <pc:spChg chg="add mod">
          <ac:chgData name="Ramon SBMS. Fabre Vernedas" userId="cded9d0a-5794-4425-aa69-e13ae1a0afe0" providerId="ADAL" clId="{AB9DBFAF-FF83-4D89-B68F-74810B89C59B}" dt="2021-10-18T09:20:48.423" v="1433" actId="1076"/>
          <ac:spMkLst>
            <pc:docMk/>
            <pc:sldMk cId="0" sldId="314"/>
            <ac:spMk id="26" creationId="{F820D5A3-70DB-40C8-A1CA-1B6F8CF73D99}"/>
          </ac:spMkLst>
        </pc:spChg>
        <pc:spChg chg="add mod">
          <ac:chgData name="Ramon SBMS. Fabre Vernedas" userId="cded9d0a-5794-4425-aa69-e13ae1a0afe0" providerId="ADAL" clId="{AB9DBFAF-FF83-4D89-B68F-74810B89C59B}" dt="2021-10-18T09:21:38.903" v="1442" actId="1076"/>
          <ac:spMkLst>
            <pc:docMk/>
            <pc:sldMk cId="0" sldId="314"/>
            <ac:spMk id="28" creationId="{9ECB19ED-5258-41A7-AE65-945714C8D4CA}"/>
          </ac:spMkLst>
        </pc:spChg>
        <pc:spChg chg="add mod">
          <ac:chgData name="Ramon SBMS. Fabre Vernedas" userId="cded9d0a-5794-4425-aa69-e13ae1a0afe0" providerId="ADAL" clId="{AB9DBFAF-FF83-4D89-B68F-74810B89C59B}" dt="2021-10-18T09:21:23.952" v="1438" actId="1076"/>
          <ac:spMkLst>
            <pc:docMk/>
            <pc:sldMk cId="0" sldId="314"/>
            <ac:spMk id="29" creationId="{FFD2C586-C78E-47DC-9AAD-3F301FBC20B4}"/>
          </ac:spMkLst>
        </pc:spChg>
        <pc:spChg chg="add del mod">
          <ac:chgData name="Ramon SBMS. Fabre Vernedas" userId="cded9d0a-5794-4425-aa69-e13ae1a0afe0" providerId="ADAL" clId="{AB9DBFAF-FF83-4D89-B68F-74810B89C59B}" dt="2021-10-18T09:25:43.829" v="1520" actId="21"/>
          <ac:spMkLst>
            <pc:docMk/>
            <pc:sldMk cId="0" sldId="314"/>
            <ac:spMk id="31" creationId="{247AB47C-D4CA-43FC-8267-905EFCE6E1D0}"/>
          </ac:spMkLst>
        </pc:spChg>
        <pc:spChg chg="add mod">
          <ac:chgData name="Ramon SBMS. Fabre Vernedas" userId="cded9d0a-5794-4425-aa69-e13ae1a0afe0" providerId="ADAL" clId="{AB9DBFAF-FF83-4D89-B68F-74810B89C59B}" dt="2021-10-18T09:25:52.525" v="1522" actId="1076"/>
          <ac:spMkLst>
            <pc:docMk/>
            <pc:sldMk cId="0" sldId="314"/>
            <ac:spMk id="32" creationId="{10920584-071D-4EA0-92CD-650B0AB7E57A}"/>
          </ac:spMkLst>
        </pc:spChg>
        <pc:grpChg chg="mod">
          <ac:chgData name="Ramon SBMS. Fabre Vernedas" userId="cded9d0a-5794-4425-aa69-e13ae1a0afe0" providerId="ADAL" clId="{AB9DBFAF-FF83-4D89-B68F-74810B89C59B}" dt="2021-10-18T09:19:34.277" v="1412" actId="1076"/>
          <ac:grpSpMkLst>
            <pc:docMk/>
            <pc:sldMk cId="0" sldId="314"/>
            <ac:grpSpMk id="2" creationId="{00000000-0000-0000-0000-000000000000}"/>
          </ac:grpSpMkLst>
        </pc:grpChg>
        <pc:cxnChg chg="add">
          <ac:chgData name="Ramon SBMS. Fabre Vernedas" userId="cded9d0a-5794-4425-aa69-e13ae1a0afe0" providerId="ADAL" clId="{AB9DBFAF-FF83-4D89-B68F-74810B89C59B}" dt="2021-10-18T09:26:14.804" v="1523" actId="11529"/>
          <ac:cxnSpMkLst>
            <pc:docMk/>
            <pc:sldMk cId="0" sldId="314"/>
            <ac:cxnSpMk id="8" creationId="{A7FDD41E-927F-453C-814C-237B580EE4D5}"/>
          </ac:cxnSpMkLst>
        </pc:cxnChg>
        <pc:cxnChg chg="add">
          <ac:chgData name="Ramon SBMS. Fabre Vernedas" userId="cded9d0a-5794-4425-aa69-e13ae1a0afe0" providerId="ADAL" clId="{AB9DBFAF-FF83-4D89-B68F-74810B89C59B}" dt="2021-10-18T09:26:29.168" v="1524" actId="11529"/>
          <ac:cxnSpMkLst>
            <pc:docMk/>
            <pc:sldMk cId="0" sldId="314"/>
            <ac:cxnSpMk id="10" creationId="{837142B7-E9EA-4A84-8BE2-E011454F60E3}"/>
          </ac:cxnSpMkLst>
        </pc:cxnChg>
        <pc:cxnChg chg="add">
          <ac:chgData name="Ramon SBMS. Fabre Vernedas" userId="cded9d0a-5794-4425-aa69-e13ae1a0afe0" providerId="ADAL" clId="{AB9DBFAF-FF83-4D89-B68F-74810B89C59B}" dt="2021-10-18T09:26:40.015" v="1525" actId="11529"/>
          <ac:cxnSpMkLst>
            <pc:docMk/>
            <pc:sldMk cId="0" sldId="314"/>
            <ac:cxnSpMk id="12" creationId="{B05F23A9-2CC4-4BC7-9300-D7AD8BDC275C}"/>
          </ac:cxnSpMkLst>
        </pc:cxnChg>
        <pc:cxnChg chg="add">
          <ac:chgData name="Ramon SBMS. Fabre Vernedas" userId="cded9d0a-5794-4425-aa69-e13ae1a0afe0" providerId="ADAL" clId="{AB9DBFAF-FF83-4D89-B68F-74810B89C59B}" dt="2021-10-18T09:26:49.032" v="1526" actId="11529"/>
          <ac:cxnSpMkLst>
            <pc:docMk/>
            <pc:sldMk cId="0" sldId="314"/>
            <ac:cxnSpMk id="14" creationId="{FEFFA789-2C72-4332-8FA8-3F8FE16437BE}"/>
          </ac:cxnSpMkLst>
        </pc:cxnChg>
        <pc:cxnChg chg="add">
          <ac:chgData name="Ramon SBMS. Fabre Vernedas" userId="cded9d0a-5794-4425-aa69-e13ae1a0afe0" providerId="ADAL" clId="{AB9DBFAF-FF83-4D89-B68F-74810B89C59B}" dt="2021-10-18T09:27:38.313" v="1553" actId="11529"/>
          <ac:cxnSpMkLst>
            <pc:docMk/>
            <pc:sldMk cId="0" sldId="314"/>
            <ac:cxnSpMk id="17" creationId="{A6E0F04F-7B78-401A-8C93-F93576A4430A}"/>
          </ac:cxnSpMkLst>
        </pc:cxnChg>
        <pc:cxnChg chg="add">
          <ac:chgData name="Ramon SBMS. Fabre Vernedas" userId="cded9d0a-5794-4425-aa69-e13ae1a0afe0" providerId="ADAL" clId="{AB9DBFAF-FF83-4D89-B68F-74810B89C59B}" dt="2021-10-18T09:27:45.951" v="1554" actId="11529"/>
          <ac:cxnSpMkLst>
            <pc:docMk/>
            <pc:sldMk cId="0" sldId="314"/>
            <ac:cxnSpMk id="19" creationId="{29E60DCA-57EF-4D38-A369-AE007DAC5592}"/>
          </ac:cxnSpMkLst>
        </pc:cxnChg>
      </pc:sldChg>
      <pc:sldChg chg="delSp modSp mod">
        <pc:chgData name="Ramon SBMS. Fabre Vernedas" userId="cded9d0a-5794-4425-aa69-e13ae1a0afe0" providerId="ADAL" clId="{AB9DBFAF-FF83-4D89-B68F-74810B89C59B}" dt="2021-10-18T10:37:22.361" v="2635" actId="20577"/>
        <pc:sldMkLst>
          <pc:docMk/>
          <pc:sldMk cId="0" sldId="315"/>
        </pc:sldMkLst>
        <pc:spChg chg="mod">
          <ac:chgData name="Ramon SBMS. Fabre Vernedas" userId="cded9d0a-5794-4425-aa69-e13ae1a0afe0" providerId="ADAL" clId="{AB9DBFAF-FF83-4D89-B68F-74810B89C59B}" dt="2021-10-06T16:25:27.906" v="6"/>
          <ac:spMkLst>
            <pc:docMk/>
            <pc:sldMk cId="0" sldId="315"/>
            <ac:spMk id="6" creationId="{00000000-0000-0000-0000-000000000000}"/>
          </ac:spMkLst>
        </pc:spChg>
        <pc:spChg chg="mod">
          <ac:chgData name="Ramon SBMS. Fabre Vernedas" userId="cded9d0a-5794-4425-aa69-e13ae1a0afe0" providerId="ADAL" clId="{AB9DBFAF-FF83-4D89-B68F-74810B89C59B}" dt="2021-10-18T10:37:22.361" v="2635" actId="20577"/>
          <ac:spMkLst>
            <pc:docMk/>
            <pc:sldMk cId="0" sldId="315"/>
            <ac:spMk id="45057" creationId="{00000000-0000-0000-0000-000000000000}"/>
          </ac:spMkLst>
        </pc:spChg>
        <pc:spChg chg="mod">
          <ac:chgData name="Ramon SBMS. Fabre Vernedas" userId="cded9d0a-5794-4425-aa69-e13ae1a0afe0" providerId="ADAL" clId="{AB9DBFAF-FF83-4D89-B68F-74810B89C59B}" dt="2021-10-13T10:41:22.283" v="1170" actId="1076"/>
          <ac:spMkLst>
            <pc:docMk/>
            <pc:sldMk cId="0" sldId="315"/>
            <ac:spMk id="45058" creationId="{00000000-0000-0000-0000-000000000000}"/>
          </ac:spMkLst>
        </pc:spChg>
        <pc:spChg chg="mod">
          <ac:chgData name="Ramon SBMS. Fabre Vernedas" userId="cded9d0a-5794-4425-aa69-e13ae1a0afe0" providerId="ADAL" clId="{AB9DBFAF-FF83-4D89-B68F-74810B89C59B}" dt="2021-10-13T10:41:14.932" v="1168" actId="1076"/>
          <ac:spMkLst>
            <pc:docMk/>
            <pc:sldMk cId="0" sldId="315"/>
            <ac:spMk id="45059" creationId="{00000000-0000-0000-0000-000000000000}"/>
          </ac:spMkLst>
        </pc:spChg>
        <pc:picChg chg="del">
          <ac:chgData name="Ramon SBMS. Fabre Vernedas" userId="cded9d0a-5794-4425-aa69-e13ae1a0afe0" providerId="ADAL" clId="{AB9DBFAF-FF83-4D89-B68F-74810B89C59B}" dt="2021-10-13T10:41:18.507" v="1169" actId="21"/>
          <ac:picMkLst>
            <pc:docMk/>
            <pc:sldMk cId="0" sldId="315"/>
            <ac:picMk id="3076" creationId="{00000000-0000-0000-0000-000000000000}"/>
          </ac:picMkLst>
        </pc:picChg>
      </pc:sldChg>
      <pc:sldChg chg="modSp mod">
        <pc:chgData name="Ramon SBMS. Fabre Vernedas" userId="cded9d0a-5794-4425-aa69-e13ae1a0afe0" providerId="ADAL" clId="{AB9DBFAF-FF83-4D89-B68F-74810B89C59B}" dt="2021-10-18T10:37:28.815" v="2642" actId="20577"/>
        <pc:sldMkLst>
          <pc:docMk/>
          <pc:sldMk cId="0" sldId="316"/>
        </pc:sldMkLst>
        <pc:spChg chg="mod">
          <ac:chgData name="Ramon SBMS. Fabre Vernedas" userId="cded9d0a-5794-4425-aa69-e13ae1a0afe0" providerId="ADAL" clId="{AB9DBFAF-FF83-4D89-B68F-74810B89C59B}" dt="2021-10-06T16:25:27.906" v="6"/>
          <ac:spMkLst>
            <pc:docMk/>
            <pc:sldMk cId="0" sldId="316"/>
            <ac:spMk id="5" creationId="{00000000-0000-0000-0000-000000000000}"/>
          </ac:spMkLst>
        </pc:spChg>
        <pc:spChg chg="mod">
          <ac:chgData name="Ramon SBMS. Fabre Vernedas" userId="cded9d0a-5794-4425-aa69-e13ae1a0afe0" providerId="ADAL" clId="{AB9DBFAF-FF83-4D89-B68F-74810B89C59B}" dt="2021-10-18T10:37:28.815" v="2642" actId="20577"/>
          <ac:spMkLst>
            <pc:docMk/>
            <pc:sldMk cId="0" sldId="316"/>
            <ac:spMk id="46081" creationId="{00000000-0000-0000-0000-000000000000}"/>
          </ac:spMkLst>
        </pc:spChg>
      </pc:sldChg>
      <pc:sldChg chg="modSp mod">
        <pc:chgData name="Ramon SBMS. Fabre Vernedas" userId="cded9d0a-5794-4425-aa69-e13ae1a0afe0" providerId="ADAL" clId="{AB9DBFAF-FF83-4D89-B68F-74810B89C59B}" dt="2021-10-18T10:37:34.560" v="2649" actId="20577"/>
        <pc:sldMkLst>
          <pc:docMk/>
          <pc:sldMk cId="0" sldId="317"/>
        </pc:sldMkLst>
        <pc:spChg chg="mod">
          <ac:chgData name="Ramon SBMS. Fabre Vernedas" userId="cded9d0a-5794-4425-aa69-e13ae1a0afe0" providerId="ADAL" clId="{AB9DBFAF-FF83-4D89-B68F-74810B89C59B}" dt="2021-10-06T16:25:27.906" v="6"/>
          <ac:spMkLst>
            <pc:docMk/>
            <pc:sldMk cId="0" sldId="317"/>
            <ac:spMk id="5" creationId="{00000000-0000-0000-0000-000000000000}"/>
          </ac:spMkLst>
        </pc:spChg>
        <pc:spChg chg="mod">
          <ac:chgData name="Ramon SBMS. Fabre Vernedas" userId="cded9d0a-5794-4425-aa69-e13ae1a0afe0" providerId="ADAL" clId="{AB9DBFAF-FF83-4D89-B68F-74810B89C59B}" dt="2021-10-18T10:37:34.560" v="2649" actId="20577"/>
          <ac:spMkLst>
            <pc:docMk/>
            <pc:sldMk cId="0" sldId="317"/>
            <ac:spMk id="47105" creationId="{00000000-0000-0000-0000-000000000000}"/>
          </ac:spMkLst>
        </pc:spChg>
      </pc:sldChg>
      <pc:sldChg chg="modSp mod">
        <pc:chgData name="Ramon SBMS. Fabre Vernedas" userId="cded9d0a-5794-4425-aa69-e13ae1a0afe0" providerId="ADAL" clId="{AB9DBFAF-FF83-4D89-B68F-74810B89C59B}" dt="2021-10-18T10:37:41.390" v="2656" actId="20577"/>
        <pc:sldMkLst>
          <pc:docMk/>
          <pc:sldMk cId="0" sldId="318"/>
        </pc:sldMkLst>
        <pc:spChg chg="mod">
          <ac:chgData name="Ramon SBMS. Fabre Vernedas" userId="cded9d0a-5794-4425-aa69-e13ae1a0afe0" providerId="ADAL" clId="{AB9DBFAF-FF83-4D89-B68F-74810B89C59B}" dt="2021-10-06T16:25:27.906" v="6"/>
          <ac:spMkLst>
            <pc:docMk/>
            <pc:sldMk cId="0" sldId="318"/>
            <ac:spMk id="4" creationId="{00000000-0000-0000-0000-000000000000}"/>
          </ac:spMkLst>
        </pc:spChg>
        <pc:spChg chg="mod">
          <ac:chgData name="Ramon SBMS. Fabre Vernedas" userId="cded9d0a-5794-4425-aa69-e13ae1a0afe0" providerId="ADAL" clId="{AB9DBFAF-FF83-4D89-B68F-74810B89C59B}" dt="2021-10-18T10:37:41.390" v="2656" actId="20577"/>
          <ac:spMkLst>
            <pc:docMk/>
            <pc:sldMk cId="0" sldId="318"/>
            <ac:spMk id="48129" creationId="{00000000-0000-0000-0000-000000000000}"/>
          </ac:spMkLst>
        </pc:spChg>
      </pc:sldChg>
      <pc:sldChg chg="modSp mod">
        <pc:chgData name="Ramon SBMS. Fabre Vernedas" userId="cded9d0a-5794-4425-aa69-e13ae1a0afe0" providerId="ADAL" clId="{AB9DBFAF-FF83-4D89-B68F-74810B89C59B}" dt="2021-10-18T10:37:46.087" v="2663" actId="20577"/>
        <pc:sldMkLst>
          <pc:docMk/>
          <pc:sldMk cId="0" sldId="319"/>
        </pc:sldMkLst>
        <pc:spChg chg="mod">
          <ac:chgData name="Ramon SBMS. Fabre Vernedas" userId="cded9d0a-5794-4425-aa69-e13ae1a0afe0" providerId="ADAL" clId="{AB9DBFAF-FF83-4D89-B68F-74810B89C59B}" dt="2021-10-06T16:25:27.906" v="6"/>
          <ac:spMkLst>
            <pc:docMk/>
            <pc:sldMk cId="0" sldId="319"/>
            <ac:spMk id="6" creationId="{00000000-0000-0000-0000-000000000000}"/>
          </ac:spMkLst>
        </pc:spChg>
        <pc:spChg chg="mod">
          <ac:chgData name="Ramon SBMS. Fabre Vernedas" userId="cded9d0a-5794-4425-aa69-e13ae1a0afe0" providerId="ADAL" clId="{AB9DBFAF-FF83-4D89-B68F-74810B89C59B}" dt="2021-10-18T10:37:46.087" v="2663" actId="20577"/>
          <ac:spMkLst>
            <pc:docMk/>
            <pc:sldMk cId="0" sldId="319"/>
            <ac:spMk id="49153" creationId="{00000000-0000-0000-0000-000000000000}"/>
          </ac:spMkLst>
        </pc:spChg>
      </pc:sldChg>
      <pc:sldChg chg="modSp mod">
        <pc:chgData name="Ramon SBMS. Fabre Vernedas" userId="cded9d0a-5794-4425-aa69-e13ae1a0afe0" providerId="ADAL" clId="{AB9DBFAF-FF83-4D89-B68F-74810B89C59B}" dt="2021-10-18T10:37:55.231" v="2674" actId="20577"/>
        <pc:sldMkLst>
          <pc:docMk/>
          <pc:sldMk cId="0" sldId="320"/>
        </pc:sldMkLst>
        <pc:spChg chg="mod">
          <ac:chgData name="Ramon SBMS. Fabre Vernedas" userId="cded9d0a-5794-4425-aa69-e13ae1a0afe0" providerId="ADAL" clId="{AB9DBFAF-FF83-4D89-B68F-74810B89C59B}" dt="2021-10-06T16:25:27.906" v="6"/>
          <ac:spMkLst>
            <pc:docMk/>
            <pc:sldMk cId="0" sldId="320"/>
            <ac:spMk id="6" creationId="{00000000-0000-0000-0000-000000000000}"/>
          </ac:spMkLst>
        </pc:spChg>
        <pc:spChg chg="mod">
          <ac:chgData name="Ramon SBMS. Fabre Vernedas" userId="cded9d0a-5794-4425-aa69-e13ae1a0afe0" providerId="ADAL" clId="{AB9DBFAF-FF83-4D89-B68F-74810B89C59B}" dt="2021-10-18T10:37:55.231" v="2674" actId="20577"/>
          <ac:spMkLst>
            <pc:docMk/>
            <pc:sldMk cId="0" sldId="320"/>
            <ac:spMk id="50177" creationId="{00000000-0000-0000-0000-000000000000}"/>
          </ac:spMkLst>
        </pc:spChg>
      </pc:sldChg>
      <pc:sldChg chg="modSp mod">
        <pc:chgData name="Ramon SBMS. Fabre Vernedas" userId="cded9d0a-5794-4425-aa69-e13ae1a0afe0" providerId="ADAL" clId="{AB9DBFAF-FF83-4D89-B68F-74810B89C59B}" dt="2021-10-18T10:38:02.297" v="2681" actId="20577"/>
        <pc:sldMkLst>
          <pc:docMk/>
          <pc:sldMk cId="0" sldId="321"/>
        </pc:sldMkLst>
        <pc:spChg chg="mod">
          <ac:chgData name="Ramon SBMS. Fabre Vernedas" userId="cded9d0a-5794-4425-aa69-e13ae1a0afe0" providerId="ADAL" clId="{AB9DBFAF-FF83-4D89-B68F-74810B89C59B}" dt="2021-10-06T16:25:27.906" v="6"/>
          <ac:spMkLst>
            <pc:docMk/>
            <pc:sldMk cId="0" sldId="321"/>
            <ac:spMk id="8" creationId="{00000000-0000-0000-0000-000000000000}"/>
          </ac:spMkLst>
        </pc:spChg>
        <pc:spChg chg="mod">
          <ac:chgData name="Ramon SBMS. Fabre Vernedas" userId="cded9d0a-5794-4425-aa69-e13ae1a0afe0" providerId="ADAL" clId="{AB9DBFAF-FF83-4D89-B68F-74810B89C59B}" dt="2021-10-18T10:38:02.297" v="2681" actId="20577"/>
          <ac:spMkLst>
            <pc:docMk/>
            <pc:sldMk cId="0" sldId="321"/>
            <ac:spMk id="51201" creationId="{00000000-0000-0000-0000-000000000000}"/>
          </ac:spMkLst>
        </pc:spChg>
      </pc:sldChg>
      <pc:sldChg chg="modSp mod">
        <pc:chgData name="Ramon SBMS. Fabre Vernedas" userId="cded9d0a-5794-4425-aa69-e13ae1a0afe0" providerId="ADAL" clId="{AB9DBFAF-FF83-4D89-B68F-74810B89C59B}" dt="2021-10-18T10:38:07.759" v="2688" actId="20577"/>
        <pc:sldMkLst>
          <pc:docMk/>
          <pc:sldMk cId="0" sldId="322"/>
        </pc:sldMkLst>
        <pc:spChg chg="mod">
          <ac:chgData name="Ramon SBMS. Fabre Vernedas" userId="cded9d0a-5794-4425-aa69-e13ae1a0afe0" providerId="ADAL" clId="{AB9DBFAF-FF83-4D89-B68F-74810B89C59B}" dt="2021-10-06T16:25:27.906" v="6"/>
          <ac:spMkLst>
            <pc:docMk/>
            <pc:sldMk cId="0" sldId="322"/>
            <ac:spMk id="4" creationId="{00000000-0000-0000-0000-000000000000}"/>
          </ac:spMkLst>
        </pc:spChg>
        <pc:spChg chg="mod">
          <ac:chgData name="Ramon SBMS. Fabre Vernedas" userId="cded9d0a-5794-4425-aa69-e13ae1a0afe0" providerId="ADAL" clId="{AB9DBFAF-FF83-4D89-B68F-74810B89C59B}" dt="2021-10-18T10:38:07.759" v="2688" actId="20577"/>
          <ac:spMkLst>
            <pc:docMk/>
            <pc:sldMk cId="0" sldId="322"/>
            <ac:spMk id="52225" creationId="{00000000-0000-0000-0000-000000000000}"/>
          </ac:spMkLst>
        </pc:spChg>
        <pc:spChg chg="mod">
          <ac:chgData name="Ramon SBMS. Fabre Vernedas" userId="cded9d0a-5794-4425-aa69-e13ae1a0afe0" providerId="ADAL" clId="{AB9DBFAF-FF83-4D89-B68F-74810B89C59B}" dt="2021-10-18T09:38:44.583" v="1584" actId="113"/>
          <ac:spMkLst>
            <pc:docMk/>
            <pc:sldMk cId="0" sldId="322"/>
            <ac:spMk id="52226" creationId="{00000000-0000-0000-0000-000000000000}"/>
          </ac:spMkLst>
        </pc:spChg>
      </pc:sldChg>
      <pc:sldChg chg="modSp del">
        <pc:chgData name="Ramon SBMS. Fabre Vernedas" userId="cded9d0a-5794-4425-aa69-e13ae1a0afe0" providerId="ADAL" clId="{AB9DBFAF-FF83-4D89-B68F-74810B89C59B}" dt="2021-10-18T09:49:31.480" v="2021" actId="2696"/>
        <pc:sldMkLst>
          <pc:docMk/>
          <pc:sldMk cId="0" sldId="323"/>
        </pc:sldMkLst>
        <pc:spChg chg="mod">
          <ac:chgData name="Ramon SBMS. Fabre Vernedas" userId="cded9d0a-5794-4425-aa69-e13ae1a0afe0" providerId="ADAL" clId="{AB9DBFAF-FF83-4D89-B68F-74810B89C59B}" dt="2021-10-06T16:25:27.906" v="6"/>
          <ac:spMkLst>
            <pc:docMk/>
            <pc:sldMk cId="0" sldId="323"/>
            <ac:spMk id="19" creationId="{00000000-0000-0000-0000-000000000000}"/>
          </ac:spMkLst>
        </pc:spChg>
      </pc:sldChg>
      <pc:sldChg chg="modSp">
        <pc:chgData name="Ramon SBMS. Fabre Vernedas" userId="cded9d0a-5794-4425-aa69-e13ae1a0afe0" providerId="ADAL" clId="{AB9DBFAF-FF83-4D89-B68F-74810B89C59B}" dt="2021-10-06T16:25:27.906" v="6"/>
        <pc:sldMkLst>
          <pc:docMk/>
          <pc:sldMk cId="0" sldId="324"/>
        </pc:sldMkLst>
        <pc:spChg chg="mod">
          <ac:chgData name="Ramon SBMS. Fabre Vernedas" userId="cded9d0a-5794-4425-aa69-e13ae1a0afe0" providerId="ADAL" clId="{AB9DBFAF-FF83-4D89-B68F-74810B89C59B}" dt="2021-10-06T16:25:27.906" v="6"/>
          <ac:spMkLst>
            <pc:docMk/>
            <pc:sldMk cId="0" sldId="324"/>
            <ac:spMk id="35" creationId="{00000000-0000-0000-0000-000000000000}"/>
          </ac:spMkLst>
        </pc:spChg>
      </pc:sldChg>
      <pc:sldChg chg="modSp mod">
        <pc:chgData name="Ramon SBMS. Fabre Vernedas" userId="cded9d0a-5794-4425-aa69-e13ae1a0afe0" providerId="ADAL" clId="{AB9DBFAF-FF83-4D89-B68F-74810B89C59B}" dt="2021-10-18T09:58:39.778" v="2120" actId="1076"/>
        <pc:sldMkLst>
          <pc:docMk/>
          <pc:sldMk cId="0" sldId="325"/>
        </pc:sldMkLst>
        <pc:spChg chg="mod">
          <ac:chgData name="Ramon SBMS. Fabre Vernedas" userId="cded9d0a-5794-4425-aa69-e13ae1a0afe0" providerId="ADAL" clId="{AB9DBFAF-FF83-4D89-B68F-74810B89C59B}" dt="2021-10-06T16:25:27.906" v="6"/>
          <ac:spMkLst>
            <pc:docMk/>
            <pc:sldMk cId="0" sldId="325"/>
            <ac:spMk id="4" creationId="{00000000-0000-0000-0000-000000000000}"/>
          </ac:spMkLst>
        </pc:spChg>
        <pc:spChg chg="mod">
          <ac:chgData name="Ramon SBMS. Fabre Vernedas" userId="cded9d0a-5794-4425-aa69-e13ae1a0afe0" providerId="ADAL" clId="{AB9DBFAF-FF83-4D89-B68F-74810B89C59B}" dt="2021-10-18T09:58:34.226" v="2119" actId="1076"/>
          <ac:spMkLst>
            <pc:docMk/>
            <pc:sldMk cId="0" sldId="325"/>
            <ac:spMk id="62468" creationId="{00000000-0000-0000-0000-000000000000}"/>
          </ac:spMkLst>
        </pc:spChg>
        <pc:spChg chg="mod">
          <ac:chgData name="Ramon SBMS. Fabre Vernedas" userId="cded9d0a-5794-4425-aa69-e13ae1a0afe0" providerId="ADAL" clId="{AB9DBFAF-FF83-4D89-B68F-74810B89C59B}" dt="2021-10-18T09:58:39.778" v="2120" actId="1076"/>
          <ac:spMkLst>
            <pc:docMk/>
            <pc:sldMk cId="0" sldId="325"/>
            <ac:spMk id="62469" creationId="{00000000-0000-0000-0000-000000000000}"/>
          </ac:spMkLst>
        </pc:spChg>
      </pc:sldChg>
      <pc:sldChg chg="addSp modSp mod ord">
        <pc:chgData name="Ramon SBMS. Fabre Vernedas" userId="cded9d0a-5794-4425-aa69-e13ae1a0afe0" providerId="ADAL" clId="{AB9DBFAF-FF83-4D89-B68F-74810B89C59B}" dt="2021-10-18T10:38:41.023" v="2693" actId="20577"/>
        <pc:sldMkLst>
          <pc:docMk/>
          <pc:sldMk cId="0" sldId="326"/>
        </pc:sldMkLst>
        <pc:spChg chg="mod">
          <ac:chgData name="Ramon SBMS. Fabre Vernedas" userId="cded9d0a-5794-4425-aa69-e13ae1a0afe0" providerId="ADAL" clId="{AB9DBFAF-FF83-4D89-B68F-74810B89C59B}" dt="2021-10-06T16:25:27.906" v="6"/>
          <ac:spMkLst>
            <pc:docMk/>
            <pc:sldMk cId="0" sldId="326"/>
            <ac:spMk id="4" creationId="{00000000-0000-0000-0000-000000000000}"/>
          </ac:spMkLst>
        </pc:spChg>
        <pc:spChg chg="add mod">
          <ac:chgData name="Ramon SBMS. Fabre Vernedas" userId="cded9d0a-5794-4425-aa69-e13ae1a0afe0" providerId="ADAL" clId="{AB9DBFAF-FF83-4D89-B68F-74810B89C59B}" dt="2021-10-18T09:57:59.213" v="2109" actId="1076"/>
          <ac:spMkLst>
            <pc:docMk/>
            <pc:sldMk cId="0" sldId="326"/>
            <ac:spMk id="5" creationId="{ACC1314F-3335-43AA-8375-3C8194A5B9E5}"/>
          </ac:spMkLst>
        </pc:spChg>
        <pc:spChg chg="mod">
          <ac:chgData name="Ramon SBMS. Fabre Vernedas" userId="cded9d0a-5794-4425-aa69-e13ae1a0afe0" providerId="ADAL" clId="{AB9DBFAF-FF83-4D89-B68F-74810B89C59B}" dt="2021-10-18T10:38:41.023" v="2693" actId="20577"/>
          <ac:spMkLst>
            <pc:docMk/>
            <pc:sldMk cId="0" sldId="326"/>
            <ac:spMk id="63492" creationId="{00000000-0000-0000-0000-000000000000}"/>
          </ac:spMkLst>
        </pc:spChg>
        <pc:spChg chg="mod">
          <ac:chgData name="Ramon SBMS. Fabre Vernedas" userId="cded9d0a-5794-4425-aa69-e13ae1a0afe0" providerId="ADAL" clId="{AB9DBFAF-FF83-4D89-B68F-74810B89C59B}" dt="2021-10-18T09:58:05.130" v="2110" actId="1076"/>
          <ac:spMkLst>
            <pc:docMk/>
            <pc:sldMk cId="0" sldId="326"/>
            <ac:spMk id="63494" creationId="{00000000-0000-0000-0000-000000000000}"/>
          </ac:spMkLst>
        </pc:spChg>
      </pc:sldChg>
      <pc:sldChg chg="modSp ord">
        <pc:chgData name="Ramon SBMS. Fabre Vernedas" userId="cded9d0a-5794-4425-aa69-e13ae1a0afe0" providerId="ADAL" clId="{AB9DBFAF-FF83-4D89-B68F-74810B89C59B}" dt="2021-10-13T10:45:07.340" v="1202"/>
        <pc:sldMkLst>
          <pc:docMk/>
          <pc:sldMk cId="0" sldId="327"/>
        </pc:sldMkLst>
        <pc:spChg chg="mod">
          <ac:chgData name="Ramon SBMS. Fabre Vernedas" userId="cded9d0a-5794-4425-aa69-e13ae1a0afe0" providerId="ADAL" clId="{AB9DBFAF-FF83-4D89-B68F-74810B89C59B}" dt="2021-10-06T16:25:27.906" v="6"/>
          <ac:spMkLst>
            <pc:docMk/>
            <pc:sldMk cId="0" sldId="327"/>
            <ac:spMk id="17" creationId="{00000000-0000-0000-0000-000000000000}"/>
          </ac:spMkLst>
        </pc:spChg>
      </pc:sldChg>
      <pc:sldChg chg="modSp mod">
        <pc:chgData name="Ramon SBMS. Fabre Vernedas" userId="cded9d0a-5794-4425-aa69-e13ae1a0afe0" providerId="ADAL" clId="{AB9DBFAF-FF83-4D89-B68F-74810B89C59B}" dt="2021-10-18T10:38:57.173" v="2698" actId="20577"/>
        <pc:sldMkLst>
          <pc:docMk/>
          <pc:sldMk cId="0" sldId="328"/>
        </pc:sldMkLst>
        <pc:spChg chg="mod">
          <ac:chgData name="Ramon SBMS. Fabre Vernedas" userId="cded9d0a-5794-4425-aa69-e13ae1a0afe0" providerId="ADAL" clId="{AB9DBFAF-FF83-4D89-B68F-74810B89C59B}" dt="2021-10-06T16:25:27.906" v="6"/>
          <ac:spMkLst>
            <pc:docMk/>
            <pc:sldMk cId="0" sldId="328"/>
            <ac:spMk id="6" creationId="{00000000-0000-0000-0000-000000000000}"/>
          </ac:spMkLst>
        </pc:spChg>
        <pc:spChg chg="mod">
          <ac:chgData name="Ramon SBMS. Fabre Vernedas" userId="cded9d0a-5794-4425-aa69-e13ae1a0afe0" providerId="ADAL" clId="{AB9DBFAF-FF83-4D89-B68F-74810B89C59B}" dt="2021-10-18T10:38:57.173" v="2698" actId="20577"/>
          <ac:spMkLst>
            <pc:docMk/>
            <pc:sldMk cId="0" sldId="328"/>
            <ac:spMk id="65540" creationId="{00000000-0000-0000-0000-000000000000}"/>
          </ac:spMkLst>
        </pc:spChg>
        <pc:spChg chg="mod">
          <ac:chgData name="Ramon SBMS. Fabre Vernedas" userId="cded9d0a-5794-4425-aa69-e13ae1a0afe0" providerId="ADAL" clId="{AB9DBFAF-FF83-4D89-B68F-74810B89C59B}" dt="2021-10-18T10:02:12.196" v="2209" actId="6549"/>
          <ac:spMkLst>
            <pc:docMk/>
            <pc:sldMk cId="0" sldId="328"/>
            <ac:spMk id="65541" creationId="{00000000-0000-0000-0000-000000000000}"/>
          </ac:spMkLst>
        </pc:spChg>
      </pc:sldChg>
      <pc:sldChg chg="modSp mod">
        <pc:chgData name="Ramon SBMS. Fabre Vernedas" userId="cded9d0a-5794-4425-aa69-e13ae1a0afe0" providerId="ADAL" clId="{AB9DBFAF-FF83-4D89-B68F-74810B89C59B}" dt="2021-10-18T10:39:09.852" v="2708" actId="20577"/>
        <pc:sldMkLst>
          <pc:docMk/>
          <pc:sldMk cId="0" sldId="329"/>
        </pc:sldMkLst>
        <pc:spChg chg="mod">
          <ac:chgData name="Ramon SBMS. Fabre Vernedas" userId="cded9d0a-5794-4425-aa69-e13ae1a0afe0" providerId="ADAL" clId="{AB9DBFAF-FF83-4D89-B68F-74810B89C59B}" dt="2021-10-06T16:25:27.906" v="6"/>
          <ac:spMkLst>
            <pc:docMk/>
            <pc:sldMk cId="0" sldId="329"/>
            <ac:spMk id="4" creationId="{00000000-0000-0000-0000-000000000000}"/>
          </ac:spMkLst>
        </pc:spChg>
        <pc:spChg chg="mod">
          <ac:chgData name="Ramon SBMS. Fabre Vernedas" userId="cded9d0a-5794-4425-aa69-e13ae1a0afe0" providerId="ADAL" clId="{AB9DBFAF-FF83-4D89-B68F-74810B89C59B}" dt="2021-10-18T10:39:09.852" v="2708" actId="20577"/>
          <ac:spMkLst>
            <pc:docMk/>
            <pc:sldMk cId="0" sldId="329"/>
            <ac:spMk id="66564" creationId="{00000000-0000-0000-0000-000000000000}"/>
          </ac:spMkLst>
        </pc:spChg>
        <pc:spChg chg="mod">
          <ac:chgData name="Ramon SBMS. Fabre Vernedas" userId="cded9d0a-5794-4425-aa69-e13ae1a0afe0" providerId="ADAL" clId="{AB9DBFAF-FF83-4D89-B68F-74810B89C59B}" dt="2021-10-18T10:03:14.152" v="2220" actId="6549"/>
          <ac:spMkLst>
            <pc:docMk/>
            <pc:sldMk cId="0" sldId="329"/>
            <ac:spMk id="66565" creationId="{00000000-0000-0000-0000-000000000000}"/>
          </ac:spMkLst>
        </pc:spChg>
      </pc:sldChg>
      <pc:sldChg chg="addSp delSp modSp mod">
        <pc:chgData name="Ramon SBMS. Fabre Vernedas" userId="cded9d0a-5794-4425-aa69-e13ae1a0afe0" providerId="ADAL" clId="{AB9DBFAF-FF83-4D89-B68F-74810B89C59B}" dt="2021-10-18T10:39:19.662" v="2713" actId="20577"/>
        <pc:sldMkLst>
          <pc:docMk/>
          <pc:sldMk cId="0" sldId="330"/>
        </pc:sldMkLst>
        <pc:spChg chg="mod">
          <ac:chgData name="Ramon SBMS. Fabre Vernedas" userId="cded9d0a-5794-4425-aa69-e13ae1a0afe0" providerId="ADAL" clId="{AB9DBFAF-FF83-4D89-B68F-74810B89C59B}" dt="2021-10-06T16:25:27.906" v="6"/>
          <ac:spMkLst>
            <pc:docMk/>
            <pc:sldMk cId="0" sldId="330"/>
            <ac:spMk id="15" creationId="{00000000-0000-0000-0000-000000000000}"/>
          </ac:spMkLst>
        </pc:spChg>
        <pc:spChg chg="del">
          <ac:chgData name="Ramon SBMS. Fabre Vernedas" userId="cded9d0a-5794-4425-aa69-e13ae1a0afe0" providerId="ADAL" clId="{AB9DBFAF-FF83-4D89-B68F-74810B89C59B}" dt="2021-10-18T10:04:16.709" v="2221"/>
          <ac:spMkLst>
            <pc:docMk/>
            <pc:sldMk cId="0" sldId="330"/>
            <ac:spMk id="16" creationId="{745BDD85-8A7B-48BA-8C54-442312B2278D}"/>
          </ac:spMkLst>
        </pc:spChg>
        <pc:spChg chg="mod">
          <ac:chgData name="Ramon SBMS. Fabre Vernedas" userId="cded9d0a-5794-4425-aa69-e13ae1a0afe0" providerId="ADAL" clId="{AB9DBFAF-FF83-4D89-B68F-74810B89C59B}" dt="2021-10-18T10:39:19.662" v="2713" actId="20577"/>
          <ac:spMkLst>
            <pc:docMk/>
            <pc:sldMk cId="0" sldId="330"/>
            <ac:spMk id="67588" creationId="{00000000-0000-0000-0000-000000000000}"/>
          </ac:spMkLst>
        </pc:spChg>
        <pc:spChg chg="del">
          <ac:chgData name="Ramon SBMS. Fabre Vernedas" userId="cded9d0a-5794-4425-aa69-e13ae1a0afe0" providerId="ADAL" clId="{AB9DBFAF-FF83-4D89-B68F-74810B89C59B}" dt="2021-10-18T10:30:19.279" v="2468" actId="21"/>
          <ac:spMkLst>
            <pc:docMk/>
            <pc:sldMk cId="0" sldId="330"/>
            <ac:spMk id="67590" creationId="{00000000-0000-0000-0000-000000000000}"/>
          </ac:spMkLst>
        </pc:spChg>
        <pc:spChg chg="del">
          <ac:chgData name="Ramon SBMS. Fabre Vernedas" userId="cded9d0a-5794-4425-aa69-e13ae1a0afe0" providerId="ADAL" clId="{AB9DBFAF-FF83-4D89-B68F-74810B89C59B}" dt="2021-10-18T10:30:19.279" v="2468" actId="21"/>
          <ac:spMkLst>
            <pc:docMk/>
            <pc:sldMk cId="0" sldId="330"/>
            <ac:spMk id="67591" creationId="{00000000-0000-0000-0000-000000000000}"/>
          </ac:spMkLst>
        </pc:spChg>
        <pc:spChg chg="del">
          <ac:chgData name="Ramon SBMS. Fabre Vernedas" userId="cded9d0a-5794-4425-aa69-e13ae1a0afe0" providerId="ADAL" clId="{AB9DBFAF-FF83-4D89-B68F-74810B89C59B}" dt="2021-10-18T10:30:19.279" v="2468" actId="21"/>
          <ac:spMkLst>
            <pc:docMk/>
            <pc:sldMk cId="0" sldId="330"/>
            <ac:spMk id="67593" creationId="{00000000-0000-0000-0000-000000000000}"/>
          </ac:spMkLst>
        </pc:spChg>
        <pc:spChg chg="del">
          <ac:chgData name="Ramon SBMS. Fabre Vernedas" userId="cded9d0a-5794-4425-aa69-e13ae1a0afe0" providerId="ADAL" clId="{AB9DBFAF-FF83-4D89-B68F-74810B89C59B}" dt="2021-10-18T10:30:19.279" v="2468" actId="21"/>
          <ac:spMkLst>
            <pc:docMk/>
            <pc:sldMk cId="0" sldId="330"/>
            <ac:spMk id="67595" creationId="{00000000-0000-0000-0000-000000000000}"/>
          </ac:spMkLst>
        </pc:spChg>
        <pc:spChg chg="del">
          <ac:chgData name="Ramon SBMS. Fabre Vernedas" userId="cded9d0a-5794-4425-aa69-e13ae1a0afe0" providerId="ADAL" clId="{AB9DBFAF-FF83-4D89-B68F-74810B89C59B}" dt="2021-10-18T10:30:19.279" v="2468" actId="21"/>
          <ac:spMkLst>
            <pc:docMk/>
            <pc:sldMk cId="0" sldId="330"/>
            <ac:spMk id="67601" creationId="{00000000-0000-0000-0000-000000000000}"/>
          </ac:spMkLst>
        </pc:spChg>
        <pc:spChg chg="del">
          <ac:chgData name="Ramon SBMS. Fabre Vernedas" userId="cded9d0a-5794-4425-aa69-e13ae1a0afe0" providerId="ADAL" clId="{AB9DBFAF-FF83-4D89-B68F-74810B89C59B}" dt="2021-10-18T10:30:19.279" v="2468" actId="21"/>
          <ac:spMkLst>
            <pc:docMk/>
            <pc:sldMk cId="0" sldId="330"/>
            <ac:spMk id="67602" creationId="{00000000-0000-0000-0000-000000000000}"/>
          </ac:spMkLst>
        </pc:spChg>
        <pc:spChg chg="del">
          <ac:chgData name="Ramon SBMS. Fabre Vernedas" userId="cded9d0a-5794-4425-aa69-e13ae1a0afe0" providerId="ADAL" clId="{AB9DBFAF-FF83-4D89-B68F-74810B89C59B}" dt="2021-10-18T10:30:19.279" v="2468" actId="21"/>
          <ac:spMkLst>
            <pc:docMk/>
            <pc:sldMk cId="0" sldId="330"/>
            <ac:spMk id="67603" creationId="{00000000-0000-0000-0000-000000000000}"/>
          </ac:spMkLst>
        </pc:spChg>
        <pc:spChg chg="del">
          <ac:chgData name="Ramon SBMS. Fabre Vernedas" userId="cded9d0a-5794-4425-aa69-e13ae1a0afe0" providerId="ADAL" clId="{AB9DBFAF-FF83-4D89-B68F-74810B89C59B}" dt="2021-10-18T10:30:19.279" v="2468" actId="21"/>
          <ac:spMkLst>
            <pc:docMk/>
            <pc:sldMk cId="0" sldId="330"/>
            <ac:spMk id="67604" creationId="{00000000-0000-0000-0000-000000000000}"/>
          </ac:spMkLst>
        </pc:spChg>
        <pc:grpChg chg="del">
          <ac:chgData name="Ramon SBMS. Fabre Vernedas" userId="cded9d0a-5794-4425-aa69-e13ae1a0afe0" providerId="ADAL" clId="{AB9DBFAF-FF83-4D89-B68F-74810B89C59B}" dt="2021-10-18T10:30:19.279" v="2468" actId="21"/>
          <ac:grpSpMkLst>
            <pc:docMk/>
            <pc:sldMk cId="0" sldId="330"/>
            <ac:grpSpMk id="2" creationId="{00000000-0000-0000-0000-000000000000}"/>
          </ac:grpSpMkLst>
        </pc:grpChg>
        <pc:picChg chg="add mod">
          <ac:chgData name="Ramon SBMS. Fabre Vernedas" userId="cded9d0a-5794-4425-aa69-e13ae1a0afe0" providerId="ADAL" clId="{AB9DBFAF-FF83-4D89-B68F-74810B89C59B}" dt="2021-10-18T10:31:16.571" v="2476" actId="14100"/>
          <ac:picMkLst>
            <pc:docMk/>
            <pc:sldMk cId="0" sldId="330"/>
            <ac:picMk id="4" creationId="{C2C11CFE-9146-4E17-8C0E-7645465E0A1F}"/>
          </ac:picMkLst>
        </pc:picChg>
        <pc:picChg chg="add del mod">
          <ac:chgData name="Ramon SBMS. Fabre Vernedas" userId="cded9d0a-5794-4425-aa69-e13ae1a0afe0" providerId="ADAL" clId="{AB9DBFAF-FF83-4D89-B68F-74810B89C59B}" dt="2021-10-18T10:31:10.386" v="2474" actId="21"/>
          <ac:picMkLst>
            <pc:docMk/>
            <pc:sldMk cId="0" sldId="330"/>
            <ac:picMk id="19" creationId="{029E9256-ACC7-4502-A98F-6DD82291ACB0}"/>
          </ac:picMkLst>
        </pc:picChg>
      </pc:sldChg>
      <pc:sldChg chg="modSp mod">
        <pc:chgData name="Ramon SBMS. Fabre Vernedas" userId="cded9d0a-5794-4425-aa69-e13ae1a0afe0" providerId="ADAL" clId="{AB9DBFAF-FF83-4D89-B68F-74810B89C59B}" dt="2021-10-18T10:13:09.656" v="2323" actId="20577"/>
        <pc:sldMkLst>
          <pc:docMk/>
          <pc:sldMk cId="0" sldId="331"/>
        </pc:sldMkLst>
        <pc:spChg chg="mod">
          <ac:chgData name="Ramon SBMS. Fabre Vernedas" userId="cded9d0a-5794-4425-aa69-e13ae1a0afe0" providerId="ADAL" clId="{AB9DBFAF-FF83-4D89-B68F-74810B89C59B}" dt="2021-10-06T16:25:27.906" v="6"/>
          <ac:spMkLst>
            <pc:docMk/>
            <pc:sldMk cId="0" sldId="331"/>
            <ac:spMk id="4" creationId="{00000000-0000-0000-0000-000000000000}"/>
          </ac:spMkLst>
        </pc:spChg>
        <pc:spChg chg="mod">
          <ac:chgData name="Ramon SBMS. Fabre Vernedas" userId="cded9d0a-5794-4425-aa69-e13ae1a0afe0" providerId="ADAL" clId="{AB9DBFAF-FF83-4D89-B68F-74810B89C59B}" dt="2021-10-18T10:13:09.656" v="2323" actId="20577"/>
          <ac:spMkLst>
            <pc:docMk/>
            <pc:sldMk cId="0" sldId="331"/>
            <ac:spMk id="68612" creationId="{00000000-0000-0000-0000-000000000000}"/>
          </ac:spMkLst>
        </pc:spChg>
        <pc:spChg chg="mod">
          <ac:chgData name="Ramon SBMS. Fabre Vernedas" userId="cded9d0a-5794-4425-aa69-e13ae1a0afe0" providerId="ADAL" clId="{AB9DBFAF-FF83-4D89-B68F-74810B89C59B}" dt="2021-10-18T10:11:50.893" v="2275" actId="1076"/>
          <ac:spMkLst>
            <pc:docMk/>
            <pc:sldMk cId="0" sldId="331"/>
            <ac:spMk id="68613" creationId="{00000000-0000-0000-0000-000000000000}"/>
          </ac:spMkLst>
        </pc:spChg>
      </pc:sldChg>
      <pc:sldChg chg="modSp mod">
        <pc:chgData name="Ramon SBMS. Fabre Vernedas" userId="cded9d0a-5794-4425-aa69-e13ae1a0afe0" providerId="ADAL" clId="{AB9DBFAF-FF83-4D89-B68F-74810B89C59B}" dt="2021-10-18T10:13:14.567" v="2328" actId="20577"/>
        <pc:sldMkLst>
          <pc:docMk/>
          <pc:sldMk cId="0" sldId="332"/>
        </pc:sldMkLst>
        <pc:spChg chg="mod">
          <ac:chgData name="Ramon SBMS. Fabre Vernedas" userId="cded9d0a-5794-4425-aa69-e13ae1a0afe0" providerId="ADAL" clId="{AB9DBFAF-FF83-4D89-B68F-74810B89C59B}" dt="2021-10-06T16:25:27.906" v="6"/>
          <ac:spMkLst>
            <pc:docMk/>
            <pc:sldMk cId="0" sldId="332"/>
            <ac:spMk id="4" creationId="{00000000-0000-0000-0000-000000000000}"/>
          </ac:spMkLst>
        </pc:spChg>
        <pc:spChg chg="mod">
          <ac:chgData name="Ramon SBMS. Fabre Vernedas" userId="cded9d0a-5794-4425-aa69-e13ae1a0afe0" providerId="ADAL" clId="{AB9DBFAF-FF83-4D89-B68F-74810B89C59B}" dt="2021-10-18T10:13:14.567" v="2328" actId="20577"/>
          <ac:spMkLst>
            <pc:docMk/>
            <pc:sldMk cId="0" sldId="332"/>
            <ac:spMk id="69636" creationId="{00000000-0000-0000-0000-000000000000}"/>
          </ac:spMkLst>
        </pc:spChg>
        <pc:spChg chg="mod">
          <ac:chgData name="Ramon SBMS. Fabre Vernedas" userId="cded9d0a-5794-4425-aa69-e13ae1a0afe0" providerId="ADAL" clId="{AB9DBFAF-FF83-4D89-B68F-74810B89C59B}" dt="2021-10-18T10:12:51.889" v="2319" actId="20577"/>
          <ac:spMkLst>
            <pc:docMk/>
            <pc:sldMk cId="0" sldId="332"/>
            <ac:spMk id="69637" creationId="{00000000-0000-0000-0000-000000000000}"/>
          </ac:spMkLst>
        </pc:spChg>
      </pc:sldChg>
      <pc:sldChg chg="modSp mod">
        <pc:chgData name="Ramon SBMS. Fabre Vernedas" userId="cded9d0a-5794-4425-aa69-e13ae1a0afe0" providerId="ADAL" clId="{AB9DBFAF-FF83-4D89-B68F-74810B89C59B}" dt="2021-10-18T10:13:18.951" v="2334" actId="20577"/>
        <pc:sldMkLst>
          <pc:docMk/>
          <pc:sldMk cId="0" sldId="333"/>
        </pc:sldMkLst>
        <pc:spChg chg="mod">
          <ac:chgData name="Ramon SBMS. Fabre Vernedas" userId="cded9d0a-5794-4425-aa69-e13ae1a0afe0" providerId="ADAL" clId="{AB9DBFAF-FF83-4D89-B68F-74810B89C59B}" dt="2021-10-06T16:25:27.906" v="6"/>
          <ac:spMkLst>
            <pc:docMk/>
            <pc:sldMk cId="0" sldId="333"/>
            <ac:spMk id="4" creationId="{00000000-0000-0000-0000-000000000000}"/>
          </ac:spMkLst>
        </pc:spChg>
        <pc:spChg chg="mod">
          <ac:chgData name="Ramon SBMS. Fabre Vernedas" userId="cded9d0a-5794-4425-aa69-e13ae1a0afe0" providerId="ADAL" clId="{AB9DBFAF-FF83-4D89-B68F-74810B89C59B}" dt="2021-10-18T10:13:18.951" v="2334" actId="20577"/>
          <ac:spMkLst>
            <pc:docMk/>
            <pc:sldMk cId="0" sldId="333"/>
            <ac:spMk id="71684" creationId="{00000000-0000-0000-0000-000000000000}"/>
          </ac:spMkLst>
        </pc:spChg>
      </pc:sldChg>
      <pc:sldChg chg="modSp">
        <pc:chgData name="Ramon SBMS. Fabre Vernedas" userId="cded9d0a-5794-4425-aa69-e13ae1a0afe0" providerId="ADAL" clId="{AB9DBFAF-FF83-4D89-B68F-74810B89C59B}" dt="2021-10-06T16:25:27.906" v="6"/>
        <pc:sldMkLst>
          <pc:docMk/>
          <pc:sldMk cId="0" sldId="334"/>
        </pc:sldMkLst>
        <pc:spChg chg="mod">
          <ac:chgData name="Ramon SBMS. Fabre Vernedas" userId="cded9d0a-5794-4425-aa69-e13ae1a0afe0" providerId="ADAL" clId="{AB9DBFAF-FF83-4D89-B68F-74810B89C59B}" dt="2021-10-06T16:25:27.906" v="6"/>
          <ac:spMkLst>
            <pc:docMk/>
            <pc:sldMk cId="0" sldId="334"/>
            <ac:spMk id="4" creationId="{00000000-0000-0000-0000-000000000000}"/>
          </ac:spMkLst>
        </pc:spChg>
      </pc:sldChg>
      <pc:sldChg chg="modSp mod">
        <pc:chgData name="Ramon SBMS. Fabre Vernedas" userId="cded9d0a-5794-4425-aa69-e13ae1a0afe0" providerId="ADAL" clId="{AB9DBFAF-FF83-4D89-B68F-74810B89C59B}" dt="2021-10-13T10:48:55.781" v="1357" actId="5793"/>
        <pc:sldMkLst>
          <pc:docMk/>
          <pc:sldMk cId="0" sldId="335"/>
        </pc:sldMkLst>
        <pc:spChg chg="mod">
          <ac:chgData name="Ramon SBMS. Fabre Vernedas" userId="cded9d0a-5794-4425-aa69-e13ae1a0afe0" providerId="ADAL" clId="{AB9DBFAF-FF83-4D89-B68F-74810B89C59B}" dt="2021-10-06T16:25:27.906" v="6"/>
          <ac:spMkLst>
            <pc:docMk/>
            <pc:sldMk cId="0" sldId="335"/>
            <ac:spMk id="4" creationId="{00000000-0000-0000-0000-000000000000}"/>
          </ac:spMkLst>
        </pc:spChg>
        <pc:spChg chg="mod">
          <ac:chgData name="Ramon SBMS. Fabre Vernedas" userId="cded9d0a-5794-4425-aa69-e13ae1a0afe0" providerId="ADAL" clId="{AB9DBFAF-FF83-4D89-B68F-74810B89C59B}" dt="2021-10-13T10:48:55.781" v="1357" actId="5793"/>
          <ac:spMkLst>
            <pc:docMk/>
            <pc:sldMk cId="0" sldId="335"/>
            <ac:spMk id="72709" creationId="{00000000-0000-0000-0000-000000000000}"/>
          </ac:spMkLst>
        </pc:spChg>
      </pc:sldChg>
      <pc:sldChg chg="modSp">
        <pc:chgData name="Ramon SBMS. Fabre Vernedas" userId="cded9d0a-5794-4425-aa69-e13ae1a0afe0" providerId="ADAL" clId="{AB9DBFAF-FF83-4D89-B68F-74810B89C59B}" dt="2021-10-06T16:25:27.906" v="6"/>
        <pc:sldMkLst>
          <pc:docMk/>
          <pc:sldMk cId="0" sldId="336"/>
        </pc:sldMkLst>
        <pc:spChg chg="mod">
          <ac:chgData name="Ramon SBMS. Fabre Vernedas" userId="cded9d0a-5794-4425-aa69-e13ae1a0afe0" providerId="ADAL" clId="{AB9DBFAF-FF83-4D89-B68F-74810B89C59B}" dt="2021-10-06T16:25:27.906" v="6"/>
          <ac:spMkLst>
            <pc:docMk/>
            <pc:sldMk cId="0" sldId="336"/>
            <ac:spMk id="4" creationId="{00000000-0000-0000-0000-000000000000}"/>
          </ac:spMkLst>
        </pc:spChg>
      </pc:sldChg>
      <pc:sldChg chg="modSp mod">
        <pc:chgData name="Ramon SBMS. Fabre Vernedas" userId="cded9d0a-5794-4425-aa69-e13ae1a0afe0" providerId="ADAL" clId="{AB9DBFAF-FF83-4D89-B68F-74810B89C59B}" dt="2021-10-06T16:25:28.110" v="7" actId="27636"/>
        <pc:sldMkLst>
          <pc:docMk/>
          <pc:sldMk cId="0" sldId="337"/>
        </pc:sldMkLst>
        <pc:spChg chg="mod">
          <ac:chgData name="Ramon SBMS. Fabre Vernedas" userId="cded9d0a-5794-4425-aa69-e13ae1a0afe0" providerId="ADAL" clId="{AB9DBFAF-FF83-4D89-B68F-74810B89C59B}" dt="2021-10-06T16:25:27.906" v="6"/>
          <ac:spMkLst>
            <pc:docMk/>
            <pc:sldMk cId="0" sldId="337"/>
            <ac:spMk id="6" creationId="{00000000-0000-0000-0000-000000000000}"/>
          </ac:spMkLst>
        </pc:spChg>
        <pc:spChg chg="mod">
          <ac:chgData name="Ramon SBMS. Fabre Vernedas" userId="cded9d0a-5794-4425-aa69-e13ae1a0afe0" providerId="ADAL" clId="{AB9DBFAF-FF83-4D89-B68F-74810B89C59B}" dt="2021-10-06T16:25:28.110" v="7" actId="27636"/>
          <ac:spMkLst>
            <pc:docMk/>
            <pc:sldMk cId="0" sldId="337"/>
            <ac:spMk id="26627" creationId="{00000000-0000-0000-0000-000000000000}"/>
          </ac:spMkLst>
        </pc:spChg>
      </pc:sldChg>
      <pc:sldChg chg="modSp">
        <pc:chgData name="Ramon SBMS. Fabre Vernedas" userId="cded9d0a-5794-4425-aa69-e13ae1a0afe0" providerId="ADAL" clId="{AB9DBFAF-FF83-4D89-B68F-74810B89C59B}" dt="2021-10-06T16:25:27.906" v="6"/>
        <pc:sldMkLst>
          <pc:docMk/>
          <pc:sldMk cId="0" sldId="338"/>
        </pc:sldMkLst>
        <pc:spChg chg="mod">
          <ac:chgData name="Ramon SBMS. Fabre Vernedas" userId="cded9d0a-5794-4425-aa69-e13ae1a0afe0" providerId="ADAL" clId="{AB9DBFAF-FF83-4D89-B68F-74810B89C59B}" dt="2021-10-06T16:25:27.906" v="6"/>
          <ac:spMkLst>
            <pc:docMk/>
            <pc:sldMk cId="0" sldId="338"/>
            <ac:spMk id="5" creationId="{00000000-0000-0000-0000-000000000000}"/>
          </ac:spMkLst>
        </pc:spChg>
      </pc:sldChg>
      <pc:sldChg chg="modSp">
        <pc:chgData name="Ramon SBMS. Fabre Vernedas" userId="cded9d0a-5794-4425-aa69-e13ae1a0afe0" providerId="ADAL" clId="{AB9DBFAF-FF83-4D89-B68F-74810B89C59B}" dt="2021-10-06T16:25:27.906" v="6"/>
        <pc:sldMkLst>
          <pc:docMk/>
          <pc:sldMk cId="0" sldId="339"/>
        </pc:sldMkLst>
        <pc:spChg chg="mod">
          <ac:chgData name="Ramon SBMS. Fabre Vernedas" userId="cded9d0a-5794-4425-aa69-e13ae1a0afe0" providerId="ADAL" clId="{AB9DBFAF-FF83-4D89-B68F-74810B89C59B}" dt="2021-10-06T16:25:27.906" v="6"/>
          <ac:spMkLst>
            <pc:docMk/>
            <pc:sldMk cId="0" sldId="339"/>
            <ac:spMk id="6" creationId="{00000000-0000-0000-0000-000000000000}"/>
          </ac:spMkLst>
        </pc:spChg>
      </pc:sldChg>
      <pc:sldChg chg="modSp">
        <pc:chgData name="Ramon SBMS. Fabre Vernedas" userId="cded9d0a-5794-4425-aa69-e13ae1a0afe0" providerId="ADAL" clId="{AB9DBFAF-FF83-4D89-B68F-74810B89C59B}" dt="2021-10-06T16:25:27.906" v="6"/>
        <pc:sldMkLst>
          <pc:docMk/>
          <pc:sldMk cId="0" sldId="343"/>
        </pc:sldMkLst>
        <pc:spChg chg="mod">
          <ac:chgData name="Ramon SBMS. Fabre Vernedas" userId="cded9d0a-5794-4425-aa69-e13ae1a0afe0" providerId="ADAL" clId="{AB9DBFAF-FF83-4D89-B68F-74810B89C59B}" dt="2021-10-06T16:25:27.906" v="6"/>
          <ac:spMkLst>
            <pc:docMk/>
            <pc:sldMk cId="0" sldId="343"/>
            <ac:spMk id="16" creationId="{00000000-0000-0000-0000-000000000000}"/>
          </ac:spMkLst>
        </pc:spChg>
      </pc:sldChg>
      <pc:sldChg chg="modSp">
        <pc:chgData name="Ramon SBMS. Fabre Vernedas" userId="cded9d0a-5794-4425-aa69-e13ae1a0afe0" providerId="ADAL" clId="{AB9DBFAF-FF83-4D89-B68F-74810B89C59B}" dt="2021-10-06T16:25:27.906" v="6"/>
        <pc:sldMkLst>
          <pc:docMk/>
          <pc:sldMk cId="0" sldId="344"/>
        </pc:sldMkLst>
        <pc:spChg chg="mod">
          <ac:chgData name="Ramon SBMS. Fabre Vernedas" userId="cded9d0a-5794-4425-aa69-e13ae1a0afe0" providerId="ADAL" clId="{AB9DBFAF-FF83-4D89-B68F-74810B89C59B}" dt="2021-10-06T16:25:27.906" v="6"/>
          <ac:spMkLst>
            <pc:docMk/>
            <pc:sldMk cId="0" sldId="344"/>
            <ac:spMk id="4" creationId="{00000000-0000-0000-0000-000000000000}"/>
          </ac:spMkLst>
        </pc:spChg>
      </pc:sldChg>
      <pc:sldChg chg="modSp">
        <pc:chgData name="Ramon SBMS. Fabre Vernedas" userId="cded9d0a-5794-4425-aa69-e13ae1a0afe0" providerId="ADAL" clId="{AB9DBFAF-FF83-4D89-B68F-74810B89C59B}" dt="2021-10-06T16:25:27.906" v="6"/>
        <pc:sldMkLst>
          <pc:docMk/>
          <pc:sldMk cId="0" sldId="345"/>
        </pc:sldMkLst>
        <pc:spChg chg="mod">
          <ac:chgData name="Ramon SBMS. Fabre Vernedas" userId="cded9d0a-5794-4425-aa69-e13ae1a0afe0" providerId="ADAL" clId="{AB9DBFAF-FF83-4D89-B68F-74810B89C59B}" dt="2021-10-06T16:25:27.906" v="6"/>
          <ac:spMkLst>
            <pc:docMk/>
            <pc:sldMk cId="0" sldId="345"/>
            <ac:spMk id="5" creationId="{00000000-0000-0000-0000-000000000000}"/>
          </ac:spMkLst>
        </pc:spChg>
      </pc:sldChg>
      <pc:sldChg chg="modSp">
        <pc:chgData name="Ramon SBMS. Fabre Vernedas" userId="cded9d0a-5794-4425-aa69-e13ae1a0afe0" providerId="ADAL" clId="{AB9DBFAF-FF83-4D89-B68F-74810B89C59B}" dt="2021-10-06T16:25:27.906" v="6"/>
        <pc:sldMkLst>
          <pc:docMk/>
          <pc:sldMk cId="0" sldId="346"/>
        </pc:sldMkLst>
        <pc:spChg chg="mod">
          <ac:chgData name="Ramon SBMS. Fabre Vernedas" userId="cded9d0a-5794-4425-aa69-e13ae1a0afe0" providerId="ADAL" clId="{AB9DBFAF-FF83-4D89-B68F-74810B89C59B}" dt="2021-10-06T16:25:27.906" v="6"/>
          <ac:spMkLst>
            <pc:docMk/>
            <pc:sldMk cId="0" sldId="346"/>
            <ac:spMk id="5" creationId="{00000000-0000-0000-0000-000000000000}"/>
          </ac:spMkLst>
        </pc:spChg>
      </pc:sldChg>
      <pc:sldChg chg="addSp delSp modSp mod">
        <pc:chgData name="Ramon SBMS. Fabre Vernedas" userId="cded9d0a-5794-4425-aa69-e13ae1a0afe0" providerId="ADAL" clId="{AB9DBFAF-FF83-4D89-B68F-74810B89C59B}" dt="2021-10-06T17:28:48.731" v="255" actId="790"/>
        <pc:sldMkLst>
          <pc:docMk/>
          <pc:sldMk cId="0" sldId="349"/>
        </pc:sldMkLst>
        <pc:spChg chg="add mod">
          <ac:chgData name="Ramon SBMS. Fabre Vernedas" userId="cded9d0a-5794-4425-aa69-e13ae1a0afe0" providerId="ADAL" clId="{AB9DBFAF-FF83-4D89-B68F-74810B89C59B}" dt="2021-10-06T17:28:48.731" v="255" actId="790"/>
          <ac:spMkLst>
            <pc:docMk/>
            <pc:sldMk cId="0" sldId="349"/>
            <ac:spMk id="2" creationId="{5EB867B3-99AA-4D30-870D-C8884730C9A7}"/>
          </ac:spMkLst>
        </pc:spChg>
        <pc:spChg chg="add mod">
          <ac:chgData name="Ramon SBMS. Fabre Vernedas" userId="cded9d0a-5794-4425-aa69-e13ae1a0afe0" providerId="ADAL" clId="{AB9DBFAF-FF83-4D89-B68F-74810B89C59B}" dt="2021-10-06T17:28:48.731" v="255" actId="790"/>
          <ac:spMkLst>
            <pc:docMk/>
            <pc:sldMk cId="0" sldId="349"/>
            <ac:spMk id="3" creationId="{73797EAD-A442-434C-933F-8BBE3416F91F}"/>
          </ac:spMkLst>
        </pc:spChg>
        <pc:spChg chg="mod">
          <ac:chgData name="Ramon SBMS. Fabre Vernedas" userId="cded9d0a-5794-4425-aa69-e13ae1a0afe0" providerId="ADAL" clId="{AB9DBFAF-FF83-4D89-B68F-74810B89C59B}" dt="2021-10-06T17:28:48.731" v="255" actId="790"/>
          <ac:spMkLst>
            <pc:docMk/>
            <pc:sldMk cId="0" sldId="349"/>
            <ac:spMk id="4" creationId="{00000000-0000-0000-0000-000000000000}"/>
          </ac:spMkLst>
        </pc:spChg>
        <pc:spChg chg="mod">
          <ac:chgData name="Ramon SBMS. Fabre Vernedas" userId="cded9d0a-5794-4425-aa69-e13ae1a0afe0" providerId="ADAL" clId="{AB9DBFAF-FF83-4D89-B68F-74810B89C59B}" dt="2021-10-06T17:28:48.731" v="255" actId="790"/>
          <ac:spMkLst>
            <pc:docMk/>
            <pc:sldMk cId="0" sldId="349"/>
            <ac:spMk id="8" creationId="{00000000-0000-0000-0000-000000000000}"/>
          </ac:spMkLst>
        </pc:spChg>
        <pc:spChg chg="mod">
          <ac:chgData name="Ramon SBMS. Fabre Vernedas" userId="cded9d0a-5794-4425-aa69-e13ae1a0afe0" providerId="ADAL" clId="{AB9DBFAF-FF83-4D89-B68F-74810B89C59B}" dt="2021-10-06T17:28:48.731" v="255" actId="790"/>
          <ac:spMkLst>
            <pc:docMk/>
            <pc:sldMk cId="0" sldId="349"/>
            <ac:spMk id="39938" creationId="{00000000-0000-0000-0000-000000000000}"/>
          </ac:spMkLst>
        </pc:spChg>
        <pc:spChg chg="del mod">
          <ac:chgData name="Ramon SBMS. Fabre Vernedas" userId="cded9d0a-5794-4425-aa69-e13ae1a0afe0" providerId="ADAL" clId="{AB9DBFAF-FF83-4D89-B68F-74810B89C59B}" dt="2021-10-06T17:26:47.425" v="209" actId="21"/>
          <ac:spMkLst>
            <pc:docMk/>
            <pc:sldMk cId="0" sldId="349"/>
            <ac:spMk id="39940" creationId="{00000000-0000-0000-0000-000000000000}"/>
          </ac:spMkLst>
        </pc:spChg>
      </pc:sldChg>
      <pc:sldChg chg="delSp modSp mod">
        <pc:chgData name="Ramon SBMS. Fabre Vernedas" userId="cded9d0a-5794-4425-aa69-e13ae1a0afe0" providerId="ADAL" clId="{AB9DBFAF-FF83-4D89-B68F-74810B89C59B}" dt="2021-10-06T17:32:58.631" v="330" actId="1076"/>
        <pc:sldMkLst>
          <pc:docMk/>
          <pc:sldMk cId="0" sldId="350"/>
        </pc:sldMkLst>
        <pc:spChg chg="mod">
          <ac:chgData name="Ramon SBMS. Fabre Vernedas" userId="cded9d0a-5794-4425-aa69-e13ae1a0afe0" providerId="ADAL" clId="{AB9DBFAF-FF83-4D89-B68F-74810B89C59B}" dt="2021-10-06T17:32:28.953" v="304" actId="20577"/>
          <ac:spMkLst>
            <pc:docMk/>
            <pc:sldMk cId="0" sldId="350"/>
            <ac:spMk id="20" creationId="{00000000-0000-0000-0000-000000000000}"/>
          </ac:spMkLst>
        </pc:spChg>
        <pc:spChg chg="mod">
          <ac:chgData name="Ramon SBMS. Fabre Vernedas" userId="cded9d0a-5794-4425-aa69-e13ae1a0afe0" providerId="ADAL" clId="{AB9DBFAF-FF83-4D89-B68F-74810B89C59B}" dt="2021-10-06T17:31:36.985" v="295" actId="20577"/>
          <ac:spMkLst>
            <pc:docMk/>
            <pc:sldMk cId="0" sldId="350"/>
            <ac:spMk id="40962" creationId="{00000000-0000-0000-0000-000000000000}"/>
          </ac:spMkLst>
        </pc:spChg>
        <pc:spChg chg="mod">
          <ac:chgData name="Ramon SBMS. Fabre Vernedas" userId="cded9d0a-5794-4425-aa69-e13ae1a0afe0" providerId="ADAL" clId="{AB9DBFAF-FF83-4D89-B68F-74810B89C59B}" dt="2021-10-06T17:32:58.631" v="330" actId="1076"/>
          <ac:spMkLst>
            <pc:docMk/>
            <pc:sldMk cId="0" sldId="350"/>
            <ac:spMk id="40965" creationId="{00000000-0000-0000-0000-000000000000}"/>
          </ac:spMkLst>
        </pc:spChg>
        <pc:picChg chg="del">
          <ac:chgData name="Ramon SBMS. Fabre Vernedas" userId="cded9d0a-5794-4425-aa69-e13ae1a0afe0" providerId="ADAL" clId="{AB9DBFAF-FF83-4D89-B68F-74810B89C59B}" dt="2021-10-06T17:31:49.056" v="297" actId="21"/>
          <ac:picMkLst>
            <pc:docMk/>
            <pc:sldMk cId="0" sldId="350"/>
            <ac:picMk id="40966" creationId="{00000000-0000-0000-0000-000000000000}"/>
          </ac:picMkLst>
        </pc:picChg>
        <pc:picChg chg="del">
          <ac:chgData name="Ramon SBMS. Fabre Vernedas" userId="cded9d0a-5794-4425-aa69-e13ae1a0afe0" providerId="ADAL" clId="{AB9DBFAF-FF83-4D89-B68F-74810B89C59B}" dt="2021-10-06T17:31:45.901" v="296" actId="21"/>
          <ac:picMkLst>
            <pc:docMk/>
            <pc:sldMk cId="0" sldId="350"/>
            <ac:picMk id="40967" creationId="{00000000-0000-0000-0000-000000000000}"/>
          </ac:picMkLst>
        </pc:picChg>
      </pc:sldChg>
      <pc:sldChg chg="modSp mod ord">
        <pc:chgData name="Ramon SBMS. Fabre Vernedas" userId="cded9d0a-5794-4425-aa69-e13ae1a0afe0" providerId="ADAL" clId="{AB9DBFAF-FF83-4D89-B68F-74810B89C59B}" dt="2021-10-06T17:40:00.702" v="434" actId="113"/>
        <pc:sldMkLst>
          <pc:docMk/>
          <pc:sldMk cId="0" sldId="351"/>
        </pc:sldMkLst>
        <pc:spChg chg="mod">
          <ac:chgData name="Ramon SBMS. Fabre Vernedas" userId="cded9d0a-5794-4425-aa69-e13ae1a0afe0" providerId="ADAL" clId="{AB9DBFAF-FF83-4D89-B68F-74810B89C59B}" dt="2021-10-06T17:35:29.479" v="400" actId="1076"/>
          <ac:spMkLst>
            <pc:docMk/>
            <pc:sldMk cId="0" sldId="351"/>
            <ac:spMk id="41986" creationId="{00000000-0000-0000-0000-000000000000}"/>
          </ac:spMkLst>
        </pc:spChg>
        <pc:spChg chg="mod">
          <ac:chgData name="Ramon SBMS. Fabre Vernedas" userId="cded9d0a-5794-4425-aa69-e13ae1a0afe0" providerId="ADAL" clId="{AB9DBFAF-FF83-4D89-B68F-74810B89C59B}" dt="2021-10-06T17:40:00.702" v="434" actId="113"/>
          <ac:spMkLst>
            <pc:docMk/>
            <pc:sldMk cId="0" sldId="351"/>
            <ac:spMk id="41987" creationId="{00000000-0000-0000-0000-000000000000}"/>
          </ac:spMkLst>
        </pc:spChg>
      </pc:sldChg>
      <pc:sldChg chg="modSp del ord">
        <pc:chgData name="Ramon SBMS. Fabre Vernedas" userId="cded9d0a-5794-4425-aa69-e13ae1a0afe0" providerId="ADAL" clId="{AB9DBFAF-FF83-4D89-B68F-74810B89C59B}" dt="2021-10-06T17:37:17.360" v="413" actId="2696"/>
        <pc:sldMkLst>
          <pc:docMk/>
          <pc:sldMk cId="0" sldId="352"/>
        </pc:sldMkLst>
        <pc:spChg chg="mod">
          <ac:chgData name="Ramon SBMS. Fabre Vernedas" userId="cded9d0a-5794-4425-aa69-e13ae1a0afe0" providerId="ADAL" clId="{AB9DBFAF-FF83-4D89-B68F-74810B89C59B}" dt="2021-10-06T16:25:27.906" v="6"/>
          <ac:spMkLst>
            <pc:docMk/>
            <pc:sldMk cId="0" sldId="352"/>
            <ac:spMk id="4" creationId="{00000000-0000-0000-0000-000000000000}"/>
          </ac:spMkLst>
        </pc:spChg>
      </pc:sldChg>
      <pc:sldChg chg="modSp mod ord">
        <pc:chgData name="Ramon SBMS. Fabre Vernedas" userId="cded9d0a-5794-4425-aa69-e13ae1a0afe0" providerId="ADAL" clId="{AB9DBFAF-FF83-4D89-B68F-74810B89C59B}" dt="2021-10-06T17:41:08.492" v="486"/>
        <pc:sldMkLst>
          <pc:docMk/>
          <pc:sldMk cId="0" sldId="353"/>
        </pc:sldMkLst>
        <pc:spChg chg="mod">
          <ac:chgData name="Ramon SBMS. Fabre Vernedas" userId="cded9d0a-5794-4425-aa69-e13ae1a0afe0" providerId="ADAL" clId="{AB9DBFAF-FF83-4D89-B68F-74810B89C59B}" dt="2021-10-06T16:25:27.906" v="6"/>
          <ac:spMkLst>
            <pc:docMk/>
            <pc:sldMk cId="0" sldId="353"/>
            <ac:spMk id="5" creationId="{00000000-0000-0000-0000-000000000000}"/>
          </ac:spMkLst>
        </pc:spChg>
        <pc:spChg chg="mod">
          <ac:chgData name="Ramon SBMS. Fabre Vernedas" userId="cded9d0a-5794-4425-aa69-e13ae1a0afe0" providerId="ADAL" clId="{AB9DBFAF-FF83-4D89-B68F-74810B89C59B}" dt="2021-10-06T17:41:02.956" v="484" actId="20577"/>
          <ac:spMkLst>
            <pc:docMk/>
            <pc:sldMk cId="0" sldId="353"/>
            <ac:spMk id="45057" creationId="{00000000-0000-0000-0000-000000000000}"/>
          </ac:spMkLst>
        </pc:spChg>
      </pc:sldChg>
      <pc:sldChg chg="modSp mod">
        <pc:chgData name="Ramon SBMS. Fabre Vernedas" userId="cded9d0a-5794-4425-aa69-e13ae1a0afe0" providerId="ADAL" clId="{AB9DBFAF-FF83-4D89-B68F-74810B89C59B}" dt="2021-10-18T10:32:28.148" v="2490" actId="20577"/>
        <pc:sldMkLst>
          <pc:docMk/>
          <pc:sldMk cId="0" sldId="355"/>
        </pc:sldMkLst>
        <pc:spChg chg="mod">
          <ac:chgData name="Ramon SBMS. Fabre Vernedas" userId="cded9d0a-5794-4425-aa69-e13ae1a0afe0" providerId="ADAL" clId="{AB9DBFAF-FF83-4D89-B68F-74810B89C59B}" dt="2021-10-06T16:25:27.906" v="6"/>
          <ac:spMkLst>
            <pc:docMk/>
            <pc:sldMk cId="0" sldId="355"/>
            <ac:spMk id="5" creationId="{00000000-0000-0000-0000-000000000000}"/>
          </ac:spMkLst>
        </pc:spChg>
        <pc:spChg chg="mod">
          <ac:chgData name="Ramon SBMS. Fabre Vernedas" userId="cded9d0a-5794-4425-aa69-e13ae1a0afe0" providerId="ADAL" clId="{AB9DBFAF-FF83-4D89-B68F-74810B89C59B}" dt="2021-10-18T10:32:28.148" v="2490" actId="20577"/>
          <ac:spMkLst>
            <pc:docMk/>
            <pc:sldMk cId="0" sldId="355"/>
            <ac:spMk id="47105" creationId="{00000000-0000-0000-0000-000000000000}"/>
          </ac:spMkLst>
        </pc:spChg>
        <pc:spChg chg="mod">
          <ac:chgData name="Ramon SBMS. Fabre Vernedas" userId="cded9d0a-5794-4425-aa69-e13ae1a0afe0" providerId="ADAL" clId="{AB9DBFAF-FF83-4D89-B68F-74810B89C59B}" dt="2021-10-06T17:42:38.226" v="562" actId="20577"/>
          <ac:spMkLst>
            <pc:docMk/>
            <pc:sldMk cId="0" sldId="355"/>
            <ac:spMk id="47106" creationId="{00000000-0000-0000-0000-000000000000}"/>
          </ac:spMkLst>
        </pc:spChg>
      </pc:sldChg>
      <pc:sldChg chg="modSp mod">
        <pc:chgData name="Ramon SBMS. Fabre Vernedas" userId="cded9d0a-5794-4425-aa69-e13ae1a0afe0" providerId="ADAL" clId="{AB9DBFAF-FF83-4D89-B68F-74810B89C59B}" dt="2021-10-18T10:32:34.106" v="2497" actId="20577"/>
        <pc:sldMkLst>
          <pc:docMk/>
          <pc:sldMk cId="0" sldId="356"/>
        </pc:sldMkLst>
        <pc:spChg chg="mod">
          <ac:chgData name="Ramon SBMS. Fabre Vernedas" userId="cded9d0a-5794-4425-aa69-e13ae1a0afe0" providerId="ADAL" clId="{AB9DBFAF-FF83-4D89-B68F-74810B89C59B}" dt="2021-10-06T16:25:27.906" v="6"/>
          <ac:spMkLst>
            <pc:docMk/>
            <pc:sldMk cId="0" sldId="356"/>
            <ac:spMk id="19" creationId="{00000000-0000-0000-0000-000000000000}"/>
          </ac:spMkLst>
        </pc:spChg>
        <pc:spChg chg="mod">
          <ac:chgData name="Ramon SBMS. Fabre Vernedas" userId="cded9d0a-5794-4425-aa69-e13ae1a0afe0" providerId="ADAL" clId="{AB9DBFAF-FF83-4D89-B68F-74810B89C59B}" dt="2021-10-18T10:32:34.106" v="2497" actId="20577"/>
          <ac:spMkLst>
            <pc:docMk/>
            <pc:sldMk cId="0" sldId="356"/>
            <ac:spMk id="48129" creationId="{00000000-0000-0000-0000-000000000000}"/>
          </ac:spMkLst>
        </pc:spChg>
      </pc:sldChg>
      <pc:sldChg chg="modSp mod">
        <pc:chgData name="Ramon SBMS. Fabre Vernedas" userId="cded9d0a-5794-4425-aa69-e13ae1a0afe0" providerId="ADAL" clId="{AB9DBFAF-FF83-4D89-B68F-74810B89C59B}" dt="2021-10-18T10:32:41.267" v="2503" actId="20577"/>
        <pc:sldMkLst>
          <pc:docMk/>
          <pc:sldMk cId="0" sldId="357"/>
        </pc:sldMkLst>
        <pc:spChg chg="mod">
          <ac:chgData name="Ramon SBMS. Fabre Vernedas" userId="cded9d0a-5794-4425-aa69-e13ae1a0afe0" providerId="ADAL" clId="{AB9DBFAF-FF83-4D89-B68F-74810B89C59B}" dt="2021-10-06T16:25:27.906" v="6"/>
          <ac:spMkLst>
            <pc:docMk/>
            <pc:sldMk cId="0" sldId="357"/>
            <ac:spMk id="4" creationId="{00000000-0000-0000-0000-000000000000}"/>
          </ac:spMkLst>
        </pc:spChg>
        <pc:spChg chg="mod">
          <ac:chgData name="Ramon SBMS. Fabre Vernedas" userId="cded9d0a-5794-4425-aa69-e13ae1a0afe0" providerId="ADAL" clId="{AB9DBFAF-FF83-4D89-B68F-74810B89C59B}" dt="2021-10-18T10:32:41.267" v="2503" actId="20577"/>
          <ac:spMkLst>
            <pc:docMk/>
            <pc:sldMk cId="0" sldId="357"/>
            <ac:spMk id="49154" creationId="{00000000-0000-0000-0000-000000000000}"/>
          </ac:spMkLst>
        </pc:spChg>
      </pc:sldChg>
      <pc:sldChg chg="modSp">
        <pc:chgData name="Ramon SBMS. Fabre Vernedas" userId="cded9d0a-5794-4425-aa69-e13ae1a0afe0" providerId="ADAL" clId="{AB9DBFAF-FF83-4D89-B68F-74810B89C59B}" dt="2021-10-06T16:25:27.906" v="6"/>
        <pc:sldMkLst>
          <pc:docMk/>
          <pc:sldMk cId="0" sldId="358"/>
        </pc:sldMkLst>
        <pc:spChg chg="mod">
          <ac:chgData name="Ramon SBMS. Fabre Vernedas" userId="cded9d0a-5794-4425-aa69-e13ae1a0afe0" providerId="ADAL" clId="{AB9DBFAF-FF83-4D89-B68F-74810B89C59B}" dt="2021-10-06T16:25:27.906" v="6"/>
          <ac:spMkLst>
            <pc:docMk/>
            <pc:sldMk cId="0" sldId="358"/>
            <ac:spMk id="4" creationId="{00000000-0000-0000-0000-000000000000}"/>
          </ac:spMkLst>
        </pc:spChg>
      </pc:sldChg>
      <pc:sldChg chg="modSp mod">
        <pc:chgData name="Ramon SBMS. Fabre Vernedas" userId="cded9d0a-5794-4425-aa69-e13ae1a0afe0" providerId="ADAL" clId="{AB9DBFAF-FF83-4D89-B68F-74810B89C59B}" dt="2021-10-13T10:52:01.221" v="1368" actId="20577"/>
        <pc:sldMkLst>
          <pc:docMk/>
          <pc:sldMk cId="0" sldId="359"/>
        </pc:sldMkLst>
        <pc:spChg chg="mod">
          <ac:chgData name="Ramon SBMS. Fabre Vernedas" userId="cded9d0a-5794-4425-aa69-e13ae1a0afe0" providerId="ADAL" clId="{AB9DBFAF-FF83-4D89-B68F-74810B89C59B}" dt="2021-10-06T16:25:27.906" v="6"/>
          <ac:spMkLst>
            <pc:docMk/>
            <pc:sldMk cId="0" sldId="359"/>
            <ac:spMk id="4" creationId="{00000000-0000-0000-0000-000000000000}"/>
          </ac:spMkLst>
        </pc:spChg>
        <pc:spChg chg="mod">
          <ac:chgData name="Ramon SBMS. Fabre Vernedas" userId="cded9d0a-5794-4425-aa69-e13ae1a0afe0" providerId="ADAL" clId="{AB9DBFAF-FF83-4D89-B68F-74810B89C59B}" dt="2021-10-13T10:52:01.221" v="1368" actId="20577"/>
          <ac:spMkLst>
            <pc:docMk/>
            <pc:sldMk cId="0" sldId="359"/>
            <ac:spMk id="51201" creationId="{00000000-0000-0000-0000-000000000000}"/>
          </ac:spMkLst>
        </pc:spChg>
      </pc:sldChg>
      <pc:sldChg chg="modSp mod">
        <pc:chgData name="Ramon SBMS. Fabre Vernedas" userId="cded9d0a-5794-4425-aa69-e13ae1a0afe0" providerId="ADAL" clId="{AB9DBFAF-FF83-4D89-B68F-74810B89C59B}" dt="2021-10-18T10:34:52.141" v="2563" actId="20577"/>
        <pc:sldMkLst>
          <pc:docMk/>
          <pc:sldMk cId="0" sldId="360"/>
        </pc:sldMkLst>
        <pc:spChg chg="mod">
          <ac:chgData name="Ramon SBMS. Fabre Vernedas" userId="cded9d0a-5794-4425-aa69-e13ae1a0afe0" providerId="ADAL" clId="{AB9DBFAF-FF83-4D89-B68F-74810B89C59B}" dt="2021-10-06T16:25:27.906" v="6"/>
          <ac:spMkLst>
            <pc:docMk/>
            <pc:sldMk cId="0" sldId="360"/>
            <ac:spMk id="5" creationId="{00000000-0000-0000-0000-000000000000}"/>
          </ac:spMkLst>
        </pc:spChg>
        <pc:spChg chg="mod">
          <ac:chgData name="Ramon SBMS. Fabre Vernedas" userId="cded9d0a-5794-4425-aa69-e13ae1a0afe0" providerId="ADAL" clId="{AB9DBFAF-FF83-4D89-B68F-74810B89C59B}" dt="2021-10-18T10:34:52.141" v="2563" actId="20577"/>
          <ac:spMkLst>
            <pc:docMk/>
            <pc:sldMk cId="0" sldId="360"/>
            <ac:spMk id="52225" creationId="{00000000-0000-0000-0000-000000000000}"/>
          </ac:spMkLst>
        </pc:spChg>
      </pc:sldChg>
      <pc:sldChg chg="modSp del mod">
        <pc:chgData name="Ramon SBMS. Fabre Vernedas" userId="cded9d0a-5794-4425-aa69-e13ae1a0afe0" providerId="ADAL" clId="{AB9DBFAF-FF83-4D89-B68F-74810B89C59B}" dt="2021-10-18T10:32:56.666" v="2509" actId="20577"/>
        <pc:sldMkLst>
          <pc:docMk/>
          <pc:sldMk cId="1103087603" sldId="361"/>
        </pc:sldMkLst>
        <pc:spChg chg="mod">
          <ac:chgData name="Ramon SBMS. Fabre Vernedas" userId="cded9d0a-5794-4425-aa69-e13ae1a0afe0" providerId="ADAL" clId="{AB9DBFAF-FF83-4D89-B68F-74810B89C59B}" dt="2021-10-06T16:25:27.906" v="6"/>
          <ac:spMkLst>
            <pc:docMk/>
            <pc:sldMk cId="1103087603" sldId="361"/>
            <ac:spMk id="8" creationId="{00000000-0000-0000-0000-000000000000}"/>
          </ac:spMkLst>
        </pc:spChg>
        <pc:spChg chg="mod">
          <ac:chgData name="Ramon SBMS. Fabre Vernedas" userId="cded9d0a-5794-4425-aa69-e13ae1a0afe0" providerId="ADAL" clId="{AB9DBFAF-FF83-4D89-B68F-74810B89C59B}" dt="2021-10-18T10:32:56.666" v="2509" actId="20577"/>
          <ac:spMkLst>
            <pc:docMk/>
            <pc:sldMk cId="1103087603" sldId="361"/>
            <ac:spMk id="53249" creationId="{00000000-0000-0000-0000-000000000000}"/>
          </ac:spMkLst>
        </pc:spChg>
      </pc:sldChg>
      <pc:sldChg chg="modSp del mod">
        <pc:chgData name="Ramon SBMS. Fabre Vernedas" userId="cded9d0a-5794-4425-aa69-e13ae1a0afe0" providerId="ADAL" clId="{AB9DBFAF-FF83-4D89-B68F-74810B89C59B}" dt="2021-10-18T10:33:02.395" v="2514" actId="20577"/>
        <pc:sldMkLst>
          <pc:docMk/>
          <pc:sldMk cId="3005751937" sldId="362"/>
        </pc:sldMkLst>
        <pc:spChg chg="mod">
          <ac:chgData name="Ramon SBMS. Fabre Vernedas" userId="cded9d0a-5794-4425-aa69-e13ae1a0afe0" providerId="ADAL" clId="{AB9DBFAF-FF83-4D89-B68F-74810B89C59B}" dt="2021-10-06T16:25:27.906" v="6"/>
          <ac:spMkLst>
            <pc:docMk/>
            <pc:sldMk cId="3005751937" sldId="362"/>
            <ac:spMk id="4" creationId="{00000000-0000-0000-0000-000000000000}"/>
          </ac:spMkLst>
        </pc:spChg>
        <pc:spChg chg="mod">
          <ac:chgData name="Ramon SBMS. Fabre Vernedas" userId="cded9d0a-5794-4425-aa69-e13ae1a0afe0" providerId="ADAL" clId="{AB9DBFAF-FF83-4D89-B68F-74810B89C59B}" dt="2021-10-18T10:33:02.395" v="2514" actId="20577"/>
          <ac:spMkLst>
            <pc:docMk/>
            <pc:sldMk cId="3005751937" sldId="362"/>
            <ac:spMk id="54311" creationId="{00000000-0000-0000-0000-000000000000}"/>
          </ac:spMkLst>
        </pc:spChg>
      </pc:sldChg>
      <pc:sldChg chg="modSp del mod">
        <pc:chgData name="Ramon SBMS. Fabre Vernedas" userId="cded9d0a-5794-4425-aa69-e13ae1a0afe0" providerId="ADAL" clId="{AB9DBFAF-FF83-4D89-B68F-74810B89C59B}" dt="2021-10-18T10:33:08.750" v="2519" actId="20577"/>
        <pc:sldMkLst>
          <pc:docMk/>
          <pc:sldMk cId="175403732" sldId="363"/>
        </pc:sldMkLst>
        <pc:spChg chg="mod">
          <ac:chgData name="Ramon SBMS. Fabre Vernedas" userId="cded9d0a-5794-4425-aa69-e13ae1a0afe0" providerId="ADAL" clId="{AB9DBFAF-FF83-4D89-B68F-74810B89C59B}" dt="2021-10-06T16:25:27.906" v="6"/>
          <ac:spMkLst>
            <pc:docMk/>
            <pc:sldMk cId="175403732" sldId="363"/>
            <ac:spMk id="4" creationId="{00000000-0000-0000-0000-000000000000}"/>
          </ac:spMkLst>
        </pc:spChg>
        <pc:spChg chg="mod">
          <ac:chgData name="Ramon SBMS. Fabre Vernedas" userId="cded9d0a-5794-4425-aa69-e13ae1a0afe0" providerId="ADAL" clId="{AB9DBFAF-FF83-4D89-B68F-74810B89C59B}" dt="2021-10-18T10:33:08.750" v="2519" actId="20577"/>
          <ac:spMkLst>
            <pc:docMk/>
            <pc:sldMk cId="175403732" sldId="363"/>
            <ac:spMk id="55297" creationId="{00000000-0000-0000-0000-000000000000}"/>
          </ac:spMkLst>
        </pc:spChg>
      </pc:sldChg>
      <pc:sldChg chg="modSp del mod">
        <pc:chgData name="Ramon SBMS. Fabre Vernedas" userId="cded9d0a-5794-4425-aa69-e13ae1a0afe0" providerId="ADAL" clId="{AB9DBFAF-FF83-4D89-B68F-74810B89C59B}" dt="2021-10-18T10:33:25.234" v="2530" actId="20577"/>
        <pc:sldMkLst>
          <pc:docMk/>
          <pc:sldMk cId="1244429586" sldId="364"/>
        </pc:sldMkLst>
        <pc:spChg chg="mod">
          <ac:chgData name="Ramon SBMS. Fabre Vernedas" userId="cded9d0a-5794-4425-aa69-e13ae1a0afe0" providerId="ADAL" clId="{AB9DBFAF-FF83-4D89-B68F-74810B89C59B}" dt="2021-10-06T16:25:27.906" v="6"/>
          <ac:spMkLst>
            <pc:docMk/>
            <pc:sldMk cId="1244429586" sldId="364"/>
            <ac:spMk id="4" creationId="{00000000-0000-0000-0000-000000000000}"/>
          </ac:spMkLst>
        </pc:spChg>
        <pc:spChg chg="mod">
          <ac:chgData name="Ramon SBMS. Fabre Vernedas" userId="cded9d0a-5794-4425-aa69-e13ae1a0afe0" providerId="ADAL" clId="{AB9DBFAF-FF83-4D89-B68F-74810B89C59B}" dt="2021-10-18T10:33:25.234" v="2530" actId="20577"/>
          <ac:spMkLst>
            <pc:docMk/>
            <pc:sldMk cId="1244429586" sldId="364"/>
            <ac:spMk id="56321" creationId="{00000000-0000-0000-0000-000000000000}"/>
          </ac:spMkLst>
        </pc:spChg>
      </pc:sldChg>
      <pc:sldChg chg="modSp del mod">
        <pc:chgData name="Ramon SBMS. Fabre Vernedas" userId="cded9d0a-5794-4425-aa69-e13ae1a0afe0" providerId="ADAL" clId="{AB9DBFAF-FF83-4D89-B68F-74810B89C59B}" dt="2021-10-18T10:33:34.049" v="2538" actId="20577"/>
        <pc:sldMkLst>
          <pc:docMk/>
          <pc:sldMk cId="114251910" sldId="365"/>
        </pc:sldMkLst>
        <pc:spChg chg="mod">
          <ac:chgData name="Ramon SBMS. Fabre Vernedas" userId="cded9d0a-5794-4425-aa69-e13ae1a0afe0" providerId="ADAL" clId="{AB9DBFAF-FF83-4D89-B68F-74810B89C59B}" dt="2021-10-06T16:25:27.906" v="6"/>
          <ac:spMkLst>
            <pc:docMk/>
            <pc:sldMk cId="114251910" sldId="365"/>
            <ac:spMk id="4" creationId="{00000000-0000-0000-0000-000000000000}"/>
          </ac:spMkLst>
        </pc:spChg>
        <pc:spChg chg="mod">
          <ac:chgData name="Ramon SBMS. Fabre Vernedas" userId="cded9d0a-5794-4425-aa69-e13ae1a0afe0" providerId="ADAL" clId="{AB9DBFAF-FF83-4D89-B68F-74810B89C59B}" dt="2021-10-18T10:33:34.049" v="2538" actId="20577"/>
          <ac:spMkLst>
            <pc:docMk/>
            <pc:sldMk cId="114251910" sldId="365"/>
            <ac:spMk id="57345" creationId="{00000000-0000-0000-0000-000000000000}"/>
          </ac:spMkLst>
        </pc:spChg>
      </pc:sldChg>
      <pc:sldChg chg="modSp del mod">
        <pc:chgData name="Ramon SBMS. Fabre Vernedas" userId="cded9d0a-5794-4425-aa69-e13ae1a0afe0" providerId="ADAL" clId="{AB9DBFAF-FF83-4D89-B68F-74810B89C59B}" dt="2021-10-18T10:33:41.601" v="2547" actId="20577"/>
        <pc:sldMkLst>
          <pc:docMk/>
          <pc:sldMk cId="3112537004" sldId="366"/>
        </pc:sldMkLst>
        <pc:spChg chg="mod">
          <ac:chgData name="Ramon SBMS. Fabre Vernedas" userId="cded9d0a-5794-4425-aa69-e13ae1a0afe0" providerId="ADAL" clId="{AB9DBFAF-FF83-4D89-B68F-74810B89C59B}" dt="2021-10-06T16:25:27.906" v="6"/>
          <ac:spMkLst>
            <pc:docMk/>
            <pc:sldMk cId="3112537004" sldId="366"/>
            <ac:spMk id="4" creationId="{00000000-0000-0000-0000-000000000000}"/>
          </ac:spMkLst>
        </pc:spChg>
        <pc:spChg chg="mod">
          <ac:chgData name="Ramon SBMS. Fabre Vernedas" userId="cded9d0a-5794-4425-aa69-e13ae1a0afe0" providerId="ADAL" clId="{AB9DBFAF-FF83-4D89-B68F-74810B89C59B}" dt="2021-10-18T10:33:41.601" v="2547" actId="20577"/>
          <ac:spMkLst>
            <pc:docMk/>
            <pc:sldMk cId="3112537004" sldId="366"/>
            <ac:spMk id="58369" creationId="{00000000-0000-0000-0000-000000000000}"/>
          </ac:spMkLst>
        </pc:spChg>
      </pc:sldChg>
      <pc:sldChg chg="modSp del">
        <pc:chgData name="Ramon SBMS. Fabre Vernedas" userId="cded9d0a-5794-4425-aa69-e13ae1a0afe0" providerId="ADAL" clId="{AB9DBFAF-FF83-4D89-B68F-74810B89C59B}" dt="2021-10-13T09:27:29.243" v="705" actId="2696"/>
        <pc:sldMkLst>
          <pc:docMk/>
          <pc:sldMk cId="47335743" sldId="367"/>
        </pc:sldMkLst>
        <pc:spChg chg="mod">
          <ac:chgData name="Ramon SBMS. Fabre Vernedas" userId="cded9d0a-5794-4425-aa69-e13ae1a0afe0" providerId="ADAL" clId="{AB9DBFAF-FF83-4D89-B68F-74810B89C59B}" dt="2021-10-06T16:25:27.906" v="6"/>
          <ac:spMkLst>
            <pc:docMk/>
            <pc:sldMk cId="47335743" sldId="367"/>
            <ac:spMk id="4" creationId="{00000000-0000-0000-0000-000000000000}"/>
          </ac:spMkLst>
        </pc:spChg>
      </pc:sldChg>
      <pc:sldChg chg="modSp del mod">
        <pc:chgData name="Ramon SBMS. Fabre Vernedas" userId="cded9d0a-5794-4425-aa69-e13ae1a0afe0" providerId="ADAL" clId="{AB9DBFAF-FF83-4D89-B68F-74810B89C59B}" dt="2021-10-18T10:34:31.023" v="2551" actId="20577"/>
        <pc:sldMkLst>
          <pc:docMk/>
          <pc:sldMk cId="4124783659" sldId="368"/>
        </pc:sldMkLst>
        <pc:spChg chg="mod">
          <ac:chgData name="Ramon SBMS. Fabre Vernedas" userId="cded9d0a-5794-4425-aa69-e13ae1a0afe0" providerId="ADAL" clId="{AB9DBFAF-FF83-4D89-B68F-74810B89C59B}" dt="2021-10-06T16:25:27.906" v="6"/>
          <ac:spMkLst>
            <pc:docMk/>
            <pc:sldMk cId="4124783659" sldId="368"/>
            <ac:spMk id="4" creationId="{00000000-0000-0000-0000-000000000000}"/>
          </ac:spMkLst>
        </pc:spChg>
        <pc:spChg chg="mod">
          <ac:chgData name="Ramon SBMS. Fabre Vernedas" userId="cded9d0a-5794-4425-aa69-e13ae1a0afe0" providerId="ADAL" clId="{AB9DBFAF-FF83-4D89-B68F-74810B89C59B}" dt="2021-10-18T10:34:31.023" v="2551" actId="20577"/>
          <ac:spMkLst>
            <pc:docMk/>
            <pc:sldMk cId="4124783659" sldId="368"/>
            <ac:spMk id="60417" creationId="{00000000-0000-0000-0000-000000000000}"/>
          </ac:spMkLst>
        </pc:spChg>
      </pc:sldChg>
      <pc:sldChg chg="modSp del">
        <pc:chgData name="Ramon SBMS. Fabre Vernedas" userId="cded9d0a-5794-4425-aa69-e13ae1a0afe0" providerId="ADAL" clId="{AB9DBFAF-FF83-4D89-B68F-74810B89C59B}" dt="2021-10-13T09:27:29.243" v="705" actId="2696"/>
        <pc:sldMkLst>
          <pc:docMk/>
          <pc:sldMk cId="820438119" sldId="369"/>
        </pc:sldMkLst>
        <pc:spChg chg="mod">
          <ac:chgData name="Ramon SBMS. Fabre Vernedas" userId="cded9d0a-5794-4425-aa69-e13ae1a0afe0" providerId="ADAL" clId="{AB9DBFAF-FF83-4D89-B68F-74810B89C59B}" dt="2021-10-06T16:25:27.906" v="6"/>
          <ac:spMkLst>
            <pc:docMk/>
            <pc:sldMk cId="820438119" sldId="369"/>
            <ac:spMk id="20" creationId="{00000000-0000-0000-0000-000000000000}"/>
          </ac:spMkLst>
        </pc:spChg>
      </pc:sldChg>
      <pc:sldChg chg="modSp mod ord">
        <pc:chgData name="Ramon SBMS. Fabre Vernedas" userId="cded9d0a-5794-4425-aa69-e13ae1a0afe0" providerId="ADAL" clId="{AB9DBFAF-FF83-4D89-B68F-74810B89C59B}" dt="2021-10-18T10:34:56.886" v="2566" actId="20577"/>
        <pc:sldMkLst>
          <pc:docMk/>
          <pc:sldMk cId="0" sldId="370"/>
        </pc:sldMkLst>
        <pc:spChg chg="mod">
          <ac:chgData name="Ramon SBMS. Fabre Vernedas" userId="cded9d0a-5794-4425-aa69-e13ae1a0afe0" providerId="ADAL" clId="{AB9DBFAF-FF83-4D89-B68F-74810B89C59B}" dt="2021-10-06T16:25:27.906" v="6"/>
          <ac:spMkLst>
            <pc:docMk/>
            <pc:sldMk cId="0" sldId="370"/>
            <ac:spMk id="4" creationId="{00000000-0000-0000-0000-000000000000}"/>
          </ac:spMkLst>
        </pc:spChg>
        <pc:spChg chg="mod">
          <ac:chgData name="Ramon SBMS. Fabre Vernedas" userId="cded9d0a-5794-4425-aa69-e13ae1a0afe0" providerId="ADAL" clId="{AB9DBFAF-FF83-4D89-B68F-74810B89C59B}" dt="2021-10-18T10:34:56.886" v="2566" actId="20577"/>
          <ac:spMkLst>
            <pc:docMk/>
            <pc:sldMk cId="0" sldId="370"/>
            <ac:spMk id="62465" creationId="{00000000-0000-0000-0000-000000000000}"/>
          </ac:spMkLst>
        </pc:spChg>
      </pc:sldChg>
      <pc:sldChg chg="modSp mod">
        <pc:chgData name="Ramon SBMS. Fabre Vernedas" userId="cded9d0a-5794-4425-aa69-e13ae1a0afe0" providerId="ADAL" clId="{AB9DBFAF-FF83-4D89-B68F-74810B89C59B}" dt="2021-10-18T10:35:05.776" v="2571" actId="20577"/>
        <pc:sldMkLst>
          <pc:docMk/>
          <pc:sldMk cId="0" sldId="371"/>
        </pc:sldMkLst>
        <pc:spChg chg="mod">
          <ac:chgData name="Ramon SBMS. Fabre Vernedas" userId="cded9d0a-5794-4425-aa69-e13ae1a0afe0" providerId="ADAL" clId="{AB9DBFAF-FF83-4D89-B68F-74810B89C59B}" dt="2021-10-06T16:25:27.906" v="6"/>
          <ac:spMkLst>
            <pc:docMk/>
            <pc:sldMk cId="0" sldId="371"/>
            <ac:spMk id="4" creationId="{00000000-0000-0000-0000-000000000000}"/>
          </ac:spMkLst>
        </pc:spChg>
        <pc:spChg chg="mod">
          <ac:chgData name="Ramon SBMS. Fabre Vernedas" userId="cded9d0a-5794-4425-aa69-e13ae1a0afe0" providerId="ADAL" clId="{AB9DBFAF-FF83-4D89-B68F-74810B89C59B}" dt="2021-10-18T10:35:05.776" v="2571" actId="20577"/>
          <ac:spMkLst>
            <pc:docMk/>
            <pc:sldMk cId="0" sldId="371"/>
            <ac:spMk id="70660" creationId="{00000000-0000-0000-0000-000000000000}"/>
          </ac:spMkLst>
        </pc:spChg>
      </pc:sldChg>
      <pc:sldChg chg="modSp mod">
        <pc:chgData name="Ramon SBMS. Fabre Vernedas" userId="cded9d0a-5794-4425-aa69-e13ae1a0afe0" providerId="ADAL" clId="{AB9DBFAF-FF83-4D89-B68F-74810B89C59B}" dt="2021-10-13T09:25:17.579" v="704" actId="20577"/>
        <pc:sldMkLst>
          <pc:docMk/>
          <pc:sldMk cId="0" sldId="372"/>
        </pc:sldMkLst>
        <pc:spChg chg="mod">
          <ac:chgData name="Ramon SBMS. Fabre Vernedas" userId="cded9d0a-5794-4425-aa69-e13ae1a0afe0" providerId="ADAL" clId="{AB9DBFAF-FF83-4D89-B68F-74810B89C59B}" dt="2021-10-06T16:25:27.906" v="6"/>
          <ac:spMkLst>
            <pc:docMk/>
            <pc:sldMk cId="0" sldId="372"/>
            <ac:spMk id="4" creationId="{00000000-0000-0000-0000-000000000000}"/>
          </ac:spMkLst>
        </pc:spChg>
        <pc:spChg chg="mod">
          <ac:chgData name="Ramon SBMS. Fabre Vernedas" userId="cded9d0a-5794-4425-aa69-e13ae1a0afe0" providerId="ADAL" clId="{AB9DBFAF-FF83-4D89-B68F-74810B89C59B}" dt="2021-10-13T09:25:17.579" v="704" actId="20577"/>
          <ac:spMkLst>
            <pc:docMk/>
            <pc:sldMk cId="0" sldId="372"/>
            <ac:spMk id="71685" creationId="{00000000-0000-0000-0000-000000000000}"/>
          </ac:spMkLst>
        </pc:spChg>
      </pc:sldChg>
      <pc:sldChg chg="modSp mod">
        <pc:chgData name="Ramon SBMS. Fabre Vernedas" userId="cded9d0a-5794-4425-aa69-e13ae1a0afe0" providerId="ADAL" clId="{AB9DBFAF-FF83-4D89-B68F-74810B89C59B}" dt="2021-10-13T09:33:24.040" v="755" actId="1076"/>
        <pc:sldMkLst>
          <pc:docMk/>
          <pc:sldMk cId="0" sldId="373"/>
        </pc:sldMkLst>
        <pc:spChg chg="mod">
          <ac:chgData name="Ramon SBMS. Fabre Vernedas" userId="cded9d0a-5794-4425-aa69-e13ae1a0afe0" providerId="ADAL" clId="{AB9DBFAF-FF83-4D89-B68F-74810B89C59B}" dt="2021-10-06T16:25:27.906" v="6"/>
          <ac:spMkLst>
            <pc:docMk/>
            <pc:sldMk cId="0" sldId="373"/>
            <ac:spMk id="4" creationId="{00000000-0000-0000-0000-000000000000}"/>
          </ac:spMkLst>
        </pc:spChg>
        <pc:spChg chg="mod">
          <ac:chgData name="Ramon SBMS. Fabre Vernedas" userId="cded9d0a-5794-4425-aa69-e13ae1a0afe0" providerId="ADAL" clId="{AB9DBFAF-FF83-4D89-B68F-74810B89C59B}" dt="2021-10-13T09:33:20.591" v="754" actId="1076"/>
          <ac:spMkLst>
            <pc:docMk/>
            <pc:sldMk cId="0" sldId="373"/>
            <ac:spMk id="72708" creationId="{00000000-0000-0000-0000-000000000000}"/>
          </ac:spMkLst>
        </pc:spChg>
        <pc:spChg chg="mod">
          <ac:chgData name="Ramon SBMS. Fabre Vernedas" userId="cded9d0a-5794-4425-aa69-e13ae1a0afe0" providerId="ADAL" clId="{AB9DBFAF-FF83-4D89-B68F-74810B89C59B}" dt="2021-10-13T09:33:24.040" v="755" actId="1076"/>
          <ac:spMkLst>
            <pc:docMk/>
            <pc:sldMk cId="0" sldId="373"/>
            <ac:spMk id="72709" creationId="{00000000-0000-0000-0000-000000000000}"/>
          </ac:spMkLst>
        </pc:spChg>
      </pc:sldChg>
      <pc:sldChg chg="modSp del mod">
        <pc:chgData name="Ramon SBMS. Fabre Vernedas" userId="cded9d0a-5794-4425-aa69-e13ae1a0afe0" providerId="ADAL" clId="{AB9DBFAF-FF83-4D89-B68F-74810B89C59B}" dt="2021-10-13T09:33:30.682" v="756" actId="2696"/>
        <pc:sldMkLst>
          <pc:docMk/>
          <pc:sldMk cId="0" sldId="374"/>
        </pc:sldMkLst>
        <pc:spChg chg="mod">
          <ac:chgData name="Ramon SBMS. Fabre Vernedas" userId="cded9d0a-5794-4425-aa69-e13ae1a0afe0" providerId="ADAL" clId="{AB9DBFAF-FF83-4D89-B68F-74810B89C59B}" dt="2021-10-06T16:25:27.906" v="6"/>
          <ac:spMkLst>
            <pc:docMk/>
            <pc:sldMk cId="0" sldId="374"/>
            <ac:spMk id="4" creationId="{00000000-0000-0000-0000-000000000000}"/>
          </ac:spMkLst>
        </pc:spChg>
        <pc:spChg chg="mod">
          <ac:chgData name="Ramon SBMS. Fabre Vernedas" userId="cded9d0a-5794-4425-aa69-e13ae1a0afe0" providerId="ADAL" clId="{AB9DBFAF-FF83-4D89-B68F-74810B89C59B}" dt="2021-10-13T09:31:34.151" v="721" actId="6549"/>
          <ac:spMkLst>
            <pc:docMk/>
            <pc:sldMk cId="0" sldId="374"/>
            <ac:spMk id="73733" creationId="{00000000-0000-0000-0000-000000000000}"/>
          </ac:spMkLst>
        </pc:spChg>
      </pc:sldChg>
      <pc:sldChg chg="modSp del mod ord">
        <pc:chgData name="Ramon SBMS. Fabre Vernedas" userId="cded9d0a-5794-4425-aa69-e13ae1a0afe0" providerId="ADAL" clId="{AB9DBFAF-FF83-4D89-B68F-74810B89C59B}" dt="2021-10-18T09:58:10.817" v="2111" actId="2696"/>
        <pc:sldMkLst>
          <pc:docMk/>
          <pc:sldMk cId="0" sldId="375"/>
        </pc:sldMkLst>
        <pc:spChg chg="mod">
          <ac:chgData name="Ramon SBMS. Fabre Vernedas" userId="cded9d0a-5794-4425-aa69-e13ae1a0afe0" providerId="ADAL" clId="{AB9DBFAF-FF83-4D89-B68F-74810B89C59B}" dt="2021-10-06T16:25:27.906" v="6"/>
          <ac:spMkLst>
            <pc:docMk/>
            <pc:sldMk cId="0" sldId="375"/>
            <ac:spMk id="4" creationId="{00000000-0000-0000-0000-000000000000}"/>
          </ac:spMkLst>
        </pc:spChg>
        <pc:spChg chg="mod">
          <ac:chgData name="Ramon SBMS. Fabre Vernedas" userId="cded9d0a-5794-4425-aa69-e13ae1a0afe0" providerId="ADAL" clId="{AB9DBFAF-FF83-4D89-B68F-74810B89C59B}" dt="2021-10-18T09:57:47.664" v="2107" actId="6549"/>
          <ac:spMkLst>
            <pc:docMk/>
            <pc:sldMk cId="0" sldId="375"/>
            <ac:spMk id="63494" creationId="{00000000-0000-0000-0000-000000000000}"/>
          </ac:spMkLst>
        </pc:spChg>
      </pc:sldChg>
      <pc:sldChg chg="addSp delSp modSp del mod">
        <pc:chgData name="Ramon SBMS. Fabre Vernedas" userId="cded9d0a-5794-4425-aa69-e13ae1a0afe0" providerId="ADAL" clId="{AB9DBFAF-FF83-4D89-B68F-74810B89C59B}" dt="2021-10-06T17:20:43.434" v="52" actId="2696"/>
        <pc:sldMkLst>
          <pc:docMk/>
          <pc:sldMk cId="0" sldId="381"/>
        </pc:sldMkLst>
        <pc:spChg chg="mod">
          <ac:chgData name="Ramon SBMS. Fabre Vernedas" userId="cded9d0a-5794-4425-aa69-e13ae1a0afe0" providerId="ADAL" clId="{AB9DBFAF-FF83-4D89-B68F-74810B89C59B}" dt="2021-10-06T17:19:14.633" v="38" actId="20577"/>
          <ac:spMkLst>
            <pc:docMk/>
            <pc:sldMk cId="0" sldId="381"/>
            <ac:spMk id="2" creationId="{00000000-0000-0000-0000-000000000000}"/>
          </ac:spMkLst>
        </pc:spChg>
        <pc:spChg chg="del mod">
          <ac:chgData name="Ramon SBMS. Fabre Vernedas" userId="cded9d0a-5794-4425-aa69-e13ae1a0afe0" providerId="ADAL" clId="{AB9DBFAF-FF83-4D89-B68F-74810B89C59B}" dt="2021-10-06T17:19:01.635" v="27" actId="21"/>
          <ac:spMkLst>
            <pc:docMk/>
            <pc:sldMk cId="0" sldId="381"/>
            <ac:spMk id="3" creationId="{00000000-0000-0000-0000-000000000000}"/>
          </ac:spMkLst>
        </pc:spChg>
        <pc:spChg chg="add del mod">
          <ac:chgData name="Ramon SBMS. Fabre Vernedas" userId="cded9d0a-5794-4425-aa69-e13ae1a0afe0" providerId="ADAL" clId="{AB9DBFAF-FF83-4D89-B68F-74810B89C59B}" dt="2021-10-06T17:19:21.531" v="39" actId="21"/>
          <ac:spMkLst>
            <pc:docMk/>
            <pc:sldMk cId="0" sldId="381"/>
            <ac:spMk id="7" creationId="{19C3B7F1-1845-486F-B59F-90230EF14E0D}"/>
          </ac:spMkLst>
        </pc:spChg>
        <pc:picChg chg="add mod">
          <ac:chgData name="Ramon SBMS. Fabre Vernedas" userId="cded9d0a-5794-4425-aa69-e13ae1a0afe0" providerId="ADAL" clId="{AB9DBFAF-FF83-4D89-B68F-74810B89C59B}" dt="2021-10-06T17:19:33.988" v="41" actId="14100"/>
          <ac:picMkLst>
            <pc:docMk/>
            <pc:sldMk cId="0" sldId="381"/>
            <ac:picMk id="5" creationId="{633EB52D-2755-4B1D-AFC1-23769D2EA42C}"/>
          </ac:picMkLst>
        </pc:picChg>
      </pc:sldChg>
      <pc:sldChg chg="del">
        <pc:chgData name="Ramon SBMS. Fabre Vernedas" userId="cded9d0a-5794-4425-aa69-e13ae1a0afe0" providerId="ADAL" clId="{AB9DBFAF-FF83-4D89-B68F-74810B89C59B}" dt="2021-10-18T10:32:50.783" v="2504" actId="2696"/>
        <pc:sldMkLst>
          <pc:docMk/>
          <pc:sldMk cId="0" sldId="382"/>
        </pc:sldMkLst>
      </pc:sldChg>
      <pc:sldChg chg="del">
        <pc:chgData name="Ramon SBMS. Fabre Vernedas" userId="cded9d0a-5794-4425-aa69-e13ae1a0afe0" providerId="ADAL" clId="{AB9DBFAF-FF83-4D89-B68F-74810B89C59B}" dt="2021-10-13T09:27:29.243" v="705" actId="2696"/>
        <pc:sldMkLst>
          <pc:docMk/>
          <pc:sldMk cId="0" sldId="383"/>
        </pc:sldMkLst>
      </pc:sldChg>
      <pc:sldChg chg="del">
        <pc:chgData name="Ramon SBMS. Fabre Vernedas" userId="cded9d0a-5794-4425-aa69-e13ae1a0afe0" providerId="ADAL" clId="{AB9DBFAF-FF83-4D89-B68F-74810B89C59B}" dt="2021-10-13T10:51:42.826" v="1358" actId="2696"/>
        <pc:sldMkLst>
          <pc:docMk/>
          <pc:sldMk cId="3747248302" sldId="383"/>
        </pc:sldMkLst>
      </pc:sldChg>
      <pc:sldChg chg="del">
        <pc:chgData name="Ramon SBMS. Fabre Vernedas" userId="cded9d0a-5794-4425-aa69-e13ae1a0afe0" providerId="ADAL" clId="{AB9DBFAF-FF83-4D89-B68F-74810B89C59B}" dt="2021-10-18T09:36:53.387" v="1575" actId="2696"/>
        <pc:sldMkLst>
          <pc:docMk/>
          <pc:sldMk cId="0" sldId="384"/>
        </pc:sldMkLst>
      </pc:sldChg>
      <pc:sldChg chg="modSp del">
        <pc:chgData name="Ramon SBMS. Fabre Vernedas" userId="cded9d0a-5794-4425-aa69-e13ae1a0afe0" providerId="ADAL" clId="{AB9DBFAF-FF83-4D89-B68F-74810B89C59B}" dt="2021-10-13T09:33:43.894" v="757" actId="2696"/>
        <pc:sldMkLst>
          <pc:docMk/>
          <pc:sldMk cId="0" sldId="385"/>
        </pc:sldMkLst>
        <pc:spChg chg="mod">
          <ac:chgData name="Ramon SBMS. Fabre Vernedas" userId="cded9d0a-5794-4425-aa69-e13ae1a0afe0" providerId="ADAL" clId="{AB9DBFAF-FF83-4D89-B68F-74810B89C59B}" dt="2021-10-06T16:25:27.906" v="6"/>
          <ac:spMkLst>
            <pc:docMk/>
            <pc:sldMk cId="0" sldId="385"/>
            <ac:spMk id="2" creationId="{00000000-0000-0000-0000-000000000000}"/>
          </ac:spMkLst>
        </pc:spChg>
        <pc:spChg chg="mod">
          <ac:chgData name="Ramon SBMS. Fabre Vernedas" userId="cded9d0a-5794-4425-aa69-e13ae1a0afe0" providerId="ADAL" clId="{AB9DBFAF-FF83-4D89-B68F-74810B89C59B}" dt="2021-10-06T16:25:27.906" v="6"/>
          <ac:spMkLst>
            <pc:docMk/>
            <pc:sldMk cId="0" sldId="385"/>
            <ac:spMk id="3" creationId="{00000000-0000-0000-0000-000000000000}"/>
          </ac:spMkLst>
        </pc:spChg>
        <pc:spChg chg="mod">
          <ac:chgData name="Ramon SBMS. Fabre Vernedas" userId="cded9d0a-5794-4425-aa69-e13ae1a0afe0" providerId="ADAL" clId="{AB9DBFAF-FF83-4D89-B68F-74810B89C59B}" dt="2021-10-06T16:25:27.906" v="6"/>
          <ac:spMkLst>
            <pc:docMk/>
            <pc:sldMk cId="0" sldId="385"/>
            <ac:spMk id="4" creationId="{00000000-0000-0000-0000-000000000000}"/>
          </ac:spMkLst>
        </pc:spChg>
      </pc:sldChg>
      <pc:sldChg chg="addSp delSp modSp mod">
        <pc:chgData name="Ramon SBMS. Fabre Vernedas" userId="cded9d0a-5794-4425-aa69-e13ae1a0afe0" providerId="ADAL" clId="{AB9DBFAF-FF83-4D89-B68F-74810B89C59B}" dt="2021-10-06T17:31:23.236" v="284" actId="790"/>
        <pc:sldMkLst>
          <pc:docMk/>
          <pc:sldMk cId="3367530924" sldId="386"/>
        </pc:sldMkLst>
        <pc:spChg chg="mod">
          <ac:chgData name="Ramon SBMS. Fabre Vernedas" userId="cded9d0a-5794-4425-aa69-e13ae1a0afe0" providerId="ADAL" clId="{AB9DBFAF-FF83-4D89-B68F-74810B89C59B}" dt="2021-10-06T17:31:23.236" v="284" actId="790"/>
          <ac:spMkLst>
            <pc:docMk/>
            <pc:sldMk cId="3367530924" sldId="386"/>
            <ac:spMk id="4" creationId="{00000000-0000-0000-0000-000000000000}"/>
          </ac:spMkLst>
        </pc:spChg>
        <pc:spChg chg="mod">
          <ac:chgData name="Ramon SBMS. Fabre Vernedas" userId="cded9d0a-5794-4425-aa69-e13ae1a0afe0" providerId="ADAL" clId="{AB9DBFAF-FF83-4D89-B68F-74810B89C59B}" dt="2021-10-06T17:31:23.236" v="284" actId="790"/>
          <ac:spMkLst>
            <pc:docMk/>
            <pc:sldMk cId="3367530924" sldId="386"/>
            <ac:spMk id="8" creationId="{00000000-0000-0000-0000-000000000000}"/>
          </ac:spMkLst>
        </pc:spChg>
        <pc:spChg chg="add mod">
          <ac:chgData name="Ramon SBMS. Fabre Vernedas" userId="cded9d0a-5794-4425-aa69-e13ae1a0afe0" providerId="ADAL" clId="{AB9DBFAF-FF83-4D89-B68F-74810B89C59B}" dt="2021-10-06T17:31:23.236" v="284" actId="790"/>
          <ac:spMkLst>
            <pc:docMk/>
            <pc:sldMk cId="3367530924" sldId="386"/>
            <ac:spMk id="10" creationId="{C3446836-7C94-459C-A172-E4E94CCB6D1E}"/>
          </ac:spMkLst>
        </pc:spChg>
        <pc:spChg chg="mod">
          <ac:chgData name="Ramon SBMS. Fabre Vernedas" userId="cded9d0a-5794-4425-aa69-e13ae1a0afe0" providerId="ADAL" clId="{AB9DBFAF-FF83-4D89-B68F-74810B89C59B}" dt="2021-10-06T17:31:23.236" v="284" actId="790"/>
          <ac:spMkLst>
            <pc:docMk/>
            <pc:sldMk cId="3367530924" sldId="386"/>
            <ac:spMk id="39938" creationId="{00000000-0000-0000-0000-000000000000}"/>
          </ac:spMkLst>
        </pc:spChg>
        <pc:spChg chg="del mod">
          <ac:chgData name="Ramon SBMS. Fabre Vernedas" userId="cded9d0a-5794-4425-aa69-e13ae1a0afe0" providerId="ADAL" clId="{AB9DBFAF-FF83-4D89-B68F-74810B89C59B}" dt="2021-10-06T17:30:23.971" v="279" actId="21"/>
          <ac:spMkLst>
            <pc:docMk/>
            <pc:sldMk cId="3367530924" sldId="386"/>
            <ac:spMk id="39939" creationId="{00000000-0000-0000-0000-000000000000}"/>
          </ac:spMkLst>
        </pc:spChg>
        <pc:spChg chg="mod">
          <ac:chgData name="Ramon SBMS. Fabre Vernedas" userId="cded9d0a-5794-4425-aa69-e13ae1a0afe0" providerId="ADAL" clId="{AB9DBFAF-FF83-4D89-B68F-74810B89C59B}" dt="2021-10-06T17:31:23.236" v="284" actId="790"/>
          <ac:spMkLst>
            <pc:docMk/>
            <pc:sldMk cId="3367530924" sldId="386"/>
            <ac:spMk id="39940" creationId="{00000000-0000-0000-0000-000000000000}"/>
          </ac:spMkLst>
        </pc:spChg>
        <pc:spChg chg="del mod">
          <ac:chgData name="Ramon SBMS. Fabre Vernedas" userId="cded9d0a-5794-4425-aa69-e13ae1a0afe0" providerId="ADAL" clId="{AB9DBFAF-FF83-4D89-B68F-74810B89C59B}" dt="2021-10-06T17:30:36.562" v="281" actId="21"/>
          <ac:spMkLst>
            <pc:docMk/>
            <pc:sldMk cId="3367530924" sldId="386"/>
            <ac:spMk id="39941" creationId="{00000000-0000-0000-0000-000000000000}"/>
          </ac:spMkLst>
        </pc:spChg>
        <pc:picChg chg="del">
          <ac:chgData name="Ramon SBMS. Fabre Vernedas" userId="cded9d0a-5794-4425-aa69-e13ae1a0afe0" providerId="ADAL" clId="{AB9DBFAF-FF83-4D89-B68F-74810B89C59B}" dt="2021-10-06T17:30:38.481" v="282" actId="21"/>
          <ac:picMkLst>
            <pc:docMk/>
            <pc:sldMk cId="3367530924" sldId="386"/>
            <ac:picMk id="39942" creationId="{00000000-0000-0000-0000-000000000000}"/>
          </ac:picMkLst>
        </pc:picChg>
      </pc:sldChg>
      <pc:sldChg chg="modSp del">
        <pc:chgData name="Ramon SBMS. Fabre Vernedas" userId="cded9d0a-5794-4425-aa69-e13ae1a0afe0" providerId="ADAL" clId="{AB9DBFAF-FF83-4D89-B68F-74810B89C59B}" dt="2021-10-13T09:34:22.193" v="758" actId="2696"/>
        <pc:sldMkLst>
          <pc:docMk/>
          <pc:sldMk cId="3935392847" sldId="387"/>
        </pc:sldMkLst>
        <pc:spChg chg="mod">
          <ac:chgData name="Ramon SBMS. Fabre Vernedas" userId="cded9d0a-5794-4425-aa69-e13ae1a0afe0" providerId="ADAL" clId="{AB9DBFAF-FF83-4D89-B68F-74810B89C59B}" dt="2021-10-06T16:25:27.906" v="6"/>
          <ac:spMkLst>
            <pc:docMk/>
            <pc:sldMk cId="3935392847" sldId="387"/>
            <ac:spMk id="2" creationId="{0F43EB8F-38C7-423B-9069-31D92C8C8F62}"/>
          </ac:spMkLst>
        </pc:spChg>
        <pc:spChg chg="mod">
          <ac:chgData name="Ramon SBMS. Fabre Vernedas" userId="cded9d0a-5794-4425-aa69-e13ae1a0afe0" providerId="ADAL" clId="{AB9DBFAF-FF83-4D89-B68F-74810B89C59B}" dt="2021-10-06T16:25:27.906" v="6"/>
          <ac:spMkLst>
            <pc:docMk/>
            <pc:sldMk cId="3935392847" sldId="387"/>
            <ac:spMk id="3" creationId="{5EAEB7D6-E242-44D0-A9C0-A8878DE655F6}"/>
          </ac:spMkLst>
        </pc:spChg>
        <pc:spChg chg="mod">
          <ac:chgData name="Ramon SBMS. Fabre Vernedas" userId="cded9d0a-5794-4425-aa69-e13ae1a0afe0" providerId="ADAL" clId="{AB9DBFAF-FF83-4D89-B68F-74810B89C59B}" dt="2021-10-06T16:25:27.906" v="6"/>
          <ac:spMkLst>
            <pc:docMk/>
            <pc:sldMk cId="3935392847" sldId="387"/>
            <ac:spMk id="4" creationId="{E2C8CDEE-BFD6-4109-914C-F6D50891FF0C}"/>
          </ac:spMkLst>
        </pc:spChg>
      </pc:sldChg>
      <pc:sldChg chg="modSp del">
        <pc:chgData name="Ramon SBMS. Fabre Vernedas" userId="cded9d0a-5794-4425-aa69-e13ae1a0afe0" providerId="ADAL" clId="{AB9DBFAF-FF83-4D89-B68F-74810B89C59B}" dt="2021-10-13T09:34:22.193" v="758" actId="2696"/>
        <pc:sldMkLst>
          <pc:docMk/>
          <pc:sldMk cId="2306686586" sldId="388"/>
        </pc:sldMkLst>
        <pc:spChg chg="mod">
          <ac:chgData name="Ramon SBMS. Fabre Vernedas" userId="cded9d0a-5794-4425-aa69-e13ae1a0afe0" providerId="ADAL" clId="{AB9DBFAF-FF83-4D89-B68F-74810B89C59B}" dt="2021-10-06T16:25:27.906" v="6"/>
          <ac:spMkLst>
            <pc:docMk/>
            <pc:sldMk cId="2306686586" sldId="388"/>
            <ac:spMk id="2" creationId="{7277785F-1395-48CC-B94B-112AE884C383}"/>
          </ac:spMkLst>
        </pc:spChg>
      </pc:sldChg>
      <pc:sldChg chg="modSp del">
        <pc:chgData name="Ramon SBMS. Fabre Vernedas" userId="cded9d0a-5794-4425-aa69-e13ae1a0afe0" providerId="ADAL" clId="{AB9DBFAF-FF83-4D89-B68F-74810B89C59B}" dt="2021-10-13T09:34:22.193" v="758" actId="2696"/>
        <pc:sldMkLst>
          <pc:docMk/>
          <pc:sldMk cId="3478622565" sldId="389"/>
        </pc:sldMkLst>
        <pc:spChg chg="mod">
          <ac:chgData name="Ramon SBMS. Fabre Vernedas" userId="cded9d0a-5794-4425-aa69-e13ae1a0afe0" providerId="ADAL" clId="{AB9DBFAF-FF83-4D89-B68F-74810B89C59B}" dt="2021-10-06T16:25:27.906" v="6"/>
          <ac:spMkLst>
            <pc:docMk/>
            <pc:sldMk cId="3478622565" sldId="389"/>
            <ac:spMk id="2" creationId="{A0586213-EEBA-4272-9CC9-BD903F80F930}"/>
          </ac:spMkLst>
        </pc:spChg>
      </pc:sldChg>
      <pc:sldChg chg="modSp del">
        <pc:chgData name="Ramon SBMS. Fabre Vernedas" userId="cded9d0a-5794-4425-aa69-e13ae1a0afe0" providerId="ADAL" clId="{AB9DBFAF-FF83-4D89-B68F-74810B89C59B}" dt="2021-10-13T09:34:22.193" v="758" actId="2696"/>
        <pc:sldMkLst>
          <pc:docMk/>
          <pc:sldMk cId="3750156253" sldId="390"/>
        </pc:sldMkLst>
        <pc:spChg chg="mod">
          <ac:chgData name="Ramon SBMS. Fabre Vernedas" userId="cded9d0a-5794-4425-aa69-e13ae1a0afe0" providerId="ADAL" clId="{AB9DBFAF-FF83-4D89-B68F-74810B89C59B}" dt="2021-10-06T16:25:27.906" v="6"/>
          <ac:spMkLst>
            <pc:docMk/>
            <pc:sldMk cId="3750156253" sldId="390"/>
            <ac:spMk id="2" creationId="{A7D8CCE7-D8B2-4DF2-8BEA-727E7EAC5572}"/>
          </ac:spMkLst>
        </pc:spChg>
      </pc:sldChg>
      <pc:sldChg chg="del">
        <pc:chgData name="Ramon SBMS. Fabre Vernedas" userId="cded9d0a-5794-4425-aa69-e13ae1a0afe0" providerId="ADAL" clId="{AB9DBFAF-FF83-4D89-B68F-74810B89C59B}" dt="2021-10-13T09:34:22.193" v="758" actId="2696"/>
        <pc:sldMkLst>
          <pc:docMk/>
          <pc:sldMk cId="848778496" sldId="391"/>
        </pc:sldMkLst>
      </pc:sldChg>
      <pc:sldChg chg="modSp del">
        <pc:chgData name="Ramon SBMS. Fabre Vernedas" userId="cded9d0a-5794-4425-aa69-e13ae1a0afe0" providerId="ADAL" clId="{AB9DBFAF-FF83-4D89-B68F-74810B89C59B}" dt="2021-10-13T09:34:22.193" v="758" actId="2696"/>
        <pc:sldMkLst>
          <pc:docMk/>
          <pc:sldMk cId="3126287012" sldId="392"/>
        </pc:sldMkLst>
        <pc:spChg chg="mod">
          <ac:chgData name="Ramon SBMS. Fabre Vernedas" userId="cded9d0a-5794-4425-aa69-e13ae1a0afe0" providerId="ADAL" clId="{AB9DBFAF-FF83-4D89-B68F-74810B89C59B}" dt="2021-10-06T16:25:27.906" v="6"/>
          <ac:spMkLst>
            <pc:docMk/>
            <pc:sldMk cId="3126287012" sldId="392"/>
            <ac:spMk id="2" creationId="{37DC6BA9-41CE-427F-9E8F-BCF8A24564AE}"/>
          </ac:spMkLst>
        </pc:spChg>
      </pc:sldChg>
      <pc:sldChg chg="modSp del">
        <pc:chgData name="Ramon SBMS. Fabre Vernedas" userId="cded9d0a-5794-4425-aa69-e13ae1a0afe0" providerId="ADAL" clId="{AB9DBFAF-FF83-4D89-B68F-74810B89C59B}" dt="2021-10-13T09:34:22.193" v="758" actId="2696"/>
        <pc:sldMkLst>
          <pc:docMk/>
          <pc:sldMk cId="4256642420" sldId="393"/>
        </pc:sldMkLst>
        <pc:spChg chg="mod">
          <ac:chgData name="Ramon SBMS. Fabre Vernedas" userId="cded9d0a-5794-4425-aa69-e13ae1a0afe0" providerId="ADAL" clId="{AB9DBFAF-FF83-4D89-B68F-74810B89C59B}" dt="2021-10-06T16:25:27.906" v="6"/>
          <ac:spMkLst>
            <pc:docMk/>
            <pc:sldMk cId="4256642420" sldId="393"/>
            <ac:spMk id="2" creationId="{A7EBEDC9-7681-4C27-A83D-AE96DD16E697}"/>
          </ac:spMkLst>
        </pc:spChg>
      </pc:sldChg>
      <pc:sldChg chg="modSp del">
        <pc:chgData name="Ramon SBMS. Fabre Vernedas" userId="cded9d0a-5794-4425-aa69-e13ae1a0afe0" providerId="ADAL" clId="{AB9DBFAF-FF83-4D89-B68F-74810B89C59B}" dt="2021-10-13T09:34:22.193" v="758" actId="2696"/>
        <pc:sldMkLst>
          <pc:docMk/>
          <pc:sldMk cId="3827446278" sldId="394"/>
        </pc:sldMkLst>
        <pc:spChg chg="mod">
          <ac:chgData name="Ramon SBMS. Fabre Vernedas" userId="cded9d0a-5794-4425-aa69-e13ae1a0afe0" providerId="ADAL" clId="{AB9DBFAF-FF83-4D89-B68F-74810B89C59B}" dt="2021-10-06T16:25:27.906" v="6"/>
          <ac:spMkLst>
            <pc:docMk/>
            <pc:sldMk cId="3827446278" sldId="394"/>
            <ac:spMk id="2" creationId="{1F13831C-823E-4A02-8653-E8EDE11153D0}"/>
          </ac:spMkLst>
        </pc:spChg>
      </pc:sldChg>
      <pc:sldChg chg="modSp del">
        <pc:chgData name="Ramon SBMS. Fabre Vernedas" userId="cded9d0a-5794-4425-aa69-e13ae1a0afe0" providerId="ADAL" clId="{AB9DBFAF-FF83-4D89-B68F-74810B89C59B}" dt="2021-10-13T09:34:22.193" v="758" actId="2696"/>
        <pc:sldMkLst>
          <pc:docMk/>
          <pc:sldMk cId="3626733378" sldId="395"/>
        </pc:sldMkLst>
        <pc:spChg chg="mod">
          <ac:chgData name="Ramon SBMS. Fabre Vernedas" userId="cded9d0a-5794-4425-aa69-e13ae1a0afe0" providerId="ADAL" clId="{AB9DBFAF-FF83-4D89-B68F-74810B89C59B}" dt="2021-10-06T16:25:27.906" v="6"/>
          <ac:spMkLst>
            <pc:docMk/>
            <pc:sldMk cId="3626733378" sldId="395"/>
            <ac:spMk id="2" creationId="{E7D8D7B8-B39B-471A-9D42-364F380FCF8F}"/>
          </ac:spMkLst>
        </pc:spChg>
      </pc:sldChg>
      <pc:sldChg chg="modSp del">
        <pc:chgData name="Ramon SBMS. Fabre Vernedas" userId="cded9d0a-5794-4425-aa69-e13ae1a0afe0" providerId="ADAL" clId="{AB9DBFAF-FF83-4D89-B68F-74810B89C59B}" dt="2021-10-13T09:34:22.193" v="758" actId="2696"/>
        <pc:sldMkLst>
          <pc:docMk/>
          <pc:sldMk cId="2090168985" sldId="396"/>
        </pc:sldMkLst>
        <pc:spChg chg="mod">
          <ac:chgData name="Ramon SBMS. Fabre Vernedas" userId="cded9d0a-5794-4425-aa69-e13ae1a0afe0" providerId="ADAL" clId="{AB9DBFAF-FF83-4D89-B68F-74810B89C59B}" dt="2021-10-06T16:25:27.906" v="6"/>
          <ac:spMkLst>
            <pc:docMk/>
            <pc:sldMk cId="2090168985" sldId="396"/>
            <ac:spMk id="2" creationId="{F6E7A5AB-6B19-4987-B450-32DA5E5FF0DB}"/>
          </ac:spMkLst>
        </pc:spChg>
      </pc:sldChg>
      <pc:sldChg chg="modSp del">
        <pc:chgData name="Ramon SBMS. Fabre Vernedas" userId="cded9d0a-5794-4425-aa69-e13ae1a0afe0" providerId="ADAL" clId="{AB9DBFAF-FF83-4D89-B68F-74810B89C59B}" dt="2021-10-13T09:34:22.193" v="758" actId="2696"/>
        <pc:sldMkLst>
          <pc:docMk/>
          <pc:sldMk cId="1417174645" sldId="397"/>
        </pc:sldMkLst>
        <pc:spChg chg="mod">
          <ac:chgData name="Ramon SBMS. Fabre Vernedas" userId="cded9d0a-5794-4425-aa69-e13ae1a0afe0" providerId="ADAL" clId="{AB9DBFAF-FF83-4D89-B68F-74810B89C59B}" dt="2021-10-06T16:25:27.906" v="6"/>
          <ac:spMkLst>
            <pc:docMk/>
            <pc:sldMk cId="1417174645" sldId="397"/>
            <ac:spMk id="2" creationId="{B118DBD0-6519-4F7C-859E-CC5884AA2A4A}"/>
          </ac:spMkLst>
        </pc:spChg>
      </pc:sldChg>
      <pc:sldChg chg="addSp modSp mod">
        <pc:chgData name="Ramon SBMS. Fabre Vernedas" userId="cded9d0a-5794-4425-aa69-e13ae1a0afe0" providerId="ADAL" clId="{AB9DBFAF-FF83-4D89-B68F-74810B89C59B}" dt="2021-10-13T10:46:22.634" v="1213" actId="1076"/>
        <pc:sldMkLst>
          <pc:docMk/>
          <pc:sldMk cId="1381049769" sldId="398"/>
        </pc:sldMkLst>
        <pc:spChg chg="mod">
          <ac:chgData name="Ramon SBMS. Fabre Vernedas" userId="cded9d0a-5794-4425-aa69-e13ae1a0afe0" providerId="ADAL" clId="{AB9DBFAF-FF83-4D89-B68F-74810B89C59B}" dt="2021-10-13T10:46:12.267" v="1210" actId="1076"/>
          <ac:spMkLst>
            <pc:docMk/>
            <pc:sldMk cId="1381049769" sldId="398"/>
            <ac:spMk id="2" creationId="{2A1B240E-B396-4385-B194-06F2810351D8}"/>
          </ac:spMkLst>
        </pc:spChg>
        <pc:spChg chg="mod">
          <ac:chgData name="Ramon SBMS. Fabre Vernedas" userId="cded9d0a-5794-4425-aa69-e13ae1a0afe0" providerId="ADAL" clId="{AB9DBFAF-FF83-4D89-B68F-74810B89C59B}" dt="2021-10-06T16:25:27.906" v="6"/>
          <ac:spMkLst>
            <pc:docMk/>
            <pc:sldMk cId="1381049769" sldId="398"/>
            <ac:spMk id="4" creationId="{7465E7A6-B74A-4879-AE55-71AEE644DDEF}"/>
          </ac:spMkLst>
        </pc:spChg>
        <pc:spChg chg="add mod">
          <ac:chgData name="Ramon SBMS. Fabre Vernedas" userId="cded9d0a-5794-4425-aa69-e13ae1a0afe0" providerId="ADAL" clId="{AB9DBFAF-FF83-4D89-B68F-74810B89C59B}" dt="2021-10-13T10:46:16.587" v="1211" actId="1076"/>
          <ac:spMkLst>
            <pc:docMk/>
            <pc:sldMk cId="1381049769" sldId="398"/>
            <ac:spMk id="6" creationId="{A50DAB6E-8C6C-48FA-89B7-BEDCDD0DDF4D}"/>
          </ac:spMkLst>
        </pc:spChg>
        <pc:picChg chg="mod">
          <ac:chgData name="Ramon SBMS. Fabre Vernedas" userId="cded9d0a-5794-4425-aa69-e13ae1a0afe0" providerId="ADAL" clId="{AB9DBFAF-FF83-4D89-B68F-74810B89C59B}" dt="2021-10-13T10:46:22.634" v="1213" actId="1076"/>
          <ac:picMkLst>
            <pc:docMk/>
            <pc:sldMk cId="1381049769" sldId="398"/>
            <ac:picMk id="5" creationId="{FC9C50BB-C064-42C0-AB0D-F46AFA42F8AE}"/>
          </ac:picMkLst>
        </pc:picChg>
      </pc:sldChg>
      <pc:sldChg chg="modSp del">
        <pc:chgData name="Ramon SBMS. Fabre Vernedas" userId="cded9d0a-5794-4425-aa69-e13ae1a0afe0" providerId="ADAL" clId="{AB9DBFAF-FF83-4D89-B68F-74810B89C59B}" dt="2021-10-13T10:46:28.175" v="1214" actId="2696"/>
        <pc:sldMkLst>
          <pc:docMk/>
          <pc:sldMk cId="1394842760" sldId="399"/>
        </pc:sldMkLst>
        <pc:spChg chg="mod">
          <ac:chgData name="Ramon SBMS. Fabre Vernedas" userId="cded9d0a-5794-4425-aa69-e13ae1a0afe0" providerId="ADAL" clId="{AB9DBFAF-FF83-4D89-B68F-74810B89C59B}" dt="2021-10-06T16:25:27.906" v="6"/>
          <ac:spMkLst>
            <pc:docMk/>
            <pc:sldMk cId="1394842760" sldId="399"/>
            <ac:spMk id="2" creationId="{35758DD5-56F0-44D9-AF84-EBD8DE6DF7C2}"/>
          </ac:spMkLst>
        </pc:spChg>
        <pc:spChg chg="mod">
          <ac:chgData name="Ramon SBMS. Fabre Vernedas" userId="cded9d0a-5794-4425-aa69-e13ae1a0afe0" providerId="ADAL" clId="{AB9DBFAF-FF83-4D89-B68F-74810B89C59B}" dt="2021-10-06T16:25:27.906" v="6"/>
          <ac:spMkLst>
            <pc:docMk/>
            <pc:sldMk cId="1394842760" sldId="399"/>
            <ac:spMk id="4" creationId="{7D421614-D6C4-4F6A-B514-A31D827BD009}"/>
          </ac:spMkLst>
        </pc:spChg>
      </pc:sldChg>
      <pc:sldChg chg="modSp mod">
        <pc:chgData name="Ramon SBMS. Fabre Vernedas" userId="cded9d0a-5794-4425-aa69-e13ae1a0afe0" providerId="ADAL" clId="{AB9DBFAF-FF83-4D89-B68F-74810B89C59B}" dt="2021-10-18T10:00:36.238" v="2158" actId="6549"/>
        <pc:sldMkLst>
          <pc:docMk/>
          <pc:sldMk cId="166184657" sldId="400"/>
        </pc:sldMkLst>
        <pc:spChg chg="mod">
          <ac:chgData name="Ramon SBMS. Fabre Vernedas" userId="cded9d0a-5794-4425-aa69-e13ae1a0afe0" providerId="ADAL" clId="{AB9DBFAF-FF83-4D89-B68F-74810B89C59B}" dt="2021-10-18T10:00:36.238" v="2158" actId="6549"/>
          <ac:spMkLst>
            <pc:docMk/>
            <pc:sldMk cId="166184657" sldId="400"/>
            <ac:spMk id="3" creationId="{A6E0C8D5-B785-435C-93AE-0BC39188A205}"/>
          </ac:spMkLst>
        </pc:spChg>
        <pc:spChg chg="mod">
          <ac:chgData name="Ramon SBMS. Fabre Vernedas" userId="cded9d0a-5794-4425-aa69-e13ae1a0afe0" providerId="ADAL" clId="{AB9DBFAF-FF83-4D89-B68F-74810B89C59B}" dt="2021-10-06T16:25:27.906" v="6"/>
          <ac:spMkLst>
            <pc:docMk/>
            <pc:sldMk cId="166184657" sldId="400"/>
            <ac:spMk id="4" creationId="{C14A7556-19A8-408A-BD44-9C83D31B6622}"/>
          </ac:spMkLst>
        </pc:spChg>
      </pc:sldChg>
      <pc:sldChg chg="modSp mod">
        <pc:chgData name="Ramon SBMS. Fabre Vernedas" userId="cded9d0a-5794-4425-aa69-e13ae1a0afe0" providerId="ADAL" clId="{AB9DBFAF-FF83-4D89-B68F-74810B89C59B}" dt="2021-10-18T10:01:01.689" v="2160" actId="14100"/>
        <pc:sldMkLst>
          <pc:docMk/>
          <pc:sldMk cId="839812419" sldId="401"/>
        </pc:sldMkLst>
        <pc:spChg chg="mod">
          <ac:chgData name="Ramon SBMS. Fabre Vernedas" userId="cded9d0a-5794-4425-aa69-e13ae1a0afe0" providerId="ADAL" clId="{AB9DBFAF-FF83-4D89-B68F-74810B89C59B}" dt="2021-10-06T16:25:27.906" v="6"/>
          <ac:spMkLst>
            <pc:docMk/>
            <pc:sldMk cId="839812419" sldId="401"/>
            <ac:spMk id="2" creationId="{6631EB6A-D3BF-499C-8547-BB96AF12800C}"/>
          </ac:spMkLst>
        </pc:spChg>
        <pc:spChg chg="mod">
          <ac:chgData name="Ramon SBMS. Fabre Vernedas" userId="cded9d0a-5794-4425-aa69-e13ae1a0afe0" providerId="ADAL" clId="{AB9DBFAF-FF83-4D89-B68F-74810B89C59B}" dt="2021-10-06T16:25:27.906" v="6"/>
          <ac:spMkLst>
            <pc:docMk/>
            <pc:sldMk cId="839812419" sldId="401"/>
            <ac:spMk id="4" creationId="{21815D97-4820-4D4D-87DB-F3F4F32374DA}"/>
          </ac:spMkLst>
        </pc:spChg>
        <pc:picChg chg="mod">
          <ac:chgData name="Ramon SBMS. Fabre Vernedas" userId="cded9d0a-5794-4425-aa69-e13ae1a0afe0" providerId="ADAL" clId="{AB9DBFAF-FF83-4D89-B68F-74810B89C59B}" dt="2021-10-18T10:01:01.689" v="2160" actId="14100"/>
          <ac:picMkLst>
            <pc:docMk/>
            <pc:sldMk cId="839812419" sldId="401"/>
            <ac:picMk id="6" creationId="{D6BFE6DC-5DB1-4385-B952-F7652DEF7755}"/>
          </ac:picMkLst>
        </pc:picChg>
      </pc:sldChg>
      <pc:sldChg chg="modSp mod">
        <pc:chgData name="Ramon SBMS. Fabre Vernedas" userId="cded9d0a-5794-4425-aa69-e13ae1a0afe0" providerId="ADAL" clId="{AB9DBFAF-FF83-4D89-B68F-74810B89C59B}" dt="2021-10-06T16:25:28.301" v="10" actId="27636"/>
        <pc:sldMkLst>
          <pc:docMk/>
          <pc:sldMk cId="3848472735" sldId="402"/>
        </pc:sldMkLst>
        <pc:spChg chg="mod">
          <ac:chgData name="Ramon SBMS. Fabre Vernedas" userId="cded9d0a-5794-4425-aa69-e13ae1a0afe0" providerId="ADAL" clId="{AB9DBFAF-FF83-4D89-B68F-74810B89C59B}" dt="2021-10-06T16:25:28.301" v="10" actId="27636"/>
          <ac:spMkLst>
            <pc:docMk/>
            <pc:sldMk cId="3848472735" sldId="402"/>
            <ac:spMk id="2" creationId="{164AC6A8-0958-4193-BDAC-C74E796A3858}"/>
          </ac:spMkLst>
        </pc:spChg>
        <pc:spChg chg="mod">
          <ac:chgData name="Ramon SBMS. Fabre Vernedas" userId="cded9d0a-5794-4425-aa69-e13ae1a0afe0" providerId="ADAL" clId="{AB9DBFAF-FF83-4D89-B68F-74810B89C59B}" dt="2021-10-06T16:25:27.906" v="6"/>
          <ac:spMkLst>
            <pc:docMk/>
            <pc:sldMk cId="3848472735" sldId="402"/>
            <ac:spMk id="4" creationId="{E9F11E09-D05E-4733-A657-AECA79305F9B}"/>
          </ac:spMkLst>
        </pc:spChg>
      </pc:sldChg>
      <pc:sldChg chg="modSp del">
        <pc:chgData name="Ramon SBMS. Fabre Vernedas" userId="cded9d0a-5794-4425-aa69-e13ae1a0afe0" providerId="ADAL" clId="{AB9DBFAF-FF83-4D89-B68F-74810B89C59B}" dt="2021-10-13T10:47:31.566" v="1215" actId="2696"/>
        <pc:sldMkLst>
          <pc:docMk/>
          <pc:sldMk cId="1422770970" sldId="403"/>
        </pc:sldMkLst>
        <pc:spChg chg="mod">
          <ac:chgData name="Ramon SBMS. Fabre Vernedas" userId="cded9d0a-5794-4425-aa69-e13ae1a0afe0" providerId="ADAL" clId="{AB9DBFAF-FF83-4D89-B68F-74810B89C59B}" dt="2021-10-06T16:25:27.906" v="6"/>
          <ac:spMkLst>
            <pc:docMk/>
            <pc:sldMk cId="1422770970" sldId="403"/>
            <ac:spMk id="4" creationId="{CF84FDF7-9E8C-4B49-A139-0B3DB8A3963C}"/>
          </ac:spMkLst>
        </pc:spChg>
      </pc:sldChg>
      <pc:sldChg chg="modSp del">
        <pc:chgData name="Ramon SBMS. Fabre Vernedas" userId="cded9d0a-5794-4425-aa69-e13ae1a0afe0" providerId="ADAL" clId="{AB9DBFAF-FF83-4D89-B68F-74810B89C59B}" dt="2021-10-13T10:45:15.822" v="1204" actId="2696"/>
        <pc:sldMkLst>
          <pc:docMk/>
          <pc:sldMk cId="3883495671" sldId="404"/>
        </pc:sldMkLst>
        <pc:spChg chg="mod">
          <ac:chgData name="Ramon SBMS. Fabre Vernedas" userId="cded9d0a-5794-4425-aa69-e13ae1a0afe0" providerId="ADAL" clId="{AB9DBFAF-FF83-4D89-B68F-74810B89C59B}" dt="2021-10-06T16:25:27.906" v="6"/>
          <ac:spMkLst>
            <pc:docMk/>
            <pc:sldMk cId="3883495671" sldId="404"/>
            <ac:spMk id="2" creationId="{F899704C-4D47-4049-A277-E749665AA20E}"/>
          </ac:spMkLst>
        </pc:spChg>
      </pc:sldChg>
      <pc:sldChg chg="modSp del">
        <pc:chgData name="Ramon SBMS. Fabre Vernedas" userId="cded9d0a-5794-4425-aa69-e13ae1a0afe0" providerId="ADAL" clId="{AB9DBFAF-FF83-4D89-B68F-74810B89C59B}" dt="2021-10-13T10:45:12.403" v="1203" actId="2696"/>
        <pc:sldMkLst>
          <pc:docMk/>
          <pc:sldMk cId="656217742" sldId="405"/>
        </pc:sldMkLst>
        <pc:spChg chg="mod">
          <ac:chgData name="Ramon SBMS. Fabre Vernedas" userId="cded9d0a-5794-4425-aa69-e13ae1a0afe0" providerId="ADAL" clId="{AB9DBFAF-FF83-4D89-B68F-74810B89C59B}" dt="2021-10-06T16:25:27.906" v="6"/>
          <ac:spMkLst>
            <pc:docMk/>
            <pc:sldMk cId="656217742" sldId="405"/>
            <ac:spMk id="2" creationId="{828475E9-72A9-4B8B-9756-DBBAB5848453}"/>
          </ac:spMkLst>
        </pc:spChg>
      </pc:sldChg>
      <pc:sldChg chg="modSp mod">
        <pc:chgData name="Ramon SBMS. Fabre Vernedas" userId="cded9d0a-5794-4425-aa69-e13ae1a0afe0" providerId="ADAL" clId="{AB9DBFAF-FF83-4D89-B68F-74810B89C59B}" dt="2021-10-06T17:40:42.078" v="470" actId="20577"/>
        <pc:sldMkLst>
          <pc:docMk/>
          <pc:sldMk cId="1540881892" sldId="406"/>
        </pc:sldMkLst>
        <pc:spChg chg="mod">
          <ac:chgData name="Ramon SBMS. Fabre Vernedas" userId="cded9d0a-5794-4425-aa69-e13ae1a0afe0" providerId="ADAL" clId="{AB9DBFAF-FF83-4D89-B68F-74810B89C59B}" dt="2021-10-06T17:40:42.078" v="470" actId="20577"/>
          <ac:spMkLst>
            <pc:docMk/>
            <pc:sldMk cId="1540881892" sldId="406"/>
            <ac:spMk id="2" creationId="{B0E1257A-7D01-4CC9-B230-BF73A844C0C8}"/>
          </ac:spMkLst>
        </pc:spChg>
        <pc:spChg chg="mod">
          <ac:chgData name="Ramon SBMS. Fabre Vernedas" userId="cded9d0a-5794-4425-aa69-e13ae1a0afe0" providerId="ADAL" clId="{AB9DBFAF-FF83-4D89-B68F-74810B89C59B}" dt="2021-10-06T16:25:27.906" v="6"/>
          <ac:spMkLst>
            <pc:docMk/>
            <pc:sldMk cId="1540881892" sldId="406"/>
            <ac:spMk id="4" creationId="{FF9CECFD-3242-4CA7-A2D1-29F50A2B6E50}"/>
          </ac:spMkLst>
        </pc:spChg>
        <pc:picChg chg="mod">
          <ac:chgData name="Ramon SBMS. Fabre Vernedas" userId="cded9d0a-5794-4425-aa69-e13ae1a0afe0" providerId="ADAL" clId="{AB9DBFAF-FF83-4D89-B68F-74810B89C59B}" dt="2021-10-06T17:40:21.926" v="435" actId="1076"/>
          <ac:picMkLst>
            <pc:docMk/>
            <pc:sldMk cId="1540881892" sldId="406"/>
            <ac:picMk id="6" creationId="{8C8FD6F3-E974-4F1F-AAEF-74262AF299C9}"/>
          </ac:picMkLst>
        </pc:picChg>
      </pc:sldChg>
      <pc:sldChg chg="modSp mod">
        <pc:chgData name="Ramon SBMS. Fabre Vernedas" userId="cded9d0a-5794-4425-aa69-e13ae1a0afe0" providerId="ADAL" clId="{AB9DBFAF-FF83-4D89-B68F-74810B89C59B}" dt="2021-10-06T17:33:32.750" v="358" actId="14100"/>
        <pc:sldMkLst>
          <pc:docMk/>
          <pc:sldMk cId="4289519565" sldId="407"/>
        </pc:sldMkLst>
        <pc:spChg chg="mod">
          <ac:chgData name="Ramon SBMS. Fabre Vernedas" userId="cded9d0a-5794-4425-aa69-e13ae1a0afe0" providerId="ADAL" clId="{AB9DBFAF-FF83-4D89-B68F-74810B89C59B}" dt="2021-10-06T17:33:29.030" v="357" actId="1076"/>
          <ac:spMkLst>
            <pc:docMk/>
            <pc:sldMk cId="4289519565" sldId="407"/>
            <ac:spMk id="2" creationId="{C9FF7E61-DD2A-49BF-B2CE-0CBB4B3FEAC6}"/>
          </ac:spMkLst>
        </pc:spChg>
        <pc:spChg chg="mod">
          <ac:chgData name="Ramon SBMS. Fabre Vernedas" userId="cded9d0a-5794-4425-aa69-e13ae1a0afe0" providerId="ADAL" clId="{AB9DBFAF-FF83-4D89-B68F-74810B89C59B}" dt="2021-10-06T16:25:27.906" v="6"/>
          <ac:spMkLst>
            <pc:docMk/>
            <pc:sldMk cId="4289519565" sldId="407"/>
            <ac:spMk id="4" creationId="{E151BE39-7B1D-47AF-B8B5-53CB9B9096BC}"/>
          </ac:spMkLst>
        </pc:spChg>
        <pc:picChg chg="mod">
          <ac:chgData name="Ramon SBMS. Fabre Vernedas" userId="cded9d0a-5794-4425-aa69-e13ae1a0afe0" providerId="ADAL" clId="{AB9DBFAF-FF83-4D89-B68F-74810B89C59B}" dt="2021-10-06T17:33:32.750" v="358" actId="14100"/>
          <ac:picMkLst>
            <pc:docMk/>
            <pc:sldMk cId="4289519565" sldId="407"/>
            <ac:picMk id="6" creationId="{851127B2-C512-48D0-A79E-3DA8BE79413A}"/>
          </ac:picMkLst>
        </pc:picChg>
      </pc:sldChg>
      <pc:sldChg chg="modSp mod">
        <pc:chgData name="Ramon SBMS. Fabre Vernedas" userId="cded9d0a-5794-4425-aa69-e13ae1a0afe0" providerId="ADAL" clId="{AB9DBFAF-FF83-4D89-B68F-74810B89C59B}" dt="2021-10-06T17:41:41.705" v="489" actId="14100"/>
        <pc:sldMkLst>
          <pc:docMk/>
          <pc:sldMk cId="3897956056" sldId="408"/>
        </pc:sldMkLst>
        <pc:spChg chg="mod">
          <ac:chgData name="Ramon SBMS. Fabre Vernedas" userId="cded9d0a-5794-4425-aa69-e13ae1a0afe0" providerId="ADAL" clId="{AB9DBFAF-FF83-4D89-B68F-74810B89C59B}" dt="2021-10-06T16:25:27.906" v="6"/>
          <ac:spMkLst>
            <pc:docMk/>
            <pc:sldMk cId="3897956056" sldId="408"/>
            <ac:spMk id="2" creationId="{6D4F9396-2627-48B3-A9A6-2E389147F428}"/>
          </ac:spMkLst>
        </pc:spChg>
        <pc:spChg chg="mod">
          <ac:chgData name="Ramon SBMS. Fabre Vernedas" userId="cded9d0a-5794-4425-aa69-e13ae1a0afe0" providerId="ADAL" clId="{AB9DBFAF-FF83-4D89-B68F-74810B89C59B}" dt="2021-10-06T16:25:27.906" v="6"/>
          <ac:spMkLst>
            <pc:docMk/>
            <pc:sldMk cId="3897956056" sldId="408"/>
            <ac:spMk id="4" creationId="{F32AA6D9-6920-4816-B914-9423FDB816D1}"/>
          </ac:spMkLst>
        </pc:spChg>
        <pc:picChg chg="mod">
          <ac:chgData name="Ramon SBMS. Fabre Vernedas" userId="cded9d0a-5794-4425-aa69-e13ae1a0afe0" providerId="ADAL" clId="{AB9DBFAF-FF83-4D89-B68F-74810B89C59B}" dt="2021-10-06T17:41:41.705" v="489" actId="14100"/>
          <ac:picMkLst>
            <pc:docMk/>
            <pc:sldMk cId="3897956056" sldId="408"/>
            <ac:picMk id="6" creationId="{D99BB209-0DCD-4BF4-84D3-5682A54E3CE2}"/>
          </ac:picMkLst>
        </pc:picChg>
      </pc:sldChg>
      <pc:sldChg chg="modSp mod">
        <pc:chgData name="Ramon SBMS. Fabre Vernedas" userId="cded9d0a-5794-4425-aa69-e13ae1a0afe0" providerId="ADAL" clId="{AB9DBFAF-FF83-4D89-B68F-74810B89C59B}" dt="2021-10-18T10:32:01.300" v="2483" actId="20577"/>
        <pc:sldMkLst>
          <pc:docMk/>
          <pc:sldMk cId="3512308319" sldId="409"/>
        </pc:sldMkLst>
        <pc:spChg chg="mod">
          <ac:chgData name="Ramon SBMS. Fabre Vernedas" userId="cded9d0a-5794-4425-aa69-e13ae1a0afe0" providerId="ADAL" clId="{AB9DBFAF-FF83-4D89-B68F-74810B89C59B}" dt="2021-10-06T16:25:27.906" v="6"/>
          <ac:spMkLst>
            <pc:docMk/>
            <pc:sldMk cId="3512308319" sldId="409"/>
            <ac:spMk id="3" creationId="{05AA8695-EBAF-4697-B27B-368FBC79010E}"/>
          </ac:spMkLst>
        </pc:spChg>
        <pc:spChg chg="mod">
          <ac:chgData name="Ramon SBMS. Fabre Vernedas" userId="cded9d0a-5794-4425-aa69-e13ae1a0afe0" providerId="ADAL" clId="{AB9DBFAF-FF83-4D89-B68F-74810B89C59B}" dt="2021-10-06T16:25:27.906" v="6"/>
          <ac:spMkLst>
            <pc:docMk/>
            <pc:sldMk cId="3512308319" sldId="409"/>
            <ac:spMk id="4" creationId="{7743F341-64BA-458F-9CDF-F3BC414FE1AC}"/>
          </ac:spMkLst>
        </pc:spChg>
        <pc:spChg chg="mod">
          <ac:chgData name="Ramon SBMS. Fabre Vernedas" userId="cded9d0a-5794-4425-aa69-e13ae1a0afe0" providerId="ADAL" clId="{AB9DBFAF-FF83-4D89-B68F-74810B89C59B}" dt="2021-10-18T10:32:01.300" v="2483" actId="20577"/>
          <ac:spMkLst>
            <pc:docMk/>
            <pc:sldMk cId="3512308319" sldId="409"/>
            <ac:spMk id="5" creationId="{806AFED1-68C1-4F1C-B065-17E6925AF982}"/>
          </ac:spMkLst>
        </pc:spChg>
      </pc:sldChg>
      <pc:sldChg chg="addSp delSp modSp new mod ord">
        <pc:chgData name="Ramon SBMS. Fabre Vernedas" userId="cded9d0a-5794-4425-aa69-e13ae1a0afe0" providerId="ADAL" clId="{AB9DBFAF-FF83-4D89-B68F-74810B89C59B}" dt="2021-10-06T17:20:39.024" v="51" actId="14100"/>
        <pc:sldMkLst>
          <pc:docMk/>
          <pc:sldMk cId="2523898701" sldId="410"/>
        </pc:sldMkLst>
        <pc:spChg chg="mod">
          <ac:chgData name="Ramon SBMS. Fabre Vernedas" userId="cded9d0a-5794-4425-aa69-e13ae1a0afe0" providerId="ADAL" clId="{AB9DBFAF-FF83-4D89-B68F-74810B89C59B}" dt="2021-10-06T17:20:33.481" v="49" actId="14100"/>
          <ac:spMkLst>
            <pc:docMk/>
            <pc:sldMk cId="2523898701" sldId="410"/>
            <ac:spMk id="2" creationId="{0BB6D5B9-DB49-472D-BD67-20BAF40438D1}"/>
          </ac:spMkLst>
        </pc:spChg>
        <pc:spChg chg="del">
          <ac:chgData name="Ramon SBMS. Fabre Vernedas" userId="cded9d0a-5794-4425-aa69-e13ae1a0afe0" providerId="ADAL" clId="{AB9DBFAF-FF83-4D89-B68F-74810B89C59B}" dt="2021-10-06T17:20:03.716" v="45"/>
          <ac:spMkLst>
            <pc:docMk/>
            <pc:sldMk cId="2523898701" sldId="410"/>
            <ac:spMk id="3" creationId="{B66CB15C-23FF-41C6-BA53-E15F911C9A65}"/>
          </ac:spMkLst>
        </pc:spChg>
        <pc:picChg chg="add mod">
          <ac:chgData name="Ramon SBMS. Fabre Vernedas" userId="cded9d0a-5794-4425-aa69-e13ae1a0afe0" providerId="ADAL" clId="{AB9DBFAF-FF83-4D89-B68F-74810B89C59B}" dt="2021-10-06T17:20:39.024" v="51" actId="14100"/>
          <ac:picMkLst>
            <pc:docMk/>
            <pc:sldMk cId="2523898701" sldId="410"/>
            <ac:picMk id="5" creationId="{9FDC2261-CA6B-45C2-A86F-5FBA065E7F2E}"/>
          </ac:picMkLst>
        </pc:picChg>
      </pc:sldChg>
      <pc:sldChg chg="addSp delSp modSp new mod">
        <pc:chgData name="Ramon SBMS. Fabre Vernedas" userId="cded9d0a-5794-4425-aa69-e13ae1a0afe0" providerId="ADAL" clId="{AB9DBFAF-FF83-4D89-B68F-74810B89C59B}" dt="2021-10-13T10:33:00.657" v="1078"/>
        <pc:sldMkLst>
          <pc:docMk/>
          <pc:sldMk cId="3148052076" sldId="411"/>
        </pc:sldMkLst>
        <pc:spChg chg="add mod">
          <ac:chgData name="Ramon SBMS. Fabre Vernedas" userId="cded9d0a-5794-4425-aa69-e13ae1a0afe0" providerId="ADAL" clId="{AB9DBFAF-FF83-4D89-B68F-74810B89C59B}" dt="2021-10-13T10:24:35.372" v="1035" actId="1076"/>
          <ac:spMkLst>
            <pc:docMk/>
            <pc:sldMk cId="3148052076" sldId="411"/>
            <ac:spMk id="3" creationId="{D87A3DB4-40E1-4C4F-B0D1-BBE6C056F537}"/>
          </ac:spMkLst>
        </pc:spChg>
        <pc:spChg chg="add mod">
          <ac:chgData name="Ramon SBMS. Fabre Vernedas" userId="cded9d0a-5794-4425-aa69-e13ae1a0afe0" providerId="ADAL" clId="{AB9DBFAF-FF83-4D89-B68F-74810B89C59B}" dt="2021-10-13T10:24:35.372" v="1035" actId="1076"/>
          <ac:spMkLst>
            <pc:docMk/>
            <pc:sldMk cId="3148052076" sldId="411"/>
            <ac:spMk id="4" creationId="{620DA707-C0C4-4414-8D86-F3C219CB2A24}"/>
          </ac:spMkLst>
        </pc:spChg>
        <pc:spChg chg="add mod">
          <ac:chgData name="Ramon SBMS. Fabre Vernedas" userId="cded9d0a-5794-4425-aa69-e13ae1a0afe0" providerId="ADAL" clId="{AB9DBFAF-FF83-4D89-B68F-74810B89C59B}" dt="2021-10-13T10:24:35.372" v="1035" actId="1076"/>
          <ac:spMkLst>
            <pc:docMk/>
            <pc:sldMk cId="3148052076" sldId="411"/>
            <ac:spMk id="13" creationId="{99A2E076-7C6C-4B43-8D21-CFFAF23B7122}"/>
          </ac:spMkLst>
        </pc:spChg>
        <pc:spChg chg="add mod">
          <ac:chgData name="Ramon SBMS. Fabre Vernedas" userId="cded9d0a-5794-4425-aa69-e13ae1a0afe0" providerId="ADAL" clId="{AB9DBFAF-FF83-4D89-B68F-74810B89C59B}" dt="2021-10-13T10:24:41.255" v="1036" actId="1076"/>
          <ac:spMkLst>
            <pc:docMk/>
            <pc:sldMk cId="3148052076" sldId="411"/>
            <ac:spMk id="14" creationId="{E3387321-CCD7-4651-A26C-FA45FAFFABB6}"/>
          </ac:spMkLst>
        </pc:spChg>
        <pc:spChg chg="add mod">
          <ac:chgData name="Ramon SBMS. Fabre Vernedas" userId="cded9d0a-5794-4425-aa69-e13ae1a0afe0" providerId="ADAL" clId="{AB9DBFAF-FF83-4D89-B68F-74810B89C59B}" dt="2021-10-13T10:24:35.372" v="1035" actId="1076"/>
          <ac:spMkLst>
            <pc:docMk/>
            <pc:sldMk cId="3148052076" sldId="411"/>
            <ac:spMk id="15" creationId="{BD1E97FA-40C1-41DE-A770-3D697A169624}"/>
          </ac:spMkLst>
        </pc:spChg>
        <pc:spChg chg="add del mod">
          <ac:chgData name="Ramon SBMS. Fabre Vernedas" userId="cded9d0a-5794-4425-aa69-e13ae1a0afe0" providerId="ADAL" clId="{AB9DBFAF-FF83-4D89-B68F-74810B89C59B}" dt="2021-10-13T10:31:12.170" v="1062" actId="21"/>
          <ac:spMkLst>
            <pc:docMk/>
            <pc:sldMk cId="3148052076" sldId="411"/>
            <ac:spMk id="16" creationId="{C61D58C1-2BB6-4F9C-B64A-EAE764B5496B}"/>
          </ac:spMkLst>
        </pc:spChg>
        <pc:spChg chg="add del mod">
          <ac:chgData name="Ramon SBMS. Fabre Vernedas" userId="cded9d0a-5794-4425-aa69-e13ae1a0afe0" providerId="ADAL" clId="{AB9DBFAF-FF83-4D89-B68F-74810B89C59B}" dt="2021-10-13T10:31:12.170" v="1062" actId="21"/>
          <ac:spMkLst>
            <pc:docMk/>
            <pc:sldMk cId="3148052076" sldId="411"/>
            <ac:spMk id="17" creationId="{2ED7B864-B4F7-4635-9BC7-DF6A3E398764}"/>
          </ac:spMkLst>
        </pc:spChg>
        <pc:spChg chg="add del mod">
          <ac:chgData name="Ramon SBMS. Fabre Vernedas" userId="cded9d0a-5794-4425-aa69-e13ae1a0afe0" providerId="ADAL" clId="{AB9DBFAF-FF83-4D89-B68F-74810B89C59B}" dt="2021-10-13T10:31:12.170" v="1062" actId="21"/>
          <ac:spMkLst>
            <pc:docMk/>
            <pc:sldMk cId="3148052076" sldId="411"/>
            <ac:spMk id="18" creationId="{74635051-99D7-4725-BD4D-10F1A313D023}"/>
          </ac:spMkLst>
        </pc:spChg>
        <pc:spChg chg="add del mod">
          <ac:chgData name="Ramon SBMS. Fabre Vernedas" userId="cded9d0a-5794-4425-aa69-e13ae1a0afe0" providerId="ADAL" clId="{AB9DBFAF-FF83-4D89-B68F-74810B89C59B}" dt="2021-10-13T10:04:48.634" v="926" actId="21"/>
          <ac:spMkLst>
            <pc:docMk/>
            <pc:sldMk cId="3148052076" sldId="411"/>
            <ac:spMk id="19" creationId="{417AC0A8-D40D-4B3E-9068-DD4341666459}"/>
          </ac:spMkLst>
        </pc:spChg>
        <pc:spChg chg="add del mod">
          <ac:chgData name="Ramon SBMS. Fabre Vernedas" userId="cded9d0a-5794-4425-aa69-e13ae1a0afe0" providerId="ADAL" clId="{AB9DBFAF-FF83-4D89-B68F-74810B89C59B}" dt="2021-10-13T10:31:12.170" v="1062" actId="21"/>
          <ac:spMkLst>
            <pc:docMk/>
            <pc:sldMk cId="3148052076" sldId="411"/>
            <ac:spMk id="20" creationId="{F2774CE1-C991-490F-B4A2-4CE12B99CA6E}"/>
          </ac:spMkLst>
        </pc:spChg>
        <pc:spChg chg="add del mod">
          <ac:chgData name="Ramon SBMS. Fabre Vernedas" userId="cded9d0a-5794-4425-aa69-e13ae1a0afe0" providerId="ADAL" clId="{AB9DBFAF-FF83-4D89-B68F-74810B89C59B}" dt="2021-10-13T10:31:12.170" v="1062" actId="21"/>
          <ac:spMkLst>
            <pc:docMk/>
            <pc:sldMk cId="3148052076" sldId="411"/>
            <ac:spMk id="21" creationId="{B2AB0E7D-7210-4862-A699-3D1C8D717E08}"/>
          </ac:spMkLst>
        </pc:spChg>
        <pc:spChg chg="add mod">
          <ac:chgData name="Ramon SBMS. Fabre Vernedas" userId="cded9d0a-5794-4425-aa69-e13ae1a0afe0" providerId="ADAL" clId="{AB9DBFAF-FF83-4D89-B68F-74810B89C59B}" dt="2021-10-13T10:24:35.372" v="1035" actId="1076"/>
          <ac:spMkLst>
            <pc:docMk/>
            <pc:sldMk cId="3148052076" sldId="411"/>
            <ac:spMk id="28" creationId="{D01BCAC1-B890-4347-9E4E-FD2FB0410D0D}"/>
          </ac:spMkLst>
        </pc:spChg>
        <pc:spChg chg="add del mod">
          <ac:chgData name="Ramon SBMS. Fabre Vernedas" userId="cded9d0a-5794-4425-aa69-e13ae1a0afe0" providerId="ADAL" clId="{AB9DBFAF-FF83-4D89-B68F-74810B89C59B}" dt="2021-10-13T10:17:26.604" v="1008" actId="21"/>
          <ac:spMkLst>
            <pc:docMk/>
            <pc:sldMk cId="3148052076" sldId="411"/>
            <ac:spMk id="29" creationId="{716DA1AE-C172-4C71-B0CF-259701E621FB}"/>
          </ac:spMkLst>
        </pc:spChg>
        <pc:spChg chg="add mod">
          <ac:chgData name="Ramon SBMS. Fabre Vernedas" userId="cded9d0a-5794-4425-aa69-e13ae1a0afe0" providerId="ADAL" clId="{AB9DBFAF-FF83-4D89-B68F-74810B89C59B}" dt="2021-10-13T10:24:35.372" v="1035" actId="1076"/>
          <ac:spMkLst>
            <pc:docMk/>
            <pc:sldMk cId="3148052076" sldId="411"/>
            <ac:spMk id="30" creationId="{70367473-D200-4169-882D-14BFF0BB7C56}"/>
          </ac:spMkLst>
        </pc:spChg>
        <pc:spChg chg="add mod">
          <ac:chgData name="Ramon SBMS. Fabre Vernedas" userId="cded9d0a-5794-4425-aa69-e13ae1a0afe0" providerId="ADAL" clId="{AB9DBFAF-FF83-4D89-B68F-74810B89C59B}" dt="2021-10-13T10:24:35.372" v="1035" actId="1076"/>
          <ac:spMkLst>
            <pc:docMk/>
            <pc:sldMk cId="3148052076" sldId="411"/>
            <ac:spMk id="31" creationId="{29812C4B-A8F6-46B2-BB52-3DCF07F5DBE4}"/>
          </ac:spMkLst>
        </pc:spChg>
        <pc:spChg chg="add del mod">
          <ac:chgData name="Ramon SBMS. Fabre Vernedas" userId="cded9d0a-5794-4425-aa69-e13ae1a0afe0" providerId="ADAL" clId="{AB9DBFAF-FF83-4D89-B68F-74810B89C59B}" dt="2021-10-13T10:04:44.216" v="925"/>
          <ac:spMkLst>
            <pc:docMk/>
            <pc:sldMk cId="3148052076" sldId="411"/>
            <ac:spMk id="32" creationId="{629AC747-BF43-4A30-A115-BE05A481EA4C}"/>
          </ac:spMkLst>
        </pc:spChg>
        <pc:spChg chg="add del mod">
          <ac:chgData name="Ramon SBMS. Fabre Vernedas" userId="cded9d0a-5794-4425-aa69-e13ae1a0afe0" providerId="ADAL" clId="{AB9DBFAF-FF83-4D89-B68F-74810B89C59B}" dt="2021-10-13T10:04:44.216" v="925"/>
          <ac:spMkLst>
            <pc:docMk/>
            <pc:sldMk cId="3148052076" sldId="411"/>
            <ac:spMk id="36" creationId="{1F1459F3-B698-4DF7-AC06-B12F9BFBE2F4}"/>
          </ac:spMkLst>
        </pc:spChg>
        <pc:spChg chg="add del mod">
          <ac:chgData name="Ramon SBMS. Fabre Vernedas" userId="cded9d0a-5794-4425-aa69-e13ae1a0afe0" providerId="ADAL" clId="{AB9DBFAF-FF83-4D89-B68F-74810B89C59B}" dt="2021-10-13T10:04:44.216" v="925"/>
          <ac:spMkLst>
            <pc:docMk/>
            <pc:sldMk cId="3148052076" sldId="411"/>
            <ac:spMk id="37" creationId="{27FB0BDF-E9B6-4C81-8006-2A2D8C229BBA}"/>
          </ac:spMkLst>
        </pc:spChg>
        <pc:spChg chg="add del mod">
          <ac:chgData name="Ramon SBMS. Fabre Vernedas" userId="cded9d0a-5794-4425-aa69-e13ae1a0afe0" providerId="ADAL" clId="{AB9DBFAF-FF83-4D89-B68F-74810B89C59B}" dt="2021-10-13T10:04:44.216" v="925"/>
          <ac:spMkLst>
            <pc:docMk/>
            <pc:sldMk cId="3148052076" sldId="411"/>
            <ac:spMk id="38" creationId="{7476F8C9-16F6-4BA7-A296-696737B893AE}"/>
          </ac:spMkLst>
        </pc:spChg>
        <pc:spChg chg="add del mod">
          <ac:chgData name="Ramon SBMS. Fabre Vernedas" userId="cded9d0a-5794-4425-aa69-e13ae1a0afe0" providerId="ADAL" clId="{AB9DBFAF-FF83-4D89-B68F-74810B89C59B}" dt="2021-10-13T10:04:44.216" v="925"/>
          <ac:spMkLst>
            <pc:docMk/>
            <pc:sldMk cId="3148052076" sldId="411"/>
            <ac:spMk id="39" creationId="{EE58E991-EA96-4B42-B8E4-2AA6385DAADC}"/>
          </ac:spMkLst>
        </pc:spChg>
        <pc:spChg chg="add del mod">
          <ac:chgData name="Ramon SBMS. Fabre Vernedas" userId="cded9d0a-5794-4425-aa69-e13ae1a0afe0" providerId="ADAL" clId="{AB9DBFAF-FF83-4D89-B68F-74810B89C59B}" dt="2021-10-13T10:07:24.140" v="957" actId="21"/>
          <ac:spMkLst>
            <pc:docMk/>
            <pc:sldMk cId="3148052076" sldId="411"/>
            <ac:spMk id="40" creationId="{330609A8-343C-4E59-ACCA-390CB07E0088}"/>
          </ac:spMkLst>
        </pc:spChg>
        <pc:spChg chg="add del mod">
          <ac:chgData name="Ramon SBMS. Fabre Vernedas" userId="cded9d0a-5794-4425-aa69-e13ae1a0afe0" providerId="ADAL" clId="{AB9DBFAF-FF83-4D89-B68F-74810B89C59B}" dt="2021-10-13T10:07:33.386" v="958" actId="21"/>
          <ac:spMkLst>
            <pc:docMk/>
            <pc:sldMk cId="3148052076" sldId="411"/>
            <ac:spMk id="44" creationId="{7710DB55-1FCA-40F6-A1DF-B67B1CC8F6F1}"/>
          </ac:spMkLst>
        </pc:spChg>
        <pc:spChg chg="add del mod">
          <ac:chgData name="Ramon SBMS. Fabre Vernedas" userId="cded9d0a-5794-4425-aa69-e13ae1a0afe0" providerId="ADAL" clId="{AB9DBFAF-FF83-4D89-B68F-74810B89C59B}" dt="2021-10-13T10:07:45.370" v="960" actId="21"/>
          <ac:spMkLst>
            <pc:docMk/>
            <pc:sldMk cId="3148052076" sldId="411"/>
            <ac:spMk id="45" creationId="{159A9B47-9F37-4AEC-B8D1-D4BB238995F7}"/>
          </ac:spMkLst>
        </pc:spChg>
        <pc:spChg chg="add del mod">
          <ac:chgData name="Ramon SBMS. Fabre Vernedas" userId="cded9d0a-5794-4425-aa69-e13ae1a0afe0" providerId="ADAL" clId="{AB9DBFAF-FF83-4D89-B68F-74810B89C59B}" dt="2021-10-13T10:07:45.370" v="960" actId="21"/>
          <ac:spMkLst>
            <pc:docMk/>
            <pc:sldMk cId="3148052076" sldId="411"/>
            <ac:spMk id="46" creationId="{C9A31A56-637D-4A36-A66B-729CE40D400C}"/>
          </ac:spMkLst>
        </pc:spChg>
        <pc:spChg chg="add del mod">
          <ac:chgData name="Ramon SBMS. Fabre Vernedas" userId="cded9d0a-5794-4425-aa69-e13ae1a0afe0" providerId="ADAL" clId="{AB9DBFAF-FF83-4D89-B68F-74810B89C59B}" dt="2021-10-13T10:07:37.675" v="959" actId="21"/>
          <ac:spMkLst>
            <pc:docMk/>
            <pc:sldMk cId="3148052076" sldId="411"/>
            <ac:spMk id="47" creationId="{928ED5F4-8C61-4A56-8D81-BE9771EC18C0}"/>
          </ac:spMkLst>
        </pc:spChg>
        <pc:spChg chg="add del mod ord">
          <ac:chgData name="Ramon SBMS. Fabre Vernedas" userId="cded9d0a-5794-4425-aa69-e13ae1a0afe0" providerId="ADAL" clId="{AB9DBFAF-FF83-4D89-B68F-74810B89C59B}" dt="2021-10-13T10:31:12.170" v="1062" actId="21"/>
          <ac:spMkLst>
            <pc:docMk/>
            <pc:sldMk cId="3148052076" sldId="411"/>
            <ac:spMk id="52" creationId="{93DFF9B2-BE79-46D7-8C23-6C6BBC753394}"/>
          </ac:spMkLst>
        </pc:spChg>
        <pc:spChg chg="add del mod">
          <ac:chgData name="Ramon SBMS. Fabre Vernedas" userId="cded9d0a-5794-4425-aa69-e13ae1a0afe0" providerId="ADAL" clId="{AB9DBFAF-FF83-4D89-B68F-74810B89C59B}" dt="2021-10-13T10:12:57.246" v="982"/>
          <ac:spMkLst>
            <pc:docMk/>
            <pc:sldMk cId="3148052076" sldId="411"/>
            <ac:spMk id="71" creationId="{43BFB433-7DEB-457B-9CA3-BFE38E44D307}"/>
          </ac:spMkLst>
        </pc:spChg>
        <pc:spChg chg="add del mod">
          <ac:chgData name="Ramon SBMS. Fabre Vernedas" userId="cded9d0a-5794-4425-aa69-e13ae1a0afe0" providerId="ADAL" clId="{AB9DBFAF-FF83-4D89-B68F-74810B89C59B}" dt="2021-10-13T10:31:12.170" v="1062" actId="21"/>
          <ac:spMkLst>
            <pc:docMk/>
            <pc:sldMk cId="3148052076" sldId="411"/>
            <ac:spMk id="91" creationId="{D1138462-54DA-4651-B1C5-8C9E8E71F2C0}"/>
          </ac:spMkLst>
        </pc:spChg>
        <pc:spChg chg="add del mod">
          <ac:chgData name="Ramon SBMS. Fabre Vernedas" userId="cded9d0a-5794-4425-aa69-e13ae1a0afe0" providerId="ADAL" clId="{AB9DBFAF-FF83-4D89-B68F-74810B89C59B}" dt="2021-10-13T10:33:00.657" v="1078"/>
          <ac:spMkLst>
            <pc:docMk/>
            <pc:sldMk cId="3148052076" sldId="411"/>
            <ac:spMk id="100" creationId="{DFF3A898-B924-40CD-B664-CD3245AE6DD5}"/>
          </ac:spMkLst>
        </pc:spChg>
        <pc:picChg chg="add mod">
          <ac:chgData name="Ramon SBMS. Fabre Vernedas" userId="cded9d0a-5794-4425-aa69-e13ae1a0afe0" providerId="ADAL" clId="{AB9DBFAF-FF83-4D89-B68F-74810B89C59B}" dt="2021-10-13T10:31:26.120" v="1065" actId="1076"/>
          <ac:picMkLst>
            <pc:docMk/>
            <pc:sldMk cId="3148052076" sldId="411"/>
            <ac:picMk id="102" creationId="{F049FB2C-FDCA-47A3-BA56-10E8635E6107}"/>
          </ac:picMkLst>
        </pc:picChg>
        <pc:picChg chg="add mod">
          <ac:chgData name="Ramon SBMS. Fabre Vernedas" userId="cded9d0a-5794-4425-aa69-e13ae1a0afe0" providerId="ADAL" clId="{AB9DBFAF-FF83-4D89-B68F-74810B89C59B}" dt="2021-10-13T10:31:30.472" v="1066" actId="1076"/>
          <ac:picMkLst>
            <pc:docMk/>
            <pc:sldMk cId="3148052076" sldId="411"/>
            <ac:picMk id="104" creationId="{44C4A894-EF24-4524-8320-D60C678E53D7}"/>
          </ac:picMkLst>
        </pc:picChg>
        <pc:picChg chg="add mod">
          <ac:chgData name="Ramon SBMS. Fabre Vernedas" userId="cded9d0a-5794-4425-aa69-e13ae1a0afe0" providerId="ADAL" clId="{AB9DBFAF-FF83-4D89-B68F-74810B89C59B}" dt="2021-10-13T10:32:10.430" v="1070" actId="1076"/>
          <ac:picMkLst>
            <pc:docMk/>
            <pc:sldMk cId="3148052076" sldId="411"/>
            <ac:picMk id="106" creationId="{ED2118E3-B414-4D1C-8817-C658E21D175D}"/>
          </ac:picMkLst>
        </pc:picChg>
        <pc:cxnChg chg="add mod">
          <ac:chgData name="Ramon SBMS. Fabre Vernedas" userId="cded9d0a-5794-4425-aa69-e13ae1a0afe0" providerId="ADAL" clId="{AB9DBFAF-FF83-4D89-B68F-74810B89C59B}" dt="2021-10-13T10:24:35.372" v="1035" actId="1076"/>
          <ac:cxnSpMkLst>
            <pc:docMk/>
            <pc:sldMk cId="3148052076" sldId="411"/>
            <ac:cxnSpMk id="6" creationId="{402F13D3-C449-433A-BC3E-EE624EEF61ED}"/>
          </ac:cxnSpMkLst>
        </pc:cxnChg>
        <pc:cxnChg chg="add mod">
          <ac:chgData name="Ramon SBMS. Fabre Vernedas" userId="cded9d0a-5794-4425-aa69-e13ae1a0afe0" providerId="ADAL" clId="{AB9DBFAF-FF83-4D89-B68F-74810B89C59B}" dt="2021-10-13T10:24:35.372" v="1035" actId="1076"/>
          <ac:cxnSpMkLst>
            <pc:docMk/>
            <pc:sldMk cId="3148052076" sldId="411"/>
            <ac:cxnSpMk id="8" creationId="{6691BFFF-46F6-4EFE-BD85-F2246136A34D}"/>
          </ac:cxnSpMkLst>
        </pc:cxnChg>
        <pc:cxnChg chg="add mod">
          <ac:chgData name="Ramon SBMS. Fabre Vernedas" userId="cded9d0a-5794-4425-aa69-e13ae1a0afe0" providerId="ADAL" clId="{AB9DBFAF-FF83-4D89-B68F-74810B89C59B}" dt="2021-10-13T10:24:35.372" v="1035" actId="1076"/>
          <ac:cxnSpMkLst>
            <pc:docMk/>
            <pc:sldMk cId="3148052076" sldId="411"/>
            <ac:cxnSpMk id="10" creationId="{51E64F94-71AF-44A1-AD56-044811FF3E87}"/>
          </ac:cxnSpMkLst>
        </pc:cxnChg>
        <pc:cxnChg chg="add mod">
          <ac:chgData name="Ramon SBMS. Fabre Vernedas" userId="cded9d0a-5794-4425-aa69-e13ae1a0afe0" providerId="ADAL" clId="{AB9DBFAF-FF83-4D89-B68F-74810B89C59B}" dt="2021-10-13T10:24:35.372" v="1035" actId="1076"/>
          <ac:cxnSpMkLst>
            <pc:docMk/>
            <pc:sldMk cId="3148052076" sldId="411"/>
            <ac:cxnSpMk id="12" creationId="{D3B62A66-8ED1-4C99-8F53-8A27D11E4F28}"/>
          </ac:cxnSpMkLst>
        </pc:cxnChg>
        <pc:cxnChg chg="add del">
          <ac:chgData name="Ramon SBMS. Fabre Vernedas" userId="cded9d0a-5794-4425-aa69-e13ae1a0afe0" providerId="ADAL" clId="{AB9DBFAF-FF83-4D89-B68F-74810B89C59B}" dt="2021-10-13T10:17:37.435" v="1011" actId="21"/>
          <ac:cxnSpMkLst>
            <pc:docMk/>
            <pc:sldMk cId="3148052076" sldId="411"/>
            <ac:cxnSpMk id="23" creationId="{D9CFF794-7992-44FD-9A39-A9FDB53544D8}"/>
          </ac:cxnSpMkLst>
        </pc:cxnChg>
        <pc:cxnChg chg="add del mod">
          <ac:chgData name="Ramon SBMS. Fabre Vernedas" userId="cded9d0a-5794-4425-aa69-e13ae1a0afe0" providerId="ADAL" clId="{AB9DBFAF-FF83-4D89-B68F-74810B89C59B}" dt="2021-10-13T10:31:12.170" v="1062" actId="21"/>
          <ac:cxnSpMkLst>
            <pc:docMk/>
            <pc:sldMk cId="3148052076" sldId="411"/>
            <ac:cxnSpMk id="25" creationId="{A57AD4A5-D28B-4D23-8377-777F9DBA9859}"/>
          </ac:cxnSpMkLst>
        </pc:cxnChg>
        <pc:cxnChg chg="add del mod">
          <ac:chgData name="Ramon SBMS. Fabre Vernedas" userId="cded9d0a-5794-4425-aa69-e13ae1a0afe0" providerId="ADAL" clId="{AB9DBFAF-FF83-4D89-B68F-74810B89C59B}" dt="2021-10-13T10:31:12.170" v="1062" actId="21"/>
          <ac:cxnSpMkLst>
            <pc:docMk/>
            <pc:sldMk cId="3148052076" sldId="411"/>
            <ac:cxnSpMk id="27" creationId="{37E01927-F64B-4E12-948B-9B6E92480108}"/>
          </ac:cxnSpMkLst>
        </pc:cxnChg>
        <pc:cxnChg chg="add del mod">
          <ac:chgData name="Ramon SBMS. Fabre Vernedas" userId="cded9d0a-5794-4425-aa69-e13ae1a0afe0" providerId="ADAL" clId="{AB9DBFAF-FF83-4D89-B68F-74810B89C59B}" dt="2021-10-13T10:04:44.216" v="925"/>
          <ac:cxnSpMkLst>
            <pc:docMk/>
            <pc:sldMk cId="3148052076" sldId="411"/>
            <ac:cxnSpMk id="33" creationId="{12392D55-04D6-41DC-A7EF-1AFC25FE2CAC}"/>
          </ac:cxnSpMkLst>
        </pc:cxnChg>
        <pc:cxnChg chg="add del mod">
          <ac:chgData name="Ramon SBMS. Fabre Vernedas" userId="cded9d0a-5794-4425-aa69-e13ae1a0afe0" providerId="ADAL" clId="{AB9DBFAF-FF83-4D89-B68F-74810B89C59B}" dt="2021-10-13T10:04:44.216" v="925"/>
          <ac:cxnSpMkLst>
            <pc:docMk/>
            <pc:sldMk cId="3148052076" sldId="411"/>
            <ac:cxnSpMk id="34" creationId="{AC1BB7AA-15FF-4E2F-A81A-4E365814681E}"/>
          </ac:cxnSpMkLst>
        </pc:cxnChg>
        <pc:cxnChg chg="add del mod">
          <ac:chgData name="Ramon SBMS. Fabre Vernedas" userId="cded9d0a-5794-4425-aa69-e13ae1a0afe0" providerId="ADAL" clId="{AB9DBFAF-FF83-4D89-B68F-74810B89C59B}" dt="2021-10-13T10:04:44.216" v="925"/>
          <ac:cxnSpMkLst>
            <pc:docMk/>
            <pc:sldMk cId="3148052076" sldId="411"/>
            <ac:cxnSpMk id="35" creationId="{3FF78B12-E2F2-480F-B604-E643E4B14555}"/>
          </ac:cxnSpMkLst>
        </pc:cxnChg>
        <pc:cxnChg chg="add del mod">
          <ac:chgData name="Ramon SBMS. Fabre Vernedas" userId="cded9d0a-5794-4425-aa69-e13ae1a0afe0" providerId="ADAL" clId="{AB9DBFAF-FF83-4D89-B68F-74810B89C59B}" dt="2021-10-13T10:07:45.370" v="960" actId="21"/>
          <ac:cxnSpMkLst>
            <pc:docMk/>
            <pc:sldMk cId="3148052076" sldId="411"/>
            <ac:cxnSpMk id="41" creationId="{0F4A912B-F58C-404C-9AC7-8C6E9D3D7B4D}"/>
          </ac:cxnSpMkLst>
        </pc:cxnChg>
        <pc:cxnChg chg="add del mod">
          <ac:chgData name="Ramon SBMS. Fabre Vernedas" userId="cded9d0a-5794-4425-aa69-e13ae1a0afe0" providerId="ADAL" clId="{AB9DBFAF-FF83-4D89-B68F-74810B89C59B}" dt="2021-10-13T10:07:45.370" v="960" actId="21"/>
          <ac:cxnSpMkLst>
            <pc:docMk/>
            <pc:sldMk cId="3148052076" sldId="411"/>
            <ac:cxnSpMk id="42" creationId="{F634FE67-B7D0-4E2B-89D1-D36343CE9F32}"/>
          </ac:cxnSpMkLst>
        </pc:cxnChg>
        <pc:cxnChg chg="add del mod">
          <ac:chgData name="Ramon SBMS. Fabre Vernedas" userId="cded9d0a-5794-4425-aa69-e13ae1a0afe0" providerId="ADAL" clId="{AB9DBFAF-FF83-4D89-B68F-74810B89C59B}" dt="2021-10-13T10:07:45.370" v="960" actId="21"/>
          <ac:cxnSpMkLst>
            <pc:docMk/>
            <pc:sldMk cId="3148052076" sldId="411"/>
            <ac:cxnSpMk id="43" creationId="{AA953AFF-C70A-4FDC-931E-25620EF33CC0}"/>
          </ac:cxnSpMkLst>
        </pc:cxnChg>
        <pc:cxnChg chg="add del">
          <ac:chgData name="Ramon SBMS. Fabre Vernedas" userId="cded9d0a-5794-4425-aa69-e13ae1a0afe0" providerId="ADAL" clId="{AB9DBFAF-FF83-4D89-B68F-74810B89C59B}" dt="2021-10-13T10:07:45.370" v="960" actId="21"/>
          <ac:cxnSpMkLst>
            <pc:docMk/>
            <pc:sldMk cId="3148052076" sldId="411"/>
            <ac:cxnSpMk id="49" creationId="{E8A96EBB-39EA-4B85-BA72-FF1D65DE10ED}"/>
          </ac:cxnSpMkLst>
        </pc:cxnChg>
        <pc:cxnChg chg="add del">
          <ac:chgData name="Ramon SBMS. Fabre Vernedas" userId="cded9d0a-5794-4425-aa69-e13ae1a0afe0" providerId="ADAL" clId="{AB9DBFAF-FF83-4D89-B68F-74810B89C59B}" dt="2021-10-13T10:07:45.370" v="960" actId="21"/>
          <ac:cxnSpMkLst>
            <pc:docMk/>
            <pc:sldMk cId="3148052076" sldId="411"/>
            <ac:cxnSpMk id="51" creationId="{9152FCB9-A52F-469A-B258-EC63FCC49E70}"/>
          </ac:cxnSpMkLst>
        </pc:cxnChg>
        <pc:cxnChg chg="add del mod">
          <ac:chgData name="Ramon SBMS. Fabre Vernedas" userId="cded9d0a-5794-4425-aa69-e13ae1a0afe0" providerId="ADAL" clId="{AB9DBFAF-FF83-4D89-B68F-74810B89C59B}" dt="2021-10-13T10:31:12.170" v="1062" actId="21"/>
          <ac:cxnSpMkLst>
            <pc:docMk/>
            <pc:sldMk cId="3148052076" sldId="411"/>
            <ac:cxnSpMk id="54" creationId="{1CA9F773-02F2-49FD-BE62-BA92F8B9F52F}"/>
          </ac:cxnSpMkLst>
        </pc:cxnChg>
        <pc:cxnChg chg="add del mod">
          <ac:chgData name="Ramon SBMS. Fabre Vernedas" userId="cded9d0a-5794-4425-aa69-e13ae1a0afe0" providerId="ADAL" clId="{AB9DBFAF-FF83-4D89-B68F-74810B89C59B}" dt="2021-10-13T10:31:12.170" v="1062" actId="21"/>
          <ac:cxnSpMkLst>
            <pc:docMk/>
            <pc:sldMk cId="3148052076" sldId="411"/>
            <ac:cxnSpMk id="56" creationId="{8AFE9A92-A9D3-4010-9C79-D924D20A9336}"/>
          </ac:cxnSpMkLst>
        </pc:cxnChg>
        <pc:cxnChg chg="add del mod">
          <ac:chgData name="Ramon SBMS. Fabre Vernedas" userId="cded9d0a-5794-4425-aa69-e13ae1a0afe0" providerId="ADAL" clId="{AB9DBFAF-FF83-4D89-B68F-74810B89C59B}" dt="2021-10-13T10:31:12.170" v="1062" actId="21"/>
          <ac:cxnSpMkLst>
            <pc:docMk/>
            <pc:sldMk cId="3148052076" sldId="411"/>
            <ac:cxnSpMk id="58" creationId="{EF38C59F-E382-4043-8698-DFCD91401DF4}"/>
          </ac:cxnSpMkLst>
        </pc:cxnChg>
        <pc:cxnChg chg="add del mod">
          <ac:chgData name="Ramon SBMS. Fabre Vernedas" userId="cded9d0a-5794-4425-aa69-e13ae1a0afe0" providerId="ADAL" clId="{AB9DBFAF-FF83-4D89-B68F-74810B89C59B}" dt="2021-10-13T10:31:12.170" v="1062" actId="21"/>
          <ac:cxnSpMkLst>
            <pc:docMk/>
            <pc:sldMk cId="3148052076" sldId="411"/>
            <ac:cxnSpMk id="60" creationId="{C334D2FB-1BF0-42D4-A6B4-9901F3D4F028}"/>
          </ac:cxnSpMkLst>
        </pc:cxnChg>
        <pc:cxnChg chg="add del mod">
          <ac:chgData name="Ramon SBMS. Fabre Vernedas" userId="cded9d0a-5794-4425-aa69-e13ae1a0afe0" providerId="ADAL" clId="{AB9DBFAF-FF83-4D89-B68F-74810B89C59B}" dt="2021-10-13T10:31:12.170" v="1062" actId="21"/>
          <ac:cxnSpMkLst>
            <pc:docMk/>
            <pc:sldMk cId="3148052076" sldId="411"/>
            <ac:cxnSpMk id="62" creationId="{0987F6A1-527C-4208-9706-5045BA9C1025}"/>
          </ac:cxnSpMkLst>
        </pc:cxnChg>
        <pc:cxnChg chg="add del mod">
          <ac:chgData name="Ramon SBMS. Fabre Vernedas" userId="cded9d0a-5794-4425-aa69-e13ae1a0afe0" providerId="ADAL" clId="{AB9DBFAF-FF83-4D89-B68F-74810B89C59B}" dt="2021-10-13T10:31:12.170" v="1062" actId="21"/>
          <ac:cxnSpMkLst>
            <pc:docMk/>
            <pc:sldMk cId="3148052076" sldId="411"/>
            <ac:cxnSpMk id="64" creationId="{83824114-66DC-442D-9B1C-148DD619C4C1}"/>
          </ac:cxnSpMkLst>
        </pc:cxnChg>
        <pc:cxnChg chg="add del mod">
          <ac:chgData name="Ramon SBMS. Fabre Vernedas" userId="cded9d0a-5794-4425-aa69-e13ae1a0afe0" providerId="ADAL" clId="{AB9DBFAF-FF83-4D89-B68F-74810B89C59B}" dt="2021-10-13T10:31:12.170" v="1062" actId="21"/>
          <ac:cxnSpMkLst>
            <pc:docMk/>
            <pc:sldMk cId="3148052076" sldId="411"/>
            <ac:cxnSpMk id="68" creationId="{6F8EECA9-2A4B-488F-8503-21C79F5CFBA4}"/>
          </ac:cxnSpMkLst>
        </pc:cxnChg>
        <pc:cxnChg chg="add del mod">
          <ac:chgData name="Ramon SBMS. Fabre Vernedas" userId="cded9d0a-5794-4425-aa69-e13ae1a0afe0" providerId="ADAL" clId="{AB9DBFAF-FF83-4D89-B68F-74810B89C59B}" dt="2021-10-13T10:31:12.170" v="1062" actId="21"/>
          <ac:cxnSpMkLst>
            <pc:docMk/>
            <pc:sldMk cId="3148052076" sldId="411"/>
            <ac:cxnSpMk id="70" creationId="{FA2B9458-BEDC-4132-B20C-33460EF84A7A}"/>
          </ac:cxnSpMkLst>
        </pc:cxnChg>
        <pc:cxnChg chg="add del mod">
          <ac:chgData name="Ramon SBMS. Fabre Vernedas" userId="cded9d0a-5794-4425-aa69-e13ae1a0afe0" providerId="ADAL" clId="{AB9DBFAF-FF83-4D89-B68F-74810B89C59B}" dt="2021-10-13T10:12:57.246" v="982"/>
          <ac:cxnSpMkLst>
            <pc:docMk/>
            <pc:sldMk cId="3148052076" sldId="411"/>
            <ac:cxnSpMk id="72" creationId="{EAFA2D1A-0EDE-45C1-A125-FEEDDE801704}"/>
          </ac:cxnSpMkLst>
        </pc:cxnChg>
        <pc:cxnChg chg="add del mod">
          <ac:chgData name="Ramon SBMS. Fabre Vernedas" userId="cded9d0a-5794-4425-aa69-e13ae1a0afe0" providerId="ADAL" clId="{AB9DBFAF-FF83-4D89-B68F-74810B89C59B}" dt="2021-10-13T10:12:57.246" v="982"/>
          <ac:cxnSpMkLst>
            <pc:docMk/>
            <pc:sldMk cId="3148052076" sldId="411"/>
            <ac:cxnSpMk id="73" creationId="{6D1A0165-9B64-4AD3-9337-4342116E14CE}"/>
          </ac:cxnSpMkLst>
        </pc:cxnChg>
        <pc:cxnChg chg="add del mod">
          <ac:chgData name="Ramon SBMS. Fabre Vernedas" userId="cded9d0a-5794-4425-aa69-e13ae1a0afe0" providerId="ADAL" clId="{AB9DBFAF-FF83-4D89-B68F-74810B89C59B}" dt="2021-10-13T10:12:57.246" v="982"/>
          <ac:cxnSpMkLst>
            <pc:docMk/>
            <pc:sldMk cId="3148052076" sldId="411"/>
            <ac:cxnSpMk id="74" creationId="{7FAFB424-B0B5-4AD7-BD7A-A8B379F5F5A7}"/>
          </ac:cxnSpMkLst>
        </pc:cxnChg>
        <pc:cxnChg chg="add del mod">
          <ac:chgData name="Ramon SBMS. Fabre Vernedas" userId="cded9d0a-5794-4425-aa69-e13ae1a0afe0" providerId="ADAL" clId="{AB9DBFAF-FF83-4D89-B68F-74810B89C59B}" dt="2021-10-13T10:12:57.246" v="982"/>
          <ac:cxnSpMkLst>
            <pc:docMk/>
            <pc:sldMk cId="3148052076" sldId="411"/>
            <ac:cxnSpMk id="75" creationId="{0AE6E5A0-44FD-49C4-BC0E-5AD690F1FA50}"/>
          </ac:cxnSpMkLst>
        </pc:cxnChg>
        <pc:cxnChg chg="add del mod">
          <ac:chgData name="Ramon SBMS. Fabre Vernedas" userId="cded9d0a-5794-4425-aa69-e13ae1a0afe0" providerId="ADAL" clId="{AB9DBFAF-FF83-4D89-B68F-74810B89C59B}" dt="2021-10-13T10:12:57.246" v="982"/>
          <ac:cxnSpMkLst>
            <pc:docMk/>
            <pc:sldMk cId="3148052076" sldId="411"/>
            <ac:cxnSpMk id="76" creationId="{22877F5A-35A6-496A-AE5E-E612F9B506D3}"/>
          </ac:cxnSpMkLst>
        </pc:cxnChg>
        <pc:cxnChg chg="add del mod">
          <ac:chgData name="Ramon SBMS. Fabre Vernedas" userId="cded9d0a-5794-4425-aa69-e13ae1a0afe0" providerId="ADAL" clId="{AB9DBFAF-FF83-4D89-B68F-74810B89C59B}" dt="2021-10-13T10:12:57.246" v="982"/>
          <ac:cxnSpMkLst>
            <pc:docMk/>
            <pc:sldMk cId="3148052076" sldId="411"/>
            <ac:cxnSpMk id="77" creationId="{AE0B589F-9A27-4E93-B415-71CDFD60A339}"/>
          </ac:cxnSpMkLst>
        </pc:cxnChg>
        <pc:cxnChg chg="add mod">
          <ac:chgData name="Ramon SBMS. Fabre Vernedas" userId="cded9d0a-5794-4425-aa69-e13ae1a0afe0" providerId="ADAL" clId="{AB9DBFAF-FF83-4D89-B68F-74810B89C59B}" dt="2021-10-13T10:24:35.372" v="1035" actId="1076"/>
          <ac:cxnSpMkLst>
            <pc:docMk/>
            <pc:sldMk cId="3148052076" sldId="411"/>
            <ac:cxnSpMk id="79" creationId="{998314E2-8279-4A88-8F0A-B06EAA67B2EF}"/>
          </ac:cxnSpMkLst>
        </pc:cxnChg>
        <pc:cxnChg chg="add mod">
          <ac:chgData name="Ramon SBMS. Fabre Vernedas" userId="cded9d0a-5794-4425-aa69-e13ae1a0afe0" providerId="ADAL" clId="{AB9DBFAF-FF83-4D89-B68F-74810B89C59B}" dt="2021-10-13T10:24:35.372" v="1035" actId="1076"/>
          <ac:cxnSpMkLst>
            <pc:docMk/>
            <pc:sldMk cId="3148052076" sldId="411"/>
            <ac:cxnSpMk id="81" creationId="{92DEAD23-A264-43E0-A9E0-CA8C82E758A2}"/>
          </ac:cxnSpMkLst>
        </pc:cxnChg>
        <pc:cxnChg chg="add mod">
          <ac:chgData name="Ramon SBMS. Fabre Vernedas" userId="cded9d0a-5794-4425-aa69-e13ae1a0afe0" providerId="ADAL" clId="{AB9DBFAF-FF83-4D89-B68F-74810B89C59B}" dt="2021-10-13T10:24:35.372" v="1035" actId="1076"/>
          <ac:cxnSpMkLst>
            <pc:docMk/>
            <pc:sldMk cId="3148052076" sldId="411"/>
            <ac:cxnSpMk id="83" creationId="{9EA8DD14-207E-4B4D-8F38-6FFBB1C8529C}"/>
          </ac:cxnSpMkLst>
        </pc:cxnChg>
        <pc:cxnChg chg="add mod">
          <ac:chgData name="Ramon SBMS. Fabre Vernedas" userId="cded9d0a-5794-4425-aa69-e13ae1a0afe0" providerId="ADAL" clId="{AB9DBFAF-FF83-4D89-B68F-74810B89C59B}" dt="2021-10-13T10:24:35.372" v="1035" actId="1076"/>
          <ac:cxnSpMkLst>
            <pc:docMk/>
            <pc:sldMk cId="3148052076" sldId="411"/>
            <ac:cxnSpMk id="86" creationId="{BEB9E3A1-D72F-48B4-A2F6-E762240D2881}"/>
          </ac:cxnSpMkLst>
        </pc:cxnChg>
        <pc:cxnChg chg="add mod">
          <ac:chgData name="Ramon SBMS. Fabre Vernedas" userId="cded9d0a-5794-4425-aa69-e13ae1a0afe0" providerId="ADAL" clId="{AB9DBFAF-FF83-4D89-B68F-74810B89C59B}" dt="2021-10-13T10:24:35.372" v="1035" actId="1076"/>
          <ac:cxnSpMkLst>
            <pc:docMk/>
            <pc:sldMk cId="3148052076" sldId="411"/>
            <ac:cxnSpMk id="88" creationId="{3839272E-1292-4A74-A057-EA6C54A916F8}"/>
          </ac:cxnSpMkLst>
        </pc:cxnChg>
        <pc:cxnChg chg="add mod">
          <ac:chgData name="Ramon SBMS. Fabre Vernedas" userId="cded9d0a-5794-4425-aa69-e13ae1a0afe0" providerId="ADAL" clId="{AB9DBFAF-FF83-4D89-B68F-74810B89C59B}" dt="2021-10-13T10:24:35.372" v="1035" actId="1076"/>
          <ac:cxnSpMkLst>
            <pc:docMk/>
            <pc:sldMk cId="3148052076" sldId="411"/>
            <ac:cxnSpMk id="90" creationId="{6CB5757E-643D-4AD0-ADC5-F2EED699277B}"/>
          </ac:cxnSpMkLst>
        </pc:cxnChg>
        <pc:cxnChg chg="add del mod">
          <ac:chgData name="Ramon SBMS. Fabre Vernedas" userId="cded9d0a-5794-4425-aa69-e13ae1a0afe0" providerId="ADAL" clId="{AB9DBFAF-FF83-4D89-B68F-74810B89C59B}" dt="2021-10-13T10:21:11.837" v="1020" actId="21"/>
          <ac:cxnSpMkLst>
            <pc:docMk/>
            <pc:sldMk cId="3148052076" sldId="411"/>
            <ac:cxnSpMk id="93" creationId="{0FB25510-23DA-4EF8-A4D2-6A90D710F2CA}"/>
          </ac:cxnSpMkLst>
        </pc:cxnChg>
        <pc:cxnChg chg="add mod">
          <ac:chgData name="Ramon SBMS. Fabre Vernedas" userId="cded9d0a-5794-4425-aa69-e13ae1a0afe0" providerId="ADAL" clId="{AB9DBFAF-FF83-4D89-B68F-74810B89C59B}" dt="2021-10-13T10:24:35.372" v="1035" actId="1076"/>
          <ac:cxnSpMkLst>
            <pc:docMk/>
            <pc:sldMk cId="3148052076" sldId="411"/>
            <ac:cxnSpMk id="95" creationId="{E24A87C4-2B27-4283-8A61-EDE85C13807C}"/>
          </ac:cxnSpMkLst>
        </pc:cxnChg>
        <pc:cxnChg chg="add mod">
          <ac:chgData name="Ramon SBMS. Fabre Vernedas" userId="cded9d0a-5794-4425-aa69-e13ae1a0afe0" providerId="ADAL" clId="{AB9DBFAF-FF83-4D89-B68F-74810B89C59B}" dt="2021-10-13T10:24:35.372" v="1035" actId="1076"/>
          <ac:cxnSpMkLst>
            <pc:docMk/>
            <pc:sldMk cId="3148052076" sldId="411"/>
            <ac:cxnSpMk id="97" creationId="{ED68DC09-E57B-46BC-94E0-95724F58464B}"/>
          </ac:cxnSpMkLst>
        </pc:cxnChg>
        <pc:cxnChg chg="add mod">
          <ac:chgData name="Ramon SBMS. Fabre Vernedas" userId="cded9d0a-5794-4425-aa69-e13ae1a0afe0" providerId="ADAL" clId="{AB9DBFAF-FF83-4D89-B68F-74810B89C59B}" dt="2021-10-13T10:24:35.372" v="1035" actId="1076"/>
          <ac:cxnSpMkLst>
            <pc:docMk/>
            <pc:sldMk cId="3148052076" sldId="411"/>
            <ac:cxnSpMk id="99" creationId="{B1309391-C8E2-452A-92D7-8E64845E1765}"/>
          </ac:cxnSpMkLst>
        </pc:cxnChg>
      </pc:sldChg>
      <pc:sldChg chg="addSp delSp modSp new mod ord">
        <pc:chgData name="Ramon SBMS. Fabre Vernedas" userId="cded9d0a-5794-4425-aa69-e13ae1a0afe0" providerId="ADAL" clId="{AB9DBFAF-FF83-4D89-B68F-74810B89C59B}" dt="2021-10-18T10:37:14.643" v="2628" actId="790"/>
        <pc:sldMkLst>
          <pc:docMk/>
          <pc:sldMk cId="1192539488" sldId="412"/>
        </pc:sldMkLst>
        <pc:spChg chg="mod">
          <ac:chgData name="Ramon SBMS. Fabre Vernedas" userId="cded9d0a-5794-4425-aa69-e13ae1a0afe0" providerId="ADAL" clId="{AB9DBFAF-FF83-4D89-B68F-74810B89C59B}" dt="2021-10-18T10:37:14.643" v="2628" actId="790"/>
          <ac:spMkLst>
            <pc:docMk/>
            <pc:sldMk cId="1192539488" sldId="412"/>
            <ac:spMk id="2" creationId="{BD6ABE6D-97C8-4FC0-9829-A9F8A970D728}"/>
          </ac:spMkLst>
        </pc:spChg>
        <pc:spChg chg="del">
          <ac:chgData name="Ramon SBMS. Fabre Vernedas" userId="cded9d0a-5794-4425-aa69-e13ae1a0afe0" providerId="ADAL" clId="{AB9DBFAF-FF83-4D89-B68F-74810B89C59B}" dt="2021-10-18T09:08:00.518" v="1370"/>
          <ac:spMkLst>
            <pc:docMk/>
            <pc:sldMk cId="1192539488" sldId="412"/>
            <ac:spMk id="3" creationId="{07577F84-5CF7-46B5-AED0-16A86D37EB9C}"/>
          </ac:spMkLst>
        </pc:spChg>
        <pc:spChg chg="mod">
          <ac:chgData name="Ramon SBMS. Fabre Vernedas" userId="cded9d0a-5794-4425-aa69-e13ae1a0afe0" providerId="ADAL" clId="{AB9DBFAF-FF83-4D89-B68F-74810B89C59B}" dt="2021-10-18T10:37:14.643" v="2628" actId="790"/>
          <ac:spMkLst>
            <pc:docMk/>
            <pc:sldMk cId="1192539488" sldId="412"/>
            <ac:spMk id="4" creationId="{67B43165-D435-430D-8159-F314EEB4D83C}"/>
          </ac:spMkLst>
        </pc:spChg>
        <pc:spChg chg="add mod">
          <ac:chgData name="Ramon SBMS. Fabre Vernedas" userId="cded9d0a-5794-4425-aa69-e13ae1a0afe0" providerId="ADAL" clId="{AB9DBFAF-FF83-4D89-B68F-74810B89C59B}" dt="2021-10-18T10:37:14.643" v="2628" actId="790"/>
          <ac:spMkLst>
            <pc:docMk/>
            <pc:sldMk cId="1192539488" sldId="412"/>
            <ac:spMk id="6" creationId="{073E3398-A258-479A-B065-8955989EAF43}"/>
          </ac:spMkLst>
        </pc:spChg>
        <pc:spChg chg="add mod">
          <ac:chgData name="Ramon SBMS. Fabre Vernedas" userId="cded9d0a-5794-4425-aa69-e13ae1a0afe0" providerId="ADAL" clId="{AB9DBFAF-FF83-4D89-B68F-74810B89C59B}" dt="2021-10-18T10:37:14.643" v="2628" actId="790"/>
          <ac:spMkLst>
            <pc:docMk/>
            <pc:sldMk cId="1192539488" sldId="412"/>
            <ac:spMk id="7" creationId="{0B588D80-349B-41E8-AE8F-139953DA5961}"/>
          </ac:spMkLst>
        </pc:spChg>
        <pc:spChg chg="add mod">
          <ac:chgData name="Ramon SBMS. Fabre Vernedas" userId="cded9d0a-5794-4425-aa69-e13ae1a0afe0" providerId="ADAL" clId="{AB9DBFAF-FF83-4D89-B68F-74810B89C59B}" dt="2021-10-18T10:37:14.643" v="2628" actId="790"/>
          <ac:spMkLst>
            <pc:docMk/>
            <pc:sldMk cId="1192539488" sldId="412"/>
            <ac:spMk id="8" creationId="{C9355C5F-921A-45C6-9727-9142104FBD87}"/>
          </ac:spMkLst>
        </pc:spChg>
        <pc:spChg chg="add mod">
          <ac:chgData name="Ramon SBMS. Fabre Vernedas" userId="cded9d0a-5794-4425-aa69-e13ae1a0afe0" providerId="ADAL" clId="{AB9DBFAF-FF83-4D89-B68F-74810B89C59B}" dt="2021-10-18T10:37:14.643" v="2628" actId="790"/>
          <ac:spMkLst>
            <pc:docMk/>
            <pc:sldMk cId="1192539488" sldId="412"/>
            <ac:spMk id="9" creationId="{7FFF1E59-F235-4C41-BEFD-79BD28EE0A67}"/>
          </ac:spMkLst>
        </pc:spChg>
        <pc:spChg chg="add mod">
          <ac:chgData name="Ramon SBMS. Fabre Vernedas" userId="cded9d0a-5794-4425-aa69-e13ae1a0afe0" providerId="ADAL" clId="{AB9DBFAF-FF83-4D89-B68F-74810B89C59B}" dt="2021-10-18T10:37:14.643" v="2628" actId="790"/>
          <ac:spMkLst>
            <pc:docMk/>
            <pc:sldMk cId="1192539488" sldId="412"/>
            <ac:spMk id="10" creationId="{B2517D3F-7CBF-40EC-806B-70659CDEA1F7}"/>
          </ac:spMkLst>
        </pc:spChg>
        <pc:picChg chg="add mod">
          <ac:chgData name="Ramon SBMS. Fabre Vernedas" userId="cded9d0a-5794-4425-aa69-e13ae1a0afe0" providerId="ADAL" clId="{AB9DBFAF-FF83-4D89-B68F-74810B89C59B}" dt="2021-10-18T09:08:00.518" v="1370"/>
          <ac:picMkLst>
            <pc:docMk/>
            <pc:sldMk cId="1192539488" sldId="412"/>
            <ac:picMk id="5" creationId="{6B09E042-C4D1-4969-8A36-BC55A8FE38CB}"/>
          </ac:picMkLst>
        </pc:picChg>
      </pc:sldChg>
      <pc:sldChg chg="new del">
        <pc:chgData name="Ramon SBMS. Fabre Vernedas" userId="cded9d0a-5794-4425-aa69-e13ae1a0afe0" providerId="ADAL" clId="{AB9DBFAF-FF83-4D89-B68F-74810B89C59B}" dt="2021-10-18T09:39:53.368" v="1586" actId="2696"/>
        <pc:sldMkLst>
          <pc:docMk/>
          <pc:sldMk cId="2152453207" sldId="413"/>
        </pc:sldMkLst>
      </pc:sldChg>
      <pc:sldChg chg="addSp delSp modSp mod">
        <pc:chgData name="Ramon SBMS. Fabre Vernedas" userId="cded9d0a-5794-4425-aa69-e13ae1a0afe0" providerId="ADAL" clId="{AB9DBFAF-FF83-4D89-B68F-74810B89C59B}" dt="2021-10-18T09:49:50.815" v="2023" actId="790"/>
        <pc:sldMkLst>
          <pc:docMk/>
          <pc:sldMk cId="3109692767" sldId="414"/>
        </pc:sldMkLst>
        <pc:spChg chg="add mod">
          <ac:chgData name="Ramon SBMS. Fabre Vernedas" userId="cded9d0a-5794-4425-aa69-e13ae1a0afe0" providerId="ADAL" clId="{AB9DBFAF-FF83-4D89-B68F-74810B89C59B}" dt="2021-10-18T09:49:50.815" v="2023" actId="790"/>
          <ac:spMkLst>
            <pc:docMk/>
            <pc:sldMk cId="3109692767" sldId="414"/>
            <ac:spMk id="2" creationId="{FB7AC189-91CF-42F8-8AFD-18948C7AF8EF}"/>
          </ac:spMkLst>
        </pc:spChg>
        <pc:spChg chg="add del mod">
          <ac:chgData name="Ramon SBMS. Fabre Vernedas" userId="cded9d0a-5794-4425-aa69-e13ae1a0afe0" providerId="ADAL" clId="{AB9DBFAF-FF83-4D89-B68F-74810B89C59B}" dt="2021-10-18T09:47:42.852" v="1974" actId="21"/>
          <ac:spMkLst>
            <pc:docMk/>
            <pc:sldMk cId="3109692767" sldId="414"/>
            <ac:spMk id="3" creationId="{891D8794-4960-423E-8913-FA36E8D1E973}"/>
          </ac:spMkLst>
        </pc:spChg>
        <pc:spChg chg="add del mod">
          <ac:chgData name="Ramon SBMS. Fabre Vernedas" userId="cded9d0a-5794-4425-aa69-e13ae1a0afe0" providerId="ADAL" clId="{AB9DBFAF-FF83-4D89-B68F-74810B89C59B}" dt="2021-10-18T09:47:47.041" v="1975" actId="21"/>
          <ac:spMkLst>
            <pc:docMk/>
            <pc:sldMk cId="3109692767" sldId="414"/>
            <ac:spMk id="4" creationId="{D8A21DF6-F529-44D8-B15B-9125ADEF5081}"/>
          </ac:spMkLst>
        </pc:spChg>
        <pc:spChg chg="add del mod">
          <ac:chgData name="Ramon SBMS. Fabre Vernedas" userId="cded9d0a-5794-4425-aa69-e13ae1a0afe0" providerId="ADAL" clId="{AB9DBFAF-FF83-4D89-B68F-74810B89C59B}" dt="2021-10-18T09:47:51.411" v="1976" actId="21"/>
          <ac:spMkLst>
            <pc:docMk/>
            <pc:sldMk cId="3109692767" sldId="414"/>
            <ac:spMk id="6" creationId="{0CADB0C3-FA79-4CCB-9B60-193C976EE46E}"/>
          </ac:spMkLst>
        </pc:spChg>
        <pc:spChg chg="del mod">
          <ac:chgData name="Ramon SBMS. Fabre Vernedas" userId="cded9d0a-5794-4425-aa69-e13ae1a0afe0" providerId="ADAL" clId="{AB9DBFAF-FF83-4D89-B68F-74810B89C59B}" dt="2021-10-18T09:41:41.986" v="1611" actId="21"/>
          <ac:spMkLst>
            <pc:docMk/>
            <pc:sldMk cId="3109692767" sldId="414"/>
            <ac:spMk id="19" creationId="{00000000-0000-0000-0000-000000000000}"/>
          </ac:spMkLst>
        </pc:spChg>
        <pc:spChg chg="del mod">
          <ac:chgData name="Ramon SBMS. Fabre Vernedas" userId="cded9d0a-5794-4425-aa69-e13ae1a0afe0" providerId="ADAL" clId="{AB9DBFAF-FF83-4D89-B68F-74810B89C59B}" dt="2021-10-18T09:41:41.986" v="1611" actId="21"/>
          <ac:spMkLst>
            <pc:docMk/>
            <pc:sldMk cId="3109692767" sldId="414"/>
            <ac:spMk id="22" creationId="{7546FD2B-A932-4085-9B70-5866BCC82DCC}"/>
          </ac:spMkLst>
        </pc:spChg>
        <pc:spChg chg="add del mod">
          <ac:chgData name="Ramon SBMS. Fabre Vernedas" userId="cded9d0a-5794-4425-aa69-e13ae1a0afe0" providerId="ADAL" clId="{AB9DBFAF-FF83-4D89-B68F-74810B89C59B}" dt="2021-10-18T09:47:38.527" v="1973" actId="21"/>
          <ac:spMkLst>
            <pc:docMk/>
            <pc:sldMk cId="3109692767" sldId="414"/>
            <ac:spMk id="27" creationId="{9EE070C4-8766-4D9F-AE81-44EE334F657B}"/>
          </ac:spMkLst>
        </pc:spChg>
        <pc:spChg chg="mod">
          <ac:chgData name="Ramon SBMS. Fabre Vernedas" userId="cded9d0a-5794-4425-aa69-e13ae1a0afe0" providerId="ADAL" clId="{AB9DBFAF-FF83-4D89-B68F-74810B89C59B}" dt="2021-10-18T09:49:50.815" v="2023" actId="790"/>
          <ac:spMkLst>
            <pc:docMk/>
            <pc:sldMk cId="3109692767" sldId="414"/>
            <ac:spMk id="53249" creationId="{00000000-0000-0000-0000-000000000000}"/>
          </ac:spMkLst>
        </pc:spChg>
        <pc:spChg chg="del mod">
          <ac:chgData name="Ramon SBMS. Fabre Vernedas" userId="cded9d0a-5794-4425-aa69-e13ae1a0afe0" providerId="ADAL" clId="{AB9DBFAF-FF83-4D89-B68F-74810B89C59B}" dt="2021-10-18T09:41:41.986" v="1611" actId="21"/>
          <ac:spMkLst>
            <pc:docMk/>
            <pc:sldMk cId="3109692767" sldId="414"/>
            <ac:spMk id="53250" creationId="{00000000-0000-0000-0000-000000000000}"/>
          </ac:spMkLst>
        </pc:spChg>
        <pc:spChg chg="del mod">
          <ac:chgData name="Ramon SBMS. Fabre Vernedas" userId="cded9d0a-5794-4425-aa69-e13ae1a0afe0" providerId="ADAL" clId="{AB9DBFAF-FF83-4D89-B68F-74810B89C59B}" dt="2021-10-18T09:41:41.986" v="1611" actId="21"/>
          <ac:spMkLst>
            <pc:docMk/>
            <pc:sldMk cId="3109692767" sldId="414"/>
            <ac:spMk id="53251" creationId="{00000000-0000-0000-0000-000000000000}"/>
          </ac:spMkLst>
        </pc:spChg>
        <pc:spChg chg="del mod">
          <ac:chgData name="Ramon SBMS. Fabre Vernedas" userId="cded9d0a-5794-4425-aa69-e13ae1a0afe0" providerId="ADAL" clId="{AB9DBFAF-FF83-4D89-B68F-74810B89C59B}" dt="2021-10-18T09:41:41.986" v="1611" actId="21"/>
          <ac:spMkLst>
            <pc:docMk/>
            <pc:sldMk cId="3109692767" sldId="414"/>
            <ac:spMk id="53252" creationId="{00000000-0000-0000-0000-000000000000}"/>
          </ac:spMkLst>
        </pc:spChg>
        <pc:spChg chg="del mod">
          <ac:chgData name="Ramon SBMS. Fabre Vernedas" userId="cded9d0a-5794-4425-aa69-e13ae1a0afe0" providerId="ADAL" clId="{AB9DBFAF-FF83-4D89-B68F-74810B89C59B}" dt="2021-10-18T09:41:41.986" v="1611" actId="21"/>
          <ac:spMkLst>
            <pc:docMk/>
            <pc:sldMk cId="3109692767" sldId="414"/>
            <ac:spMk id="53253" creationId="{00000000-0000-0000-0000-000000000000}"/>
          </ac:spMkLst>
        </pc:spChg>
        <pc:spChg chg="del mod">
          <ac:chgData name="Ramon SBMS. Fabre Vernedas" userId="cded9d0a-5794-4425-aa69-e13ae1a0afe0" providerId="ADAL" clId="{AB9DBFAF-FF83-4D89-B68F-74810B89C59B}" dt="2021-10-18T09:41:41.986" v="1611" actId="21"/>
          <ac:spMkLst>
            <pc:docMk/>
            <pc:sldMk cId="3109692767" sldId="414"/>
            <ac:spMk id="53254" creationId="{00000000-0000-0000-0000-000000000000}"/>
          </ac:spMkLst>
        </pc:spChg>
        <pc:spChg chg="del mod">
          <ac:chgData name="Ramon SBMS. Fabre Vernedas" userId="cded9d0a-5794-4425-aa69-e13ae1a0afe0" providerId="ADAL" clId="{AB9DBFAF-FF83-4D89-B68F-74810B89C59B}" dt="2021-10-18T09:41:41.986" v="1611" actId="21"/>
          <ac:spMkLst>
            <pc:docMk/>
            <pc:sldMk cId="3109692767" sldId="414"/>
            <ac:spMk id="53255" creationId="{00000000-0000-0000-0000-000000000000}"/>
          </ac:spMkLst>
        </pc:spChg>
        <pc:spChg chg="del mod">
          <ac:chgData name="Ramon SBMS. Fabre Vernedas" userId="cded9d0a-5794-4425-aa69-e13ae1a0afe0" providerId="ADAL" clId="{AB9DBFAF-FF83-4D89-B68F-74810B89C59B}" dt="2021-10-18T09:41:41.986" v="1611" actId="21"/>
          <ac:spMkLst>
            <pc:docMk/>
            <pc:sldMk cId="3109692767" sldId="414"/>
            <ac:spMk id="53256" creationId="{00000000-0000-0000-0000-000000000000}"/>
          </ac:spMkLst>
        </pc:spChg>
        <pc:spChg chg="del mod">
          <ac:chgData name="Ramon SBMS. Fabre Vernedas" userId="cded9d0a-5794-4425-aa69-e13ae1a0afe0" providerId="ADAL" clId="{AB9DBFAF-FF83-4D89-B68F-74810B89C59B}" dt="2021-10-18T09:41:41.986" v="1611" actId="21"/>
          <ac:spMkLst>
            <pc:docMk/>
            <pc:sldMk cId="3109692767" sldId="414"/>
            <ac:spMk id="53257" creationId="{00000000-0000-0000-0000-000000000000}"/>
          </ac:spMkLst>
        </pc:spChg>
        <pc:spChg chg="del mod">
          <ac:chgData name="Ramon SBMS. Fabre Vernedas" userId="cded9d0a-5794-4425-aa69-e13ae1a0afe0" providerId="ADAL" clId="{AB9DBFAF-FF83-4D89-B68F-74810B89C59B}" dt="2021-10-18T09:41:41.986" v="1611" actId="21"/>
          <ac:spMkLst>
            <pc:docMk/>
            <pc:sldMk cId="3109692767" sldId="414"/>
            <ac:spMk id="53258" creationId="{00000000-0000-0000-0000-000000000000}"/>
          </ac:spMkLst>
        </pc:spChg>
        <pc:spChg chg="del mod">
          <ac:chgData name="Ramon SBMS. Fabre Vernedas" userId="cded9d0a-5794-4425-aa69-e13ae1a0afe0" providerId="ADAL" clId="{AB9DBFAF-FF83-4D89-B68F-74810B89C59B}" dt="2021-10-18T09:41:41.986" v="1611" actId="21"/>
          <ac:spMkLst>
            <pc:docMk/>
            <pc:sldMk cId="3109692767" sldId="414"/>
            <ac:spMk id="53259" creationId="{00000000-0000-0000-0000-000000000000}"/>
          </ac:spMkLst>
        </pc:spChg>
        <pc:spChg chg="del mod">
          <ac:chgData name="Ramon SBMS. Fabre Vernedas" userId="cded9d0a-5794-4425-aa69-e13ae1a0afe0" providerId="ADAL" clId="{AB9DBFAF-FF83-4D89-B68F-74810B89C59B}" dt="2021-10-18T09:41:41.986" v="1611" actId="21"/>
          <ac:spMkLst>
            <pc:docMk/>
            <pc:sldMk cId="3109692767" sldId="414"/>
            <ac:spMk id="53260" creationId="{00000000-0000-0000-0000-000000000000}"/>
          </ac:spMkLst>
        </pc:spChg>
        <pc:spChg chg="del mod">
          <ac:chgData name="Ramon SBMS. Fabre Vernedas" userId="cded9d0a-5794-4425-aa69-e13ae1a0afe0" providerId="ADAL" clId="{AB9DBFAF-FF83-4D89-B68F-74810B89C59B}" dt="2021-10-18T09:41:41.986" v="1611" actId="21"/>
          <ac:spMkLst>
            <pc:docMk/>
            <pc:sldMk cId="3109692767" sldId="414"/>
            <ac:spMk id="53261" creationId="{00000000-0000-0000-0000-000000000000}"/>
          </ac:spMkLst>
        </pc:spChg>
        <pc:spChg chg="del mod">
          <ac:chgData name="Ramon SBMS. Fabre Vernedas" userId="cded9d0a-5794-4425-aa69-e13ae1a0afe0" providerId="ADAL" clId="{AB9DBFAF-FF83-4D89-B68F-74810B89C59B}" dt="2021-10-18T09:41:41.986" v="1611" actId="21"/>
          <ac:spMkLst>
            <pc:docMk/>
            <pc:sldMk cId="3109692767" sldId="414"/>
            <ac:spMk id="53262" creationId="{00000000-0000-0000-0000-000000000000}"/>
          </ac:spMkLst>
        </pc:spChg>
        <pc:spChg chg="del mod">
          <ac:chgData name="Ramon SBMS. Fabre Vernedas" userId="cded9d0a-5794-4425-aa69-e13ae1a0afe0" providerId="ADAL" clId="{AB9DBFAF-FF83-4D89-B68F-74810B89C59B}" dt="2021-10-18T09:41:41.986" v="1611" actId="21"/>
          <ac:spMkLst>
            <pc:docMk/>
            <pc:sldMk cId="3109692767" sldId="414"/>
            <ac:spMk id="53263" creationId="{00000000-0000-0000-0000-000000000000}"/>
          </ac:spMkLst>
        </pc:spChg>
        <pc:spChg chg="del mod">
          <ac:chgData name="Ramon SBMS. Fabre Vernedas" userId="cded9d0a-5794-4425-aa69-e13ae1a0afe0" providerId="ADAL" clId="{AB9DBFAF-FF83-4D89-B68F-74810B89C59B}" dt="2021-10-18T09:41:41.986" v="1611" actId="21"/>
          <ac:spMkLst>
            <pc:docMk/>
            <pc:sldMk cId="3109692767" sldId="414"/>
            <ac:spMk id="53264" creationId="{00000000-0000-0000-0000-000000000000}"/>
          </ac:spMkLst>
        </pc:spChg>
        <pc:spChg chg="del mod">
          <ac:chgData name="Ramon SBMS. Fabre Vernedas" userId="cded9d0a-5794-4425-aa69-e13ae1a0afe0" providerId="ADAL" clId="{AB9DBFAF-FF83-4D89-B68F-74810B89C59B}" dt="2021-10-18T09:41:41.986" v="1611" actId="21"/>
          <ac:spMkLst>
            <pc:docMk/>
            <pc:sldMk cId="3109692767" sldId="414"/>
            <ac:spMk id="53265" creationId="{00000000-0000-0000-0000-000000000000}"/>
          </ac:spMkLst>
        </pc:spChg>
        <pc:picChg chg="add mod">
          <ac:chgData name="Ramon SBMS. Fabre Vernedas" userId="cded9d0a-5794-4425-aa69-e13ae1a0afe0" providerId="ADAL" clId="{AB9DBFAF-FF83-4D89-B68F-74810B89C59B}" dt="2021-10-18T09:49:18.910" v="2020" actId="14100"/>
          <ac:picMkLst>
            <pc:docMk/>
            <pc:sldMk cId="3109692767" sldId="414"/>
            <ac:picMk id="23" creationId="{F0B01FEC-C497-451D-9E29-90878E8F0B5F}"/>
          </ac:picMkLst>
        </pc:picChg>
        <pc:cxnChg chg="del mod">
          <ac:chgData name="Ramon SBMS. Fabre Vernedas" userId="cded9d0a-5794-4425-aa69-e13ae1a0afe0" providerId="ADAL" clId="{AB9DBFAF-FF83-4D89-B68F-74810B89C59B}" dt="2021-10-18T09:41:41.986" v="1611" actId="21"/>
          <ac:cxnSpMkLst>
            <pc:docMk/>
            <pc:sldMk cId="3109692767" sldId="414"/>
            <ac:cxnSpMk id="5" creationId="{ED8FC5DD-7A2A-4B98-8DBC-04F1434CF613}"/>
          </ac:cxnSpMkLst>
        </pc:cxnChg>
      </pc:sldChg>
      <pc:sldChg chg="addSp delSp modSp new mod">
        <pc:chgData name="Ramon SBMS. Fabre Vernedas" userId="cded9d0a-5794-4425-aa69-e13ae1a0afe0" providerId="ADAL" clId="{AB9DBFAF-FF83-4D89-B68F-74810B89C59B}" dt="2021-10-18T10:36:53.450" v="2627" actId="790"/>
        <pc:sldMkLst>
          <pc:docMk/>
          <pc:sldMk cId="68500025" sldId="415"/>
        </pc:sldMkLst>
        <pc:spChg chg="mod">
          <ac:chgData name="Ramon SBMS. Fabre Vernedas" userId="cded9d0a-5794-4425-aa69-e13ae1a0afe0" providerId="ADAL" clId="{AB9DBFAF-FF83-4D89-B68F-74810B89C59B}" dt="2021-10-18T10:36:53.450" v="2627" actId="790"/>
          <ac:spMkLst>
            <pc:docMk/>
            <pc:sldMk cId="68500025" sldId="415"/>
            <ac:spMk id="2" creationId="{D9602D86-D6CE-4654-86EF-35C02F50365E}"/>
          </ac:spMkLst>
        </pc:spChg>
        <pc:spChg chg="del">
          <ac:chgData name="Ramon SBMS. Fabre Vernedas" userId="cded9d0a-5794-4425-aa69-e13ae1a0afe0" providerId="ADAL" clId="{AB9DBFAF-FF83-4D89-B68F-74810B89C59B}" dt="2021-10-18T10:21:50.167" v="2336" actId="22"/>
          <ac:spMkLst>
            <pc:docMk/>
            <pc:sldMk cId="68500025" sldId="415"/>
            <ac:spMk id="3" creationId="{80E813B3-A519-4DD0-8BDD-D76741D50959}"/>
          </ac:spMkLst>
        </pc:spChg>
        <pc:spChg chg="mod">
          <ac:chgData name="Ramon SBMS. Fabre Vernedas" userId="cded9d0a-5794-4425-aa69-e13ae1a0afe0" providerId="ADAL" clId="{AB9DBFAF-FF83-4D89-B68F-74810B89C59B}" dt="2021-10-18T10:36:53.450" v="2627" actId="790"/>
          <ac:spMkLst>
            <pc:docMk/>
            <pc:sldMk cId="68500025" sldId="415"/>
            <ac:spMk id="4" creationId="{0A8CA994-21F7-4F17-95E3-A3258535BF10}"/>
          </ac:spMkLst>
        </pc:spChg>
        <pc:picChg chg="add mod ord">
          <ac:chgData name="Ramon SBMS. Fabre Vernedas" userId="cded9d0a-5794-4425-aa69-e13ae1a0afe0" providerId="ADAL" clId="{AB9DBFAF-FF83-4D89-B68F-74810B89C59B}" dt="2021-10-18T10:23:51.802" v="2374" actId="14100"/>
          <ac:picMkLst>
            <pc:docMk/>
            <pc:sldMk cId="68500025" sldId="415"/>
            <ac:picMk id="6" creationId="{6A3BB18E-FBEA-41BB-919C-1A737C045F0A}"/>
          </ac:picMkLst>
        </pc:picChg>
      </pc:sldChg>
      <pc:sldChg chg="addSp delSp modSp add del mod">
        <pc:chgData name="Ramon SBMS. Fabre Vernedas" userId="cded9d0a-5794-4425-aa69-e13ae1a0afe0" providerId="ADAL" clId="{AB9DBFAF-FF83-4D89-B68F-74810B89C59B}" dt="2021-10-18T09:50:00.783" v="2024" actId="2696"/>
        <pc:sldMkLst>
          <pc:docMk/>
          <pc:sldMk cId="2618783111" sldId="415"/>
        </pc:sldMkLst>
        <pc:picChg chg="add del mod">
          <ac:chgData name="Ramon SBMS. Fabre Vernedas" userId="cded9d0a-5794-4425-aa69-e13ae1a0afe0" providerId="ADAL" clId="{AB9DBFAF-FF83-4D89-B68F-74810B89C59B}" dt="2021-10-18T09:41:46.559" v="1612" actId="21"/>
          <ac:picMkLst>
            <pc:docMk/>
            <pc:sldMk cId="2618783111" sldId="415"/>
            <ac:picMk id="3" creationId="{451E5C1F-1BA4-4130-881F-DAF1BC1C066B}"/>
          </ac:picMkLst>
        </pc:picChg>
      </pc:sldChg>
      <pc:sldChg chg="new del">
        <pc:chgData name="Ramon SBMS. Fabre Vernedas" userId="cded9d0a-5794-4425-aa69-e13ae1a0afe0" providerId="ADAL" clId="{AB9DBFAF-FF83-4D89-B68F-74810B89C59B}" dt="2021-10-18T10:11:34.001" v="2274" actId="2696"/>
        <pc:sldMkLst>
          <pc:docMk/>
          <pc:sldMk cId="3210791402" sldId="415"/>
        </pc:sldMkLst>
      </pc:sldChg>
      <pc:sldChg chg="addSp modSp new mod ord">
        <pc:chgData name="Ramon SBMS. Fabre Vernedas" userId="cded9d0a-5794-4425-aa69-e13ae1a0afe0" providerId="ADAL" clId="{AB9DBFAF-FF83-4D89-B68F-74810B89C59B}" dt="2021-10-18T10:28:52.114" v="2463" actId="20577"/>
        <pc:sldMkLst>
          <pc:docMk/>
          <pc:sldMk cId="1626179649" sldId="416"/>
        </pc:sldMkLst>
        <pc:spChg chg="mod">
          <ac:chgData name="Ramon SBMS. Fabre Vernedas" userId="cded9d0a-5794-4425-aa69-e13ae1a0afe0" providerId="ADAL" clId="{AB9DBFAF-FF83-4D89-B68F-74810B89C59B}" dt="2021-10-18T10:28:52.114" v="2463" actId="20577"/>
          <ac:spMkLst>
            <pc:docMk/>
            <pc:sldMk cId="1626179649" sldId="416"/>
            <ac:spMk id="2" creationId="{47B1830E-84A4-4B90-9F7E-B8D2EC886113}"/>
          </ac:spMkLst>
        </pc:spChg>
        <pc:spChg chg="mod">
          <ac:chgData name="Ramon SBMS. Fabre Vernedas" userId="cded9d0a-5794-4425-aa69-e13ae1a0afe0" providerId="ADAL" clId="{AB9DBFAF-FF83-4D89-B68F-74810B89C59B}" dt="2021-10-18T10:28:16.842" v="2443" actId="790"/>
          <ac:spMkLst>
            <pc:docMk/>
            <pc:sldMk cId="1626179649" sldId="416"/>
            <ac:spMk id="3" creationId="{1465F8C2-9CCC-4007-B973-DD595AB48A65}"/>
          </ac:spMkLst>
        </pc:spChg>
        <pc:spChg chg="mod">
          <ac:chgData name="Ramon SBMS. Fabre Vernedas" userId="cded9d0a-5794-4425-aa69-e13ae1a0afe0" providerId="ADAL" clId="{AB9DBFAF-FF83-4D89-B68F-74810B89C59B}" dt="2021-10-18T10:28:16.842" v="2443" actId="790"/>
          <ac:spMkLst>
            <pc:docMk/>
            <pc:sldMk cId="1626179649" sldId="416"/>
            <ac:spMk id="4" creationId="{8B036272-7FF1-4472-8FD5-DE1E5F513FCC}"/>
          </ac:spMkLst>
        </pc:spChg>
        <pc:spChg chg="add mod">
          <ac:chgData name="Ramon SBMS. Fabre Vernedas" userId="cded9d0a-5794-4425-aa69-e13ae1a0afe0" providerId="ADAL" clId="{AB9DBFAF-FF83-4D89-B68F-74810B89C59B}" dt="2021-10-18T10:28:16.842" v="2443" actId="790"/>
          <ac:spMkLst>
            <pc:docMk/>
            <pc:sldMk cId="1626179649" sldId="416"/>
            <ac:spMk id="5" creationId="{5835C75C-0A3B-4C0C-BFCF-2C18947479E6}"/>
          </ac:spMkLst>
        </pc:spChg>
        <pc:spChg chg="add mod">
          <ac:chgData name="Ramon SBMS. Fabre Vernedas" userId="cded9d0a-5794-4425-aa69-e13ae1a0afe0" providerId="ADAL" clId="{AB9DBFAF-FF83-4D89-B68F-74810B89C59B}" dt="2021-10-18T10:28:16.842" v="2443" actId="790"/>
          <ac:spMkLst>
            <pc:docMk/>
            <pc:sldMk cId="1626179649" sldId="416"/>
            <ac:spMk id="7" creationId="{23AA7A1E-3AFF-4B34-9163-FE7FA52BC991}"/>
          </ac:spMkLst>
        </pc:spChg>
      </pc:sldChg>
      <pc:sldMasterChg chg="delSldLayout">
        <pc:chgData name="Ramon SBMS. Fabre Vernedas" userId="cded9d0a-5794-4425-aa69-e13ae1a0afe0" providerId="ADAL" clId="{AB9DBFAF-FF83-4D89-B68F-74810B89C59B}" dt="2021-10-13T09:27:29.243" v="705" actId="2696"/>
        <pc:sldMasterMkLst>
          <pc:docMk/>
          <pc:sldMasterMk cId="960993852" sldId="2147484226"/>
        </pc:sldMasterMkLst>
        <pc:sldLayoutChg chg="del">
          <pc:chgData name="Ramon SBMS. Fabre Vernedas" userId="cded9d0a-5794-4425-aa69-e13ae1a0afe0" providerId="ADAL" clId="{AB9DBFAF-FF83-4D89-B68F-74810B89C59B}" dt="2021-10-13T09:27:29.243" v="705" actId="2696"/>
          <pc:sldLayoutMkLst>
            <pc:docMk/>
            <pc:sldMasterMk cId="960993852" sldId="2147484226"/>
            <pc:sldLayoutMk cId="3341789771" sldId="214748423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4024B-EE10-400C-BF1C-06CD33945059}"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es-ES"/>
        </a:p>
      </dgm:t>
    </dgm:pt>
    <dgm:pt modelId="{4DF6953A-BD2E-4640-A4C2-258F5B21BF70}">
      <dgm:prSet phldrT="[Texto]"/>
      <dgm:spPr/>
      <dgm:t>
        <a:bodyPr/>
        <a:lstStyle/>
        <a:p>
          <a:r>
            <a:rPr lang="ca-ES" dirty="0"/>
            <a:t>INCREMENT DE LA PRODUCTIVITAT</a:t>
          </a:r>
          <a:endParaRPr lang="es-ES" dirty="0"/>
        </a:p>
      </dgm:t>
    </dgm:pt>
    <dgm:pt modelId="{D07BE579-F978-4E46-BF9A-6F07D45AD592}" type="parTrans" cxnId="{A3BA483A-D15F-43C5-A1CC-D15A54BB2EC3}">
      <dgm:prSet/>
      <dgm:spPr/>
      <dgm:t>
        <a:bodyPr/>
        <a:lstStyle/>
        <a:p>
          <a:endParaRPr lang="es-ES"/>
        </a:p>
      </dgm:t>
    </dgm:pt>
    <dgm:pt modelId="{C43A9EA8-4191-42B1-BF98-9D4C2A90DD6F}" type="sibTrans" cxnId="{A3BA483A-D15F-43C5-A1CC-D15A54BB2EC3}">
      <dgm:prSet/>
      <dgm:spPr/>
      <dgm:t>
        <a:bodyPr/>
        <a:lstStyle/>
        <a:p>
          <a:endParaRPr lang="es-ES"/>
        </a:p>
      </dgm:t>
    </dgm:pt>
    <dgm:pt modelId="{24D558B9-CDAE-4E4B-8635-90142EF216DC}">
      <dgm:prSet phldrT="[Texto]" custT="1"/>
      <dgm:spPr/>
      <dgm:t>
        <a:bodyPr/>
        <a:lstStyle/>
        <a:p>
          <a:r>
            <a:rPr lang="ca-ES" sz="1600" dirty="0"/>
            <a:t>Facilitat d’accés  a recursos especialitzats </a:t>
          </a:r>
          <a:endParaRPr lang="es-ES" sz="1600" dirty="0"/>
        </a:p>
      </dgm:t>
    </dgm:pt>
    <dgm:pt modelId="{8C0097E7-E277-45D5-A1BD-AA7174A742BF}" type="parTrans" cxnId="{F693824A-977B-4D29-9B20-1F5E75254C73}">
      <dgm:prSet/>
      <dgm:spPr/>
      <dgm:t>
        <a:bodyPr/>
        <a:lstStyle/>
        <a:p>
          <a:endParaRPr lang="es-ES"/>
        </a:p>
      </dgm:t>
    </dgm:pt>
    <dgm:pt modelId="{CD2DA679-E7AB-47D1-927E-DD9B1F0D00F7}" type="sibTrans" cxnId="{F693824A-977B-4D29-9B20-1F5E75254C73}">
      <dgm:prSet/>
      <dgm:spPr/>
      <dgm:t>
        <a:bodyPr/>
        <a:lstStyle/>
        <a:p>
          <a:endParaRPr lang="es-ES"/>
        </a:p>
      </dgm:t>
    </dgm:pt>
    <dgm:pt modelId="{6768015B-1FE7-40E1-BC12-6BAF708E7168}">
      <dgm:prSet phldrT="[Texto]"/>
      <dgm:spPr/>
      <dgm:t>
        <a:bodyPr/>
        <a:lstStyle/>
        <a:p>
          <a:r>
            <a:rPr lang="ca-ES" dirty="0"/>
            <a:t>ESTÍMUL A LA INNOVACIÓ</a:t>
          </a:r>
          <a:endParaRPr lang="es-ES" dirty="0"/>
        </a:p>
      </dgm:t>
    </dgm:pt>
    <dgm:pt modelId="{220F481B-64B1-4A4A-8D12-7B342104E15E}" type="parTrans" cxnId="{27B67566-2403-4831-AD10-1136D15A8F20}">
      <dgm:prSet/>
      <dgm:spPr/>
      <dgm:t>
        <a:bodyPr/>
        <a:lstStyle/>
        <a:p>
          <a:endParaRPr lang="es-ES"/>
        </a:p>
      </dgm:t>
    </dgm:pt>
    <dgm:pt modelId="{B59B4F81-E91F-4D52-BB94-E42ADADE9AE3}" type="sibTrans" cxnId="{27B67566-2403-4831-AD10-1136D15A8F20}">
      <dgm:prSet/>
      <dgm:spPr/>
      <dgm:t>
        <a:bodyPr/>
        <a:lstStyle/>
        <a:p>
          <a:endParaRPr lang="es-ES"/>
        </a:p>
      </dgm:t>
    </dgm:pt>
    <dgm:pt modelId="{17454F3D-2E45-4C19-BCBB-EEB6447AF29A}">
      <dgm:prSet phldrT="[Texto]"/>
      <dgm:spPr/>
      <dgm:t>
        <a:bodyPr/>
        <a:lstStyle/>
        <a:p>
          <a:r>
            <a:rPr lang="ca-ES" dirty="0"/>
            <a:t>Perceben les noves necessitats dels clients</a:t>
          </a:r>
          <a:endParaRPr lang="es-ES" dirty="0"/>
        </a:p>
      </dgm:t>
    </dgm:pt>
    <dgm:pt modelId="{960F8C87-5CCC-4947-B1F8-537A51BCEB5D}" type="parTrans" cxnId="{A8EEF189-C766-465E-A734-421025027306}">
      <dgm:prSet/>
      <dgm:spPr/>
      <dgm:t>
        <a:bodyPr/>
        <a:lstStyle/>
        <a:p>
          <a:endParaRPr lang="es-ES"/>
        </a:p>
      </dgm:t>
    </dgm:pt>
    <dgm:pt modelId="{0CA92883-CBF3-4922-8A8A-68B6AFD0E8AF}" type="sibTrans" cxnId="{A8EEF189-C766-465E-A734-421025027306}">
      <dgm:prSet/>
      <dgm:spPr/>
      <dgm:t>
        <a:bodyPr/>
        <a:lstStyle/>
        <a:p>
          <a:endParaRPr lang="es-ES"/>
        </a:p>
      </dgm:t>
    </dgm:pt>
    <dgm:pt modelId="{D84AD9B6-3268-4E35-8284-943690329714}">
      <dgm:prSet phldrT="[Texto]"/>
      <dgm:spPr/>
      <dgm:t>
        <a:bodyPr/>
        <a:lstStyle/>
        <a:p>
          <a:r>
            <a:rPr lang="ca-ES" dirty="0"/>
            <a:t>CREACIÓ DE NOVES EMPRESES</a:t>
          </a:r>
          <a:endParaRPr lang="es-ES" dirty="0"/>
        </a:p>
      </dgm:t>
    </dgm:pt>
    <dgm:pt modelId="{AF237201-FADB-4FB9-A34C-92A3D211F9B7}" type="parTrans" cxnId="{6BC7D945-F1AE-4352-9C84-117461213691}">
      <dgm:prSet/>
      <dgm:spPr/>
      <dgm:t>
        <a:bodyPr/>
        <a:lstStyle/>
        <a:p>
          <a:endParaRPr lang="es-ES"/>
        </a:p>
      </dgm:t>
    </dgm:pt>
    <dgm:pt modelId="{3F674418-D6F0-4BFB-A98A-57D496082685}" type="sibTrans" cxnId="{6BC7D945-F1AE-4352-9C84-117461213691}">
      <dgm:prSet/>
      <dgm:spPr/>
      <dgm:t>
        <a:bodyPr/>
        <a:lstStyle/>
        <a:p>
          <a:endParaRPr lang="es-ES"/>
        </a:p>
      </dgm:t>
    </dgm:pt>
    <dgm:pt modelId="{EB00574E-F859-412C-BDA1-CCF9B2620215}">
      <dgm:prSet phldrT="[Texto]"/>
      <dgm:spPr/>
      <dgm:t>
        <a:bodyPr/>
        <a:lstStyle/>
        <a:p>
          <a:r>
            <a:rPr lang="ca-ES" dirty="0"/>
            <a:t>Afavoreixen l’entrada de noves empreses que s’uniran a ells per fer un conjunt més fort i vigorós </a:t>
          </a:r>
          <a:endParaRPr lang="es-ES" dirty="0"/>
        </a:p>
      </dgm:t>
    </dgm:pt>
    <dgm:pt modelId="{E3EB0A13-297C-4207-99BF-C6A7B8D779AE}" type="parTrans" cxnId="{DC5ED1D8-BDF5-4C64-8162-4BB539BA4442}">
      <dgm:prSet/>
      <dgm:spPr/>
      <dgm:t>
        <a:bodyPr/>
        <a:lstStyle/>
        <a:p>
          <a:endParaRPr lang="es-ES"/>
        </a:p>
      </dgm:t>
    </dgm:pt>
    <dgm:pt modelId="{E852CA0F-DBC7-4FC1-A042-3C3C9C470F42}" type="sibTrans" cxnId="{DC5ED1D8-BDF5-4C64-8162-4BB539BA4442}">
      <dgm:prSet/>
      <dgm:spPr/>
      <dgm:t>
        <a:bodyPr/>
        <a:lstStyle/>
        <a:p>
          <a:endParaRPr lang="es-ES"/>
        </a:p>
      </dgm:t>
    </dgm:pt>
    <dgm:pt modelId="{27893CFB-C1E0-4C19-AE7C-AB53062B6319}">
      <dgm:prSet phldrT="[Texto]" custT="1"/>
      <dgm:spPr/>
      <dgm:t>
        <a:bodyPr/>
        <a:lstStyle/>
        <a:p>
          <a:r>
            <a:rPr lang="ca-ES" sz="1600" dirty="0"/>
            <a:t>Existència proveïdors en el districte</a:t>
          </a:r>
          <a:endParaRPr lang="es-ES" sz="1600" dirty="0"/>
        </a:p>
      </dgm:t>
    </dgm:pt>
    <dgm:pt modelId="{0147D912-A338-4610-82B9-52EE7166E824}" type="parTrans" cxnId="{EE2622BF-453B-42C9-A66C-D8B2D744214C}">
      <dgm:prSet/>
      <dgm:spPr/>
      <dgm:t>
        <a:bodyPr/>
        <a:lstStyle/>
        <a:p>
          <a:endParaRPr lang="es-ES"/>
        </a:p>
      </dgm:t>
    </dgm:pt>
    <dgm:pt modelId="{9DC7D77C-64F0-4EB3-A24E-212DC9DFF83E}" type="sibTrans" cxnId="{EE2622BF-453B-42C9-A66C-D8B2D744214C}">
      <dgm:prSet/>
      <dgm:spPr/>
      <dgm:t>
        <a:bodyPr/>
        <a:lstStyle/>
        <a:p>
          <a:endParaRPr lang="es-ES"/>
        </a:p>
      </dgm:t>
    </dgm:pt>
    <dgm:pt modelId="{1BFF06FC-43FC-424F-BC10-8BEC06A1D12B}">
      <dgm:prSet phldrT="[Texto]" custT="1"/>
      <dgm:spPr/>
      <dgm:t>
        <a:bodyPr/>
        <a:lstStyle/>
        <a:p>
          <a:r>
            <a:rPr lang="ca-ES" sz="1600" dirty="0"/>
            <a:t>Punt d’atracció de treballadors especialitzats</a:t>
          </a:r>
          <a:endParaRPr lang="es-ES" sz="1600" dirty="0"/>
        </a:p>
      </dgm:t>
    </dgm:pt>
    <dgm:pt modelId="{DA86DB5C-2FCE-4A6D-B625-E125D9E50321}" type="parTrans" cxnId="{DE1115F3-1013-43F8-A8A2-CA8362375429}">
      <dgm:prSet/>
      <dgm:spPr/>
      <dgm:t>
        <a:bodyPr/>
        <a:lstStyle/>
        <a:p>
          <a:endParaRPr lang="es-ES"/>
        </a:p>
      </dgm:t>
    </dgm:pt>
    <dgm:pt modelId="{890E2A07-4691-47F9-99EE-99A9889FA2E4}" type="sibTrans" cxnId="{DE1115F3-1013-43F8-A8A2-CA8362375429}">
      <dgm:prSet/>
      <dgm:spPr/>
      <dgm:t>
        <a:bodyPr/>
        <a:lstStyle/>
        <a:p>
          <a:endParaRPr lang="es-ES"/>
        </a:p>
      </dgm:t>
    </dgm:pt>
    <dgm:pt modelId="{E9AF6850-C03B-4BA5-8167-2B6E045E96B9}">
      <dgm:prSet phldrT="[Texto]" custT="1"/>
      <dgm:spPr/>
      <dgm:t>
        <a:bodyPr/>
        <a:lstStyle/>
        <a:p>
          <a:r>
            <a:rPr lang="ca-ES" sz="1600" dirty="0"/>
            <a:t>Accés a informació especialitzada</a:t>
          </a:r>
          <a:endParaRPr lang="es-ES" sz="1600" dirty="0"/>
        </a:p>
      </dgm:t>
    </dgm:pt>
    <dgm:pt modelId="{F1F1F9C8-E284-4A40-A756-34D05B5E29E0}" type="parTrans" cxnId="{BDACDCC1-EDEF-443E-AC1B-35C1BCF0C972}">
      <dgm:prSet/>
      <dgm:spPr/>
      <dgm:t>
        <a:bodyPr/>
        <a:lstStyle/>
        <a:p>
          <a:endParaRPr lang="es-ES"/>
        </a:p>
      </dgm:t>
    </dgm:pt>
    <dgm:pt modelId="{1ACCB530-11B6-4F88-A282-1C7A0737E02F}" type="sibTrans" cxnId="{BDACDCC1-EDEF-443E-AC1B-35C1BCF0C972}">
      <dgm:prSet/>
      <dgm:spPr/>
      <dgm:t>
        <a:bodyPr/>
        <a:lstStyle/>
        <a:p>
          <a:endParaRPr lang="es-ES"/>
        </a:p>
      </dgm:t>
    </dgm:pt>
    <dgm:pt modelId="{E2AD5A06-47FD-4073-A120-1656E3E10441}">
      <dgm:prSet phldrT="[Texto]" custT="1"/>
      <dgm:spPr/>
      <dgm:t>
        <a:bodyPr/>
        <a:lstStyle/>
        <a:p>
          <a:r>
            <a:rPr lang="ca-ES" sz="1600" dirty="0"/>
            <a:t>Disponibilitat d’infraestructures generals</a:t>
          </a:r>
          <a:endParaRPr lang="es-ES" sz="1600" dirty="0"/>
        </a:p>
      </dgm:t>
    </dgm:pt>
    <dgm:pt modelId="{13240762-76A8-4EB5-A3BC-F2B009030FD8}" type="parTrans" cxnId="{9691E8F7-0646-4C41-9B3A-378D11AEFAF1}">
      <dgm:prSet/>
      <dgm:spPr/>
      <dgm:t>
        <a:bodyPr/>
        <a:lstStyle/>
        <a:p>
          <a:endParaRPr lang="es-ES"/>
        </a:p>
      </dgm:t>
    </dgm:pt>
    <dgm:pt modelId="{3628AB2D-8A2C-4CDB-A900-926843753C60}" type="sibTrans" cxnId="{9691E8F7-0646-4C41-9B3A-378D11AEFAF1}">
      <dgm:prSet/>
      <dgm:spPr/>
      <dgm:t>
        <a:bodyPr/>
        <a:lstStyle/>
        <a:p>
          <a:endParaRPr lang="es-ES"/>
        </a:p>
      </dgm:t>
    </dgm:pt>
    <dgm:pt modelId="{2A123E53-3233-4A10-8273-F032FD2B6319}">
      <dgm:prSet phldrT="[Texto]"/>
      <dgm:spPr/>
      <dgm:t>
        <a:bodyPr/>
        <a:lstStyle/>
        <a:p>
          <a:r>
            <a:rPr lang="ca-ES" dirty="0"/>
            <a:t>Perceben les noves tendències tecnològiques</a:t>
          </a:r>
          <a:endParaRPr lang="es-ES" dirty="0"/>
        </a:p>
      </dgm:t>
    </dgm:pt>
    <dgm:pt modelId="{24F356A6-EB8E-446B-9461-BD22CC023214}" type="parTrans" cxnId="{5B8145D8-7E42-4330-8531-484C6C48C777}">
      <dgm:prSet/>
      <dgm:spPr/>
      <dgm:t>
        <a:bodyPr/>
        <a:lstStyle/>
        <a:p>
          <a:endParaRPr lang="es-ES"/>
        </a:p>
      </dgm:t>
    </dgm:pt>
    <dgm:pt modelId="{7C6B3061-8440-4AE8-9997-FC0CE7C413BB}" type="sibTrans" cxnId="{5B8145D8-7E42-4330-8531-484C6C48C777}">
      <dgm:prSet/>
      <dgm:spPr/>
      <dgm:t>
        <a:bodyPr/>
        <a:lstStyle/>
        <a:p>
          <a:endParaRPr lang="es-ES"/>
        </a:p>
      </dgm:t>
    </dgm:pt>
    <dgm:pt modelId="{7CCE9E65-7D2D-47D8-9479-F8A44C12322E}">
      <dgm:prSet phldrT="[Texto]"/>
      <dgm:spPr/>
      <dgm:t>
        <a:bodyPr/>
        <a:lstStyle/>
        <a:p>
          <a:r>
            <a:rPr lang="ca-ES" dirty="0"/>
            <a:t>Pressió competitiva entre empreses</a:t>
          </a:r>
          <a:endParaRPr lang="es-ES" dirty="0"/>
        </a:p>
      </dgm:t>
    </dgm:pt>
    <dgm:pt modelId="{429CED87-9A20-4408-8848-F6F7B063CB28}" type="parTrans" cxnId="{28140FB1-7574-4838-A709-8ABB144C0CCF}">
      <dgm:prSet/>
      <dgm:spPr/>
      <dgm:t>
        <a:bodyPr/>
        <a:lstStyle/>
        <a:p>
          <a:endParaRPr lang="es-ES"/>
        </a:p>
      </dgm:t>
    </dgm:pt>
    <dgm:pt modelId="{83AED619-16BA-4B9D-AB54-4AFDA5CB61A0}" type="sibTrans" cxnId="{28140FB1-7574-4838-A709-8ABB144C0CCF}">
      <dgm:prSet/>
      <dgm:spPr/>
      <dgm:t>
        <a:bodyPr/>
        <a:lstStyle/>
        <a:p>
          <a:endParaRPr lang="es-ES"/>
        </a:p>
      </dgm:t>
    </dgm:pt>
    <dgm:pt modelId="{DE6A0F2C-E95B-4C1E-B025-A81CCD6DF722}">
      <dgm:prSet phldrT="[Texto]"/>
      <dgm:spPr/>
      <dgm:t>
        <a:bodyPr/>
        <a:lstStyle/>
        <a:p>
          <a:r>
            <a:rPr lang="ca-ES" dirty="0"/>
            <a:t>Barreres d’entrada baixes</a:t>
          </a:r>
          <a:endParaRPr lang="es-ES" dirty="0"/>
        </a:p>
      </dgm:t>
    </dgm:pt>
    <dgm:pt modelId="{BEE7B1FE-E80A-4507-9DD3-08F6002C6B8F}" type="parTrans" cxnId="{4B389507-DB83-4CF8-B576-DDD1C7687158}">
      <dgm:prSet/>
      <dgm:spPr/>
      <dgm:t>
        <a:bodyPr/>
        <a:lstStyle/>
        <a:p>
          <a:endParaRPr lang="es-ES"/>
        </a:p>
      </dgm:t>
    </dgm:pt>
    <dgm:pt modelId="{5F9CA599-AA7F-4488-B376-963BC92DE56B}" type="sibTrans" cxnId="{4B389507-DB83-4CF8-B576-DDD1C7687158}">
      <dgm:prSet/>
      <dgm:spPr/>
      <dgm:t>
        <a:bodyPr/>
        <a:lstStyle/>
        <a:p>
          <a:endParaRPr lang="es-ES"/>
        </a:p>
      </dgm:t>
    </dgm:pt>
    <dgm:pt modelId="{DF9D425C-B2AD-4070-B0B0-CD8E9580F685}">
      <dgm:prSet phldrT="[Texto]"/>
      <dgm:spPr/>
      <dgm:t>
        <a:bodyPr/>
        <a:lstStyle/>
        <a:p>
          <a:r>
            <a:rPr lang="ca-ES" dirty="0"/>
            <a:t>Finançament més barat</a:t>
          </a:r>
          <a:endParaRPr lang="es-ES" dirty="0"/>
        </a:p>
      </dgm:t>
    </dgm:pt>
    <dgm:pt modelId="{64B25AF8-598E-42FF-8E3D-A3369A7815F8}" type="parTrans" cxnId="{893DCA93-FB23-4241-B1A8-6E42E75B843F}">
      <dgm:prSet/>
      <dgm:spPr/>
      <dgm:t>
        <a:bodyPr/>
        <a:lstStyle/>
        <a:p>
          <a:endParaRPr lang="es-ES"/>
        </a:p>
      </dgm:t>
    </dgm:pt>
    <dgm:pt modelId="{B023B252-0040-452A-8FC0-9F197BC45FA0}" type="sibTrans" cxnId="{893DCA93-FB23-4241-B1A8-6E42E75B843F}">
      <dgm:prSet/>
      <dgm:spPr/>
      <dgm:t>
        <a:bodyPr/>
        <a:lstStyle/>
        <a:p>
          <a:endParaRPr lang="es-ES"/>
        </a:p>
      </dgm:t>
    </dgm:pt>
    <dgm:pt modelId="{2BF7D496-A20F-48BF-AC7F-6B55F744A840}">
      <dgm:prSet phldrT="[Texto]"/>
      <dgm:spPr/>
      <dgm:t>
        <a:bodyPr/>
        <a:lstStyle/>
        <a:p>
          <a:r>
            <a:rPr lang="ca-ES" dirty="0"/>
            <a:t>Posició d’avantatge competitiva conjunta</a:t>
          </a:r>
          <a:endParaRPr lang="es-ES" dirty="0"/>
        </a:p>
      </dgm:t>
    </dgm:pt>
    <dgm:pt modelId="{25B02A86-B118-49A4-9A1E-0403527375D0}" type="parTrans" cxnId="{73B56188-0053-4EAA-9044-72C597ECDEA2}">
      <dgm:prSet/>
      <dgm:spPr/>
    </dgm:pt>
    <dgm:pt modelId="{5742B8C6-07DA-4B56-A84E-70C28CCF3F99}" type="sibTrans" cxnId="{73B56188-0053-4EAA-9044-72C597ECDEA2}">
      <dgm:prSet/>
      <dgm:spPr/>
    </dgm:pt>
    <dgm:pt modelId="{F3FF6DC8-C74E-4090-B145-5014D7F47623}" type="pres">
      <dgm:prSet presAssocID="{6834024B-EE10-400C-BF1C-06CD33945059}" presName="Name0" presStyleCnt="0">
        <dgm:presLayoutVars>
          <dgm:dir/>
          <dgm:animLvl val="lvl"/>
          <dgm:resizeHandles val="exact"/>
        </dgm:presLayoutVars>
      </dgm:prSet>
      <dgm:spPr/>
    </dgm:pt>
    <dgm:pt modelId="{112732B9-7964-46B5-8481-CBB9C6F733F1}" type="pres">
      <dgm:prSet presAssocID="{4DF6953A-BD2E-4640-A4C2-258F5B21BF70}" presName="linNode" presStyleCnt="0"/>
      <dgm:spPr/>
    </dgm:pt>
    <dgm:pt modelId="{0CF008D1-1D6E-4425-B2A8-801839EFB30A}" type="pres">
      <dgm:prSet presAssocID="{4DF6953A-BD2E-4640-A4C2-258F5B21BF70}" presName="parentText" presStyleLbl="node1" presStyleIdx="0" presStyleCnt="3" custLinFactNeighborX="607" custLinFactNeighborY="1053">
        <dgm:presLayoutVars>
          <dgm:chMax val="1"/>
          <dgm:bulletEnabled val="1"/>
        </dgm:presLayoutVars>
      </dgm:prSet>
      <dgm:spPr/>
    </dgm:pt>
    <dgm:pt modelId="{C8664446-7D3D-4BF3-A154-92379917BB0F}" type="pres">
      <dgm:prSet presAssocID="{4DF6953A-BD2E-4640-A4C2-258F5B21BF70}" presName="descendantText" presStyleLbl="alignAccFollowNode1" presStyleIdx="0" presStyleCnt="3" custLinFactNeighborX="2709" custLinFactNeighborY="-5842">
        <dgm:presLayoutVars>
          <dgm:bulletEnabled val="1"/>
        </dgm:presLayoutVars>
      </dgm:prSet>
      <dgm:spPr/>
    </dgm:pt>
    <dgm:pt modelId="{9D64ACF5-324A-417A-9016-BF22163EE159}" type="pres">
      <dgm:prSet presAssocID="{C43A9EA8-4191-42B1-BF98-9D4C2A90DD6F}" presName="sp" presStyleCnt="0"/>
      <dgm:spPr/>
    </dgm:pt>
    <dgm:pt modelId="{EC3A5C39-D23D-4991-96A4-D4A726654CA8}" type="pres">
      <dgm:prSet presAssocID="{6768015B-1FE7-40E1-BC12-6BAF708E7168}" presName="linNode" presStyleCnt="0"/>
      <dgm:spPr/>
    </dgm:pt>
    <dgm:pt modelId="{54CBD07F-02B9-473E-A5E8-1C3F13A4B720}" type="pres">
      <dgm:prSet presAssocID="{6768015B-1FE7-40E1-BC12-6BAF708E7168}" presName="parentText" presStyleLbl="node1" presStyleIdx="1" presStyleCnt="3">
        <dgm:presLayoutVars>
          <dgm:chMax val="1"/>
          <dgm:bulletEnabled val="1"/>
        </dgm:presLayoutVars>
      </dgm:prSet>
      <dgm:spPr/>
    </dgm:pt>
    <dgm:pt modelId="{7D8B31C8-6BD7-4F85-BAD9-AE99A2716771}" type="pres">
      <dgm:prSet presAssocID="{6768015B-1FE7-40E1-BC12-6BAF708E7168}" presName="descendantText" presStyleLbl="alignAccFollowNode1" presStyleIdx="1" presStyleCnt="3">
        <dgm:presLayoutVars>
          <dgm:bulletEnabled val="1"/>
        </dgm:presLayoutVars>
      </dgm:prSet>
      <dgm:spPr/>
    </dgm:pt>
    <dgm:pt modelId="{9D0D8A18-3486-4292-B8EF-E617B34F5930}" type="pres">
      <dgm:prSet presAssocID="{B59B4F81-E91F-4D52-BB94-E42ADADE9AE3}" presName="sp" presStyleCnt="0"/>
      <dgm:spPr/>
    </dgm:pt>
    <dgm:pt modelId="{6B9730E4-3DCC-472D-A1C9-657278E9F6D9}" type="pres">
      <dgm:prSet presAssocID="{D84AD9B6-3268-4E35-8284-943690329714}" presName="linNode" presStyleCnt="0"/>
      <dgm:spPr/>
    </dgm:pt>
    <dgm:pt modelId="{95BD1F00-F471-44F0-AFB1-998C43015F8F}" type="pres">
      <dgm:prSet presAssocID="{D84AD9B6-3268-4E35-8284-943690329714}" presName="parentText" presStyleLbl="node1" presStyleIdx="2" presStyleCnt="3">
        <dgm:presLayoutVars>
          <dgm:chMax val="1"/>
          <dgm:bulletEnabled val="1"/>
        </dgm:presLayoutVars>
      </dgm:prSet>
      <dgm:spPr/>
    </dgm:pt>
    <dgm:pt modelId="{D3938C9D-8403-41CB-83C3-D08C7BA1C86F}" type="pres">
      <dgm:prSet presAssocID="{D84AD9B6-3268-4E35-8284-943690329714}" presName="descendantText" presStyleLbl="alignAccFollowNode1" presStyleIdx="2" presStyleCnt="3">
        <dgm:presLayoutVars>
          <dgm:bulletEnabled val="1"/>
        </dgm:presLayoutVars>
      </dgm:prSet>
      <dgm:spPr/>
    </dgm:pt>
  </dgm:ptLst>
  <dgm:cxnLst>
    <dgm:cxn modelId="{46C04C07-0B10-44DA-830D-0F2895CFBA8A}" type="presOf" srcId="{DE6A0F2C-E95B-4C1E-B025-A81CCD6DF722}" destId="{D3938C9D-8403-41CB-83C3-D08C7BA1C86F}" srcOrd="0" destOrd="1" presId="urn:microsoft.com/office/officeart/2005/8/layout/vList5"/>
    <dgm:cxn modelId="{4B389507-DB83-4CF8-B576-DDD1C7687158}" srcId="{D84AD9B6-3268-4E35-8284-943690329714}" destId="{DE6A0F2C-E95B-4C1E-B025-A81CCD6DF722}" srcOrd="1" destOrd="0" parTransId="{BEE7B1FE-E80A-4507-9DD3-08F6002C6B8F}" sibTransId="{5F9CA599-AA7F-4488-B376-963BC92DE56B}"/>
    <dgm:cxn modelId="{A06F4B18-A3F1-4971-BEF2-3F09A966CC44}" type="presOf" srcId="{EB00574E-F859-412C-BDA1-CCF9B2620215}" destId="{D3938C9D-8403-41CB-83C3-D08C7BA1C86F}" srcOrd="0" destOrd="0" presId="urn:microsoft.com/office/officeart/2005/8/layout/vList5"/>
    <dgm:cxn modelId="{BDA36D25-B8D3-45F5-9E4D-58BE64D9D8FD}" type="presOf" srcId="{7CCE9E65-7D2D-47D8-9479-F8A44C12322E}" destId="{7D8B31C8-6BD7-4F85-BAD9-AE99A2716771}" srcOrd="0" destOrd="2" presId="urn:microsoft.com/office/officeart/2005/8/layout/vList5"/>
    <dgm:cxn modelId="{4B50F232-1CC1-49DA-986C-F00B7B99A3AC}" type="presOf" srcId="{24D558B9-CDAE-4E4B-8635-90142EF216DC}" destId="{C8664446-7D3D-4BF3-A154-92379917BB0F}" srcOrd="0" destOrd="0" presId="urn:microsoft.com/office/officeart/2005/8/layout/vList5"/>
    <dgm:cxn modelId="{9803C035-0C07-4ECF-A111-4A2BA3819513}" type="presOf" srcId="{4DF6953A-BD2E-4640-A4C2-258F5B21BF70}" destId="{0CF008D1-1D6E-4425-B2A8-801839EFB30A}" srcOrd="0" destOrd="0" presId="urn:microsoft.com/office/officeart/2005/8/layout/vList5"/>
    <dgm:cxn modelId="{E9125737-164D-434E-9F70-761DBCFFF698}" type="presOf" srcId="{2A123E53-3233-4A10-8273-F032FD2B6319}" destId="{7D8B31C8-6BD7-4F85-BAD9-AE99A2716771}" srcOrd="0" destOrd="1" presId="urn:microsoft.com/office/officeart/2005/8/layout/vList5"/>
    <dgm:cxn modelId="{A3BA483A-D15F-43C5-A1CC-D15A54BB2EC3}" srcId="{6834024B-EE10-400C-BF1C-06CD33945059}" destId="{4DF6953A-BD2E-4640-A4C2-258F5B21BF70}" srcOrd="0" destOrd="0" parTransId="{D07BE579-F978-4E46-BF9A-6F07D45AD592}" sibTransId="{C43A9EA8-4191-42B1-BF98-9D4C2A90DD6F}"/>
    <dgm:cxn modelId="{529B2642-61E1-4D14-B2B2-D8FA7FD845C3}" type="presOf" srcId="{DF9D425C-B2AD-4070-B0B0-CD8E9580F685}" destId="{D3938C9D-8403-41CB-83C3-D08C7BA1C86F}" srcOrd="0" destOrd="2" presId="urn:microsoft.com/office/officeart/2005/8/layout/vList5"/>
    <dgm:cxn modelId="{6BC7D945-F1AE-4352-9C84-117461213691}" srcId="{6834024B-EE10-400C-BF1C-06CD33945059}" destId="{D84AD9B6-3268-4E35-8284-943690329714}" srcOrd="2" destOrd="0" parTransId="{AF237201-FADB-4FB9-A34C-92A3D211F9B7}" sibTransId="{3F674418-D6F0-4BFB-A98A-57D496082685}"/>
    <dgm:cxn modelId="{27B67566-2403-4831-AD10-1136D15A8F20}" srcId="{6834024B-EE10-400C-BF1C-06CD33945059}" destId="{6768015B-1FE7-40E1-BC12-6BAF708E7168}" srcOrd="1" destOrd="0" parTransId="{220F481B-64B1-4A4A-8D12-7B342104E15E}" sibTransId="{B59B4F81-E91F-4D52-BB94-E42ADADE9AE3}"/>
    <dgm:cxn modelId="{6A8B6168-B4D5-4DCA-840D-43480D4938BB}" type="presOf" srcId="{D84AD9B6-3268-4E35-8284-943690329714}" destId="{95BD1F00-F471-44F0-AFB1-998C43015F8F}" srcOrd="0" destOrd="0" presId="urn:microsoft.com/office/officeart/2005/8/layout/vList5"/>
    <dgm:cxn modelId="{F693824A-977B-4D29-9B20-1F5E75254C73}" srcId="{4DF6953A-BD2E-4640-A4C2-258F5B21BF70}" destId="{24D558B9-CDAE-4E4B-8635-90142EF216DC}" srcOrd="0" destOrd="0" parTransId="{8C0097E7-E277-45D5-A1BD-AA7174A742BF}" sibTransId="{CD2DA679-E7AB-47D1-927E-DD9B1F0D00F7}"/>
    <dgm:cxn modelId="{0901D674-5BC3-4134-8524-4A704ACB499C}" type="presOf" srcId="{E9AF6850-C03B-4BA5-8167-2B6E045E96B9}" destId="{C8664446-7D3D-4BF3-A154-92379917BB0F}" srcOrd="0" destOrd="3" presId="urn:microsoft.com/office/officeart/2005/8/layout/vList5"/>
    <dgm:cxn modelId="{0B9C267B-986C-4E6E-885A-9888E89B63F8}" type="presOf" srcId="{6768015B-1FE7-40E1-BC12-6BAF708E7168}" destId="{54CBD07F-02B9-473E-A5E8-1C3F13A4B720}" srcOrd="0" destOrd="0" presId="urn:microsoft.com/office/officeart/2005/8/layout/vList5"/>
    <dgm:cxn modelId="{73B56188-0053-4EAA-9044-72C597ECDEA2}" srcId="{6768015B-1FE7-40E1-BC12-6BAF708E7168}" destId="{2BF7D496-A20F-48BF-AC7F-6B55F744A840}" srcOrd="3" destOrd="0" parTransId="{25B02A86-B118-49A4-9A1E-0403527375D0}" sibTransId="{5742B8C6-07DA-4B56-A84E-70C28CCF3F99}"/>
    <dgm:cxn modelId="{A8EEF189-C766-465E-A734-421025027306}" srcId="{6768015B-1FE7-40E1-BC12-6BAF708E7168}" destId="{17454F3D-2E45-4C19-BCBB-EEB6447AF29A}" srcOrd="0" destOrd="0" parTransId="{960F8C87-5CCC-4947-B1F8-537A51BCEB5D}" sibTransId="{0CA92883-CBF3-4922-8A8A-68B6AFD0E8AF}"/>
    <dgm:cxn modelId="{893DCA93-FB23-4241-B1A8-6E42E75B843F}" srcId="{D84AD9B6-3268-4E35-8284-943690329714}" destId="{DF9D425C-B2AD-4070-B0B0-CD8E9580F685}" srcOrd="2" destOrd="0" parTransId="{64B25AF8-598E-42FF-8E3D-A3369A7815F8}" sibTransId="{B023B252-0040-452A-8FC0-9F197BC45FA0}"/>
    <dgm:cxn modelId="{0C0B90AE-6B6C-443B-8780-79C8D89DE0ED}" type="presOf" srcId="{17454F3D-2E45-4C19-BCBB-EEB6447AF29A}" destId="{7D8B31C8-6BD7-4F85-BAD9-AE99A2716771}" srcOrd="0" destOrd="0" presId="urn:microsoft.com/office/officeart/2005/8/layout/vList5"/>
    <dgm:cxn modelId="{28140FB1-7574-4838-A709-8ABB144C0CCF}" srcId="{6768015B-1FE7-40E1-BC12-6BAF708E7168}" destId="{7CCE9E65-7D2D-47D8-9479-F8A44C12322E}" srcOrd="2" destOrd="0" parTransId="{429CED87-9A20-4408-8848-F6F7B063CB28}" sibTransId="{83AED619-16BA-4B9D-AB54-4AFDA5CB61A0}"/>
    <dgm:cxn modelId="{BB1852B7-33B3-4357-94B5-D6744E2E29E8}" type="presOf" srcId="{1BFF06FC-43FC-424F-BC10-8BEC06A1D12B}" destId="{C8664446-7D3D-4BF3-A154-92379917BB0F}" srcOrd="0" destOrd="2" presId="urn:microsoft.com/office/officeart/2005/8/layout/vList5"/>
    <dgm:cxn modelId="{EE2622BF-453B-42C9-A66C-D8B2D744214C}" srcId="{4DF6953A-BD2E-4640-A4C2-258F5B21BF70}" destId="{27893CFB-C1E0-4C19-AE7C-AB53062B6319}" srcOrd="1" destOrd="0" parTransId="{0147D912-A338-4610-82B9-52EE7166E824}" sibTransId="{9DC7D77C-64F0-4EB3-A24E-212DC9DFF83E}"/>
    <dgm:cxn modelId="{BDACDCC1-EDEF-443E-AC1B-35C1BCF0C972}" srcId="{4DF6953A-BD2E-4640-A4C2-258F5B21BF70}" destId="{E9AF6850-C03B-4BA5-8167-2B6E045E96B9}" srcOrd="3" destOrd="0" parTransId="{F1F1F9C8-E284-4A40-A756-34D05B5E29E0}" sibTransId="{1ACCB530-11B6-4F88-A282-1C7A0737E02F}"/>
    <dgm:cxn modelId="{012B56C7-99BC-4D51-96A9-0E260F3E0025}" type="presOf" srcId="{27893CFB-C1E0-4C19-AE7C-AB53062B6319}" destId="{C8664446-7D3D-4BF3-A154-92379917BB0F}" srcOrd="0" destOrd="1" presId="urn:microsoft.com/office/officeart/2005/8/layout/vList5"/>
    <dgm:cxn modelId="{4E2F4FD4-EA20-49E0-BE9E-EDEF42671443}" type="presOf" srcId="{6834024B-EE10-400C-BF1C-06CD33945059}" destId="{F3FF6DC8-C74E-4090-B145-5014D7F47623}" srcOrd="0" destOrd="0" presId="urn:microsoft.com/office/officeart/2005/8/layout/vList5"/>
    <dgm:cxn modelId="{5B8145D8-7E42-4330-8531-484C6C48C777}" srcId="{6768015B-1FE7-40E1-BC12-6BAF708E7168}" destId="{2A123E53-3233-4A10-8273-F032FD2B6319}" srcOrd="1" destOrd="0" parTransId="{24F356A6-EB8E-446B-9461-BD22CC023214}" sibTransId="{7C6B3061-8440-4AE8-9997-FC0CE7C413BB}"/>
    <dgm:cxn modelId="{DC5ED1D8-BDF5-4C64-8162-4BB539BA4442}" srcId="{D84AD9B6-3268-4E35-8284-943690329714}" destId="{EB00574E-F859-412C-BDA1-CCF9B2620215}" srcOrd="0" destOrd="0" parTransId="{E3EB0A13-297C-4207-99BF-C6A7B8D779AE}" sibTransId="{E852CA0F-DBC7-4FC1-A042-3C3C9C470F42}"/>
    <dgm:cxn modelId="{DDF7A8E8-753D-474B-941D-2CED80150FC6}" type="presOf" srcId="{E2AD5A06-47FD-4073-A120-1656E3E10441}" destId="{C8664446-7D3D-4BF3-A154-92379917BB0F}" srcOrd="0" destOrd="4" presId="urn:microsoft.com/office/officeart/2005/8/layout/vList5"/>
    <dgm:cxn modelId="{DE1115F3-1013-43F8-A8A2-CA8362375429}" srcId="{4DF6953A-BD2E-4640-A4C2-258F5B21BF70}" destId="{1BFF06FC-43FC-424F-BC10-8BEC06A1D12B}" srcOrd="2" destOrd="0" parTransId="{DA86DB5C-2FCE-4A6D-B625-E125D9E50321}" sibTransId="{890E2A07-4691-47F9-99EE-99A9889FA2E4}"/>
    <dgm:cxn modelId="{9691E8F7-0646-4C41-9B3A-378D11AEFAF1}" srcId="{4DF6953A-BD2E-4640-A4C2-258F5B21BF70}" destId="{E2AD5A06-47FD-4073-A120-1656E3E10441}" srcOrd="4" destOrd="0" parTransId="{13240762-76A8-4EB5-A3BC-F2B009030FD8}" sibTransId="{3628AB2D-8A2C-4CDB-A900-926843753C60}"/>
    <dgm:cxn modelId="{CDFEEDF7-912E-4761-8DA5-7F5F1CD6E8B5}" type="presOf" srcId="{2BF7D496-A20F-48BF-AC7F-6B55F744A840}" destId="{7D8B31C8-6BD7-4F85-BAD9-AE99A2716771}" srcOrd="0" destOrd="3" presId="urn:microsoft.com/office/officeart/2005/8/layout/vList5"/>
    <dgm:cxn modelId="{2BE493FF-635F-4CF3-9B06-1760F8DECCF0}" type="presParOf" srcId="{F3FF6DC8-C74E-4090-B145-5014D7F47623}" destId="{112732B9-7964-46B5-8481-CBB9C6F733F1}" srcOrd="0" destOrd="0" presId="urn:microsoft.com/office/officeart/2005/8/layout/vList5"/>
    <dgm:cxn modelId="{5334B4F6-8997-431E-82EC-236FE96F0D2D}" type="presParOf" srcId="{112732B9-7964-46B5-8481-CBB9C6F733F1}" destId="{0CF008D1-1D6E-4425-B2A8-801839EFB30A}" srcOrd="0" destOrd="0" presId="urn:microsoft.com/office/officeart/2005/8/layout/vList5"/>
    <dgm:cxn modelId="{3EC3ADC9-6835-4883-A107-C41E8B7315FD}" type="presParOf" srcId="{112732B9-7964-46B5-8481-CBB9C6F733F1}" destId="{C8664446-7D3D-4BF3-A154-92379917BB0F}" srcOrd="1" destOrd="0" presId="urn:microsoft.com/office/officeart/2005/8/layout/vList5"/>
    <dgm:cxn modelId="{00C8A9F2-1363-496A-8A33-10B94640CCBF}" type="presParOf" srcId="{F3FF6DC8-C74E-4090-B145-5014D7F47623}" destId="{9D64ACF5-324A-417A-9016-BF22163EE159}" srcOrd="1" destOrd="0" presId="urn:microsoft.com/office/officeart/2005/8/layout/vList5"/>
    <dgm:cxn modelId="{3CF974E4-BC6D-4F1F-85CE-25B0525B4B61}" type="presParOf" srcId="{F3FF6DC8-C74E-4090-B145-5014D7F47623}" destId="{EC3A5C39-D23D-4991-96A4-D4A726654CA8}" srcOrd="2" destOrd="0" presId="urn:microsoft.com/office/officeart/2005/8/layout/vList5"/>
    <dgm:cxn modelId="{FC7C3728-970E-44B5-AAF0-D285DB185892}" type="presParOf" srcId="{EC3A5C39-D23D-4991-96A4-D4A726654CA8}" destId="{54CBD07F-02B9-473E-A5E8-1C3F13A4B720}" srcOrd="0" destOrd="0" presId="urn:microsoft.com/office/officeart/2005/8/layout/vList5"/>
    <dgm:cxn modelId="{6D54295A-E3F0-4F11-96D8-C08554B91A82}" type="presParOf" srcId="{EC3A5C39-D23D-4991-96A4-D4A726654CA8}" destId="{7D8B31C8-6BD7-4F85-BAD9-AE99A2716771}" srcOrd="1" destOrd="0" presId="urn:microsoft.com/office/officeart/2005/8/layout/vList5"/>
    <dgm:cxn modelId="{C2624F73-9359-4792-92CB-971BB9C31673}" type="presParOf" srcId="{F3FF6DC8-C74E-4090-B145-5014D7F47623}" destId="{9D0D8A18-3486-4292-B8EF-E617B34F5930}" srcOrd="3" destOrd="0" presId="urn:microsoft.com/office/officeart/2005/8/layout/vList5"/>
    <dgm:cxn modelId="{936C7CF0-9B80-4201-94E7-CE9B134743C4}" type="presParOf" srcId="{F3FF6DC8-C74E-4090-B145-5014D7F47623}" destId="{6B9730E4-3DCC-472D-A1C9-657278E9F6D9}" srcOrd="4" destOrd="0" presId="urn:microsoft.com/office/officeart/2005/8/layout/vList5"/>
    <dgm:cxn modelId="{FB5EFCF8-8972-4A1F-B945-81A5F50F2ACA}" type="presParOf" srcId="{6B9730E4-3DCC-472D-A1C9-657278E9F6D9}" destId="{95BD1F00-F471-44F0-AFB1-998C43015F8F}" srcOrd="0" destOrd="0" presId="urn:microsoft.com/office/officeart/2005/8/layout/vList5"/>
    <dgm:cxn modelId="{7EB9485A-1A56-43FC-8BF2-B4FB482410F3}" type="presParOf" srcId="{6B9730E4-3DCC-472D-A1C9-657278E9F6D9}" destId="{D3938C9D-8403-41CB-83C3-D08C7BA1C86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64446-7D3D-4BF3-A154-92379917BB0F}">
      <dsp:nvSpPr>
        <dsp:cNvPr id="0" name=""/>
        <dsp:cNvSpPr/>
      </dsp:nvSpPr>
      <dsp:spPr>
        <a:xfrm rot="5400000">
          <a:off x="4673082" y="-1821792"/>
          <a:ext cx="1132438" cy="493110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171450" lvl="1" indent="-171450" algn="l" defTabSz="711200">
            <a:lnSpc>
              <a:spcPct val="90000"/>
            </a:lnSpc>
            <a:spcBef>
              <a:spcPct val="0"/>
            </a:spcBef>
            <a:spcAft>
              <a:spcPct val="15000"/>
            </a:spcAft>
            <a:buChar char="•"/>
          </a:pPr>
          <a:r>
            <a:rPr lang="ca-ES" sz="1600" kern="1200" dirty="0"/>
            <a:t>Facilitat d’accés  a recursos especialitzats </a:t>
          </a:r>
          <a:endParaRPr lang="es-ES" sz="1600" kern="1200" dirty="0"/>
        </a:p>
        <a:p>
          <a:pPr marL="171450" lvl="1" indent="-171450" algn="l" defTabSz="711200">
            <a:lnSpc>
              <a:spcPct val="90000"/>
            </a:lnSpc>
            <a:spcBef>
              <a:spcPct val="0"/>
            </a:spcBef>
            <a:spcAft>
              <a:spcPct val="15000"/>
            </a:spcAft>
            <a:buChar char="•"/>
          </a:pPr>
          <a:r>
            <a:rPr lang="ca-ES" sz="1600" kern="1200" dirty="0"/>
            <a:t>Existència proveïdors en el districte</a:t>
          </a:r>
          <a:endParaRPr lang="es-ES" sz="1600" kern="1200" dirty="0"/>
        </a:p>
        <a:p>
          <a:pPr marL="171450" lvl="1" indent="-171450" algn="l" defTabSz="711200">
            <a:lnSpc>
              <a:spcPct val="90000"/>
            </a:lnSpc>
            <a:spcBef>
              <a:spcPct val="0"/>
            </a:spcBef>
            <a:spcAft>
              <a:spcPct val="15000"/>
            </a:spcAft>
            <a:buChar char="•"/>
          </a:pPr>
          <a:r>
            <a:rPr lang="ca-ES" sz="1600" kern="1200" dirty="0"/>
            <a:t>Punt d’atracció de treballadors especialitzats</a:t>
          </a:r>
          <a:endParaRPr lang="es-ES" sz="1600" kern="1200" dirty="0"/>
        </a:p>
        <a:p>
          <a:pPr marL="171450" lvl="1" indent="-171450" algn="l" defTabSz="711200">
            <a:lnSpc>
              <a:spcPct val="90000"/>
            </a:lnSpc>
            <a:spcBef>
              <a:spcPct val="0"/>
            </a:spcBef>
            <a:spcAft>
              <a:spcPct val="15000"/>
            </a:spcAft>
            <a:buChar char="•"/>
          </a:pPr>
          <a:r>
            <a:rPr lang="ca-ES" sz="1600" kern="1200" dirty="0"/>
            <a:t>Accés a informació especialitzada</a:t>
          </a:r>
          <a:endParaRPr lang="es-ES" sz="1600" kern="1200" dirty="0"/>
        </a:p>
        <a:p>
          <a:pPr marL="171450" lvl="1" indent="-171450" algn="l" defTabSz="711200">
            <a:lnSpc>
              <a:spcPct val="90000"/>
            </a:lnSpc>
            <a:spcBef>
              <a:spcPct val="0"/>
            </a:spcBef>
            <a:spcAft>
              <a:spcPct val="15000"/>
            </a:spcAft>
            <a:buChar char="•"/>
          </a:pPr>
          <a:r>
            <a:rPr lang="ca-ES" sz="1600" kern="1200" dirty="0"/>
            <a:t>Disponibilitat d’infraestructures generals</a:t>
          </a:r>
          <a:endParaRPr lang="es-ES" sz="1600" kern="1200" dirty="0"/>
        </a:p>
      </dsp:txBody>
      <dsp:txXfrm rot="-5400000">
        <a:off x="2773748" y="132823"/>
        <a:ext cx="4875826" cy="1021876"/>
      </dsp:txXfrm>
    </dsp:sp>
    <dsp:sp modelId="{0CF008D1-1D6E-4425-B2A8-801839EFB30A}">
      <dsp:nvSpPr>
        <dsp:cNvPr id="0" name=""/>
        <dsp:cNvSpPr/>
      </dsp:nvSpPr>
      <dsp:spPr>
        <a:xfrm>
          <a:off x="29931" y="17050"/>
          <a:ext cx="2773748" cy="14155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ca-ES" sz="2700" kern="1200" dirty="0"/>
            <a:t>INCREMENT DE LA PRODUCTIVITAT</a:t>
          </a:r>
          <a:endParaRPr lang="es-ES" sz="2700" kern="1200" dirty="0"/>
        </a:p>
      </dsp:txBody>
      <dsp:txXfrm>
        <a:off x="99032" y="86151"/>
        <a:ext cx="2635546" cy="1277345"/>
      </dsp:txXfrm>
    </dsp:sp>
    <dsp:sp modelId="{7D8B31C8-6BD7-4F85-BAD9-AE99A2716771}">
      <dsp:nvSpPr>
        <dsp:cNvPr id="0" name=""/>
        <dsp:cNvSpPr/>
      </dsp:nvSpPr>
      <dsp:spPr>
        <a:xfrm rot="5400000">
          <a:off x="4673082" y="-269309"/>
          <a:ext cx="1132438" cy="493110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ca-ES" sz="1500" kern="1200" dirty="0"/>
            <a:t>Perceben les noves necessitats dels clients</a:t>
          </a:r>
          <a:endParaRPr lang="es-ES" sz="1500" kern="1200" dirty="0"/>
        </a:p>
        <a:p>
          <a:pPr marL="114300" lvl="1" indent="-114300" algn="l" defTabSz="666750">
            <a:lnSpc>
              <a:spcPct val="90000"/>
            </a:lnSpc>
            <a:spcBef>
              <a:spcPct val="0"/>
            </a:spcBef>
            <a:spcAft>
              <a:spcPct val="15000"/>
            </a:spcAft>
            <a:buChar char="•"/>
          </a:pPr>
          <a:r>
            <a:rPr lang="ca-ES" sz="1500" kern="1200" dirty="0"/>
            <a:t>Perceben les noves tendències tecnològiques</a:t>
          </a:r>
          <a:endParaRPr lang="es-ES" sz="1500" kern="1200" dirty="0"/>
        </a:p>
        <a:p>
          <a:pPr marL="114300" lvl="1" indent="-114300" algn="l" defTabSz="666750">
            <a:lnSpc>
              <a:spcPct val="90000"/>
            </a:lnSpc>
            <a:spcBef>
              <a:spcPct val="0"/>
            </a:spcBef>
            <a:spcAft>
              <a:spcPct val="15000"/>
            </a:spcAft>
            <a:buChar char="•"/>
          </a:pPr>
          <a:r>
            <a:rPr lang="ca-ES" sz="1500" kern="1200" dirty="0"/>
            <a:t>Pressió competitiva entre empreses</a:t>
          </a:r>
          <a:endParaRPr lang="es-ES" sz="1500" kern="1200" dirty="0"/>
        </a:p>
        <a:p>
          <a:pPr marL="114300" lvl="1" indent="-114300" algn="l" defTabSz="666750">
            <a:lnSpc>
              <a:spcPct val="90000"/>
            </a:lnSpc>
            <a:spcBef>
              <a:spcPct val="0"/>
            </a:spcBef>
            <a:spcAft>
              <a:spcPct val="15000"/>
            </a:spcAft>
            <a:buChar char="•"/>
          </a:pPr>
          <a:r>
            <a:rPr lang="ca-ES" sz="1500" kern="1200" dirty="0"/>
            <a:t>Posició d’avantatge competitiva conjunta</a:t>
          </a:r>
          <a:endParaRPr lang="es-ES" sz="1500" kern="1200" dirty="0"/>
        </a:p>
      </dsp:txBody>
      <dsp:txXfrm rot="-5400000">
        <a:off x="2773748" y="1685306"/>
        <a:ext cx="4875826" cy="1021876"/>
      </dsp:txXfrm>
    </dsp:sp>
    <dsp:sp modelId="{54CBD07F-02B9-473E-A5E8-1C3F13A4B720}">
      <dsp:nvSpPr>
        <dsp:cNvPr id="0" name=""/>
        <dsp:cNvSpPr/>
      </dsp:nvSpPr>
      <dsp:spPr>
        <a:xfrm>
          <a:off x="0" y="1488470"/>
          <a:ext cx="2773748" cy="14155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ca-ES" sz="2700" kern="1200" dirty="0"/>
            <a:t>ESTÍMUL A LA INNOVACIÓ</a:t>
          </a:r>
          <a:endParaRPr lang="es-ES" sz="2700" kern="1200" dirty="0"/>
        </a:p>
      </dsp:txBody>
      <dsp:txXfrm>
        <a:off x="69101" y="1557571"/>
        <a:ext cx="2635546" cy="1277345"/>
      </dsp:txXfrm>
    </dsp:sp>
    <dsp:sp modelId="{D3938C9D-8403-41CB-83C3-D08C7BA1C86F}">
      <dsp:nvSpPr>
        <dsp:cNvPr id="0" name=""/>
        <dsp:cNvSpPr/>
      </dsp:nvSpPr>
      <dsp:spPr>
        <a:xfrm rot="5400000">
          <a:off x="4673082" y="1217015"/>
          <a:ext cx="1132438" cy="493110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ca-ES" sz="1500" kern="1200" dirty="0"/>
            <a:t>Afavoreixen l’entrada de noves empreses que s’uniran a ells per fer un conjunt més fort i vigorós </a:t>
          </a:r>
          <a:endParaRPr lang="es-ES" sz="1500" kern="1200" dirty="0"/>
        </a:p>
        <a:p>
          <a:pPr marL="114300" lvl="1" indent="-114300" algn="l" defTabSz="666750">
            <a:lnSpc>
              <a:spcPct val="90000"/>
            </a:lnSpc>
            <a:spcBef>
              <a:spcPct val="0"/>
            </a:spcBef>
            <a:spcAft>
              <a:spcPct val="15000"/>
            </a:spcAft>
            <a:buChar char="•"/>
          </a:pPr>
          <a:r>
            <a:rPr lang="ca-ES" sz="1500" kern="1200" dirty="0"/>
            <a:t>Barreres d’entrada baixes</a:t>
          </a:r>
          <a:endParaRPr lang="es-ES" sz="1500" kern="1200" dirty="0"/>
        </a:p>
        <a:p>
          <a:pPr marL="114300" lvl="1" indent="-114300" algn="l" defTabSz="666750">
            <a:lnSpc>
              <a:spcPct val="90000"/>
            </a:lnSpc>
            <a:spcBef>
              <a:spcPct val="0"/>
            </a:spcBef>
            <a:spcAft>
              <a:spcPct val="15000"/>
            </a:spcAft>
            <a:buChar char="•"/>
          </a:pPr>
          <a:r>
            <a:rPr lang="ca-ES" sz="1500" kern="1200" dirty="0"/>
            <a:t>Finançament més barat</a:t>
          </a:r>
          <a:endParaRPr lang="es-ES" sz="1500" kern="1200" dirty="0"/>
        </a:p>
      </dsp:txBody>
      <dsp:txXfrm rot="-5400000">
        <a:off x="2773748" y="3171631"/>
        <a:ext cx="4875826" cy="1021876"/>
      </dsp:txXfrm>
    </dsp:sp>
    <dsp:sp modelId="{95BD1F00-F471-44F0-AFB1-998C43015F8F}">
      <dsp:nvSpPr>
        <dsp:cNvPr id="0" name=""/>
        <dsp:cNvSpPr/>
      </dsp:nvSpPr>
      <dsp:spPr>
        <a:xfrm>
          <a:off x="0" y="2974795"/>
          <a:ext cx="2773748" cy="14155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ca-ES" sz="2700" kern="1200" dirty="0"/>
            <a:t>CREACIÓ DE NOVES EMPRESES</a:t>
          </a:r>
          <a:endParaRPr lang="es-ES" sz="2700" kern="1200" dirty="0"/>
        </a:p>
      </dsp:txBody>
      <dsp:txXfrm>
        <a:off x="69101" y="3043896"/>
        <a:ext cx="2635546" cy="127734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b="0"/>
            </a:lvl1pPr>
          </a:lstStyle>
          <a:p>
            <a:pPr>
              <a:defRPr/>
            </a:pPr>
            <a:endParaRPr lang="ca-ES"/>
          </a:p>
        </p:txBody>
      </p:sp>
      <p:sp>
        <p:nvSpPr>
          <p:cNvPr id="45059"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b="0"/>
            </a:lvl1pPr>
          </a:lstStyle>
          <a:p>
            <a:pPr>
              <a:defRPr/>
            </a:pPr>
            <a:fld id="{4642DFE0-AA97-413C-BA38-A078CE32AD41}" type="datetimeFigureOut">
              <a:rPr lang="ca-ES"/>
              <a:pPr>
                <a:defRPr/>
              </a:pPr>
              <a:t>18/10/2021</a:t>
            </a:fld>
            <a:endParaRPr lang="ca-ES"/>
          </a:p>
        </p:txBody>
      </p:sp>
      <p:sp>
        <p:nvSpPr>
          <p:cNvPr id="2458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ca-ES" noProof="0"/>
              <a:t>Haga clic para modificar el estilo de texto del patrón</a:t>
            </a:r>
          </a:p>
          <a:p>
            <a:pPr lvl="1"/>
            <a:r>
              <a:rPr lang="ca-ES" noProof="0"/>
              <a:t>Segundo nivel</a:t>
            </a:r>
          </a:p>
          <a:p>
            <a:pPr lvl="2"/>
            <a:r>
              <a:rPr lang="ca-ES" noProof="0"/>
              <a:t>Tercer nivel</a:t>
            </a:r>
          </a:p>
          <a:p>
            <a:pPr lvl="3"/>
            <a:r>
              <a:rPr lang="ca-ES" noProof="0"/>
              <a:t>Cuarto nivel</a:t>
            </a:r>
          </a:p>
          <a:p>
            <a:pPr lvl="4"/>
            <a:r>
              <a:rPr lang="ca-ES" noProof="0"/>
              <a:t>Quinto nivel</a:t>
            </a:r>
          </a:p>
        </p:txBody>
      </p:sp>
      <p:sp>
        <p:nvSpPr>
          <p:cNvPr id="45062"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b="0"/>
            </a:lvl1pPr>
          </a:lstStyle>
          <a:p>
            <a:pPr>
              <a:defRPr/>
            </a:pPr>
            <a:endParaRPr lang="ca-ES"/>
          </a:p>
        </p:txBody>
      </p:sp>
      <p:sp>
        <p:nvSpPr>
          <p:cNvPr id="45063"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b="0"/>
            </a:lvl1pPr>
          </a:lstStyle>
          <a:p>
            <a:pPr>
              <a:defRPr/>
            </a:pPr>
            <a:fld id="{E1FFECC2-0EEF-4199-9B18-B6C05CEAF12C}" type="slidenum">
              <a:rPr lang="ca-ES"/>
              <a:pPr>
                <a:defRPr/>
              </a:pPr>
              <a:t>‹Nº›</a:t>
            </a:fld>
            <a:endParaRPr lang="ca-ES"/>
          </a:p>
        </p:txBody>
      </p:sp>
    </p:spTree>
    <p:extLst>
      <p:ext uri="{BB962C8B-B14F-4D97-AF65-F5344CB8AC3E}">
        <p14:creationId xmlns:p14="http://schemas.microsoft.com/office/powerpoint/2010/main" val="15072834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eaLnBrk="1" hangingPunct="1"/>
            <a:endParaRPr lang="ca-ES" dirty="0"/>
          </a:p>
        </p:txBody>
      </p:sp>
    </p:spTree>
    <p:extLst>
      <p:ext uri="{BB962C8B-B14F-4D97-AF65-F5344CB8AC3E}">
        <p14:creationId xmlns:p14="http://schemas.microsoft.com/office/powerpoint/2010/main" val="1321415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Marcador de imagen de diapositiva"/>
          <p:cNvSpPr>
            <a:spLocks noGrp="1" noRot="1" noChangeAspect="1"/>
          </p:cNvSpPr>
          <p:nvPr>
            <p:ph type="sldImg"/>
          </p:nvPr>
        </p:nvSpPr>
        <p:spPr>
          <a:ln/>
        </p:spPr>
      </p:sp>
      <p:sp>
        <p:nvSpPr>
          <p:cNvPr id="43010" name="2 Marcador de notas"/>
          <p:cNvSpPr>
            <a:spLocks noGrp="1"/>
          </p:cNvSpPr>
          <p:nvPr>
            <p:ph type="body" idx="1"/>
          </p:nvPr>
        </p:nvSpPr>
        <p:spPr>
          <a:noFill/>
          <a:ln/>
        </p:spPr>
        <p:txBody>
          <a:bodyPr/>
          <a:lstStyle/>
          <a:p>
            <a:endParaRPr lang="ca-ES"/>
          </a:p>
        </p:txBody>
      </p:sp>
      <p:sp>
        <p:nvSpPr>
          <p:cNvPr id="43011" name="3 Marcador de número de diapositiva"/>
          <p:cNvSpPr>
            <a:spLocks noGrp="1"/>
          </p:cNvSpPr>
          <p:nvPr>
            <p:ph type="sldNum" sz="quarter" idx="5"/>
          </p:nvPr>
        </p:nvSpPr>
        <p:spPr>
          <a:noFill/>
        </p:spPr>
        <p:txBody>
          <a:bodyPr/>
          <a:lstStyle/>
          <a:p>
            <a:fld id="{4071AB37-CF72-4A2E-B17F-536C50BD4466}" type="slidenum">
              <a:rPr lang="ca-ES" smtClean="0"/>
              <a:pPr/>
              <a:t>15</a:t>
            </a:fld>
            <a:endParaRPr lang="ca-ES"/>
          </a:p>
        </p:txBody>
      </p:sp>
    </p:spTree>
    <p:extLst>
      <p:ext uri="{BB962C8B-B14F-4D97-AF65-F5344CB8AC3E}">
        <p14:creationId xmlns:p14="http://schemas.microsoft.com/office/powerpoint/2010/main" val="4618046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uab.cat/web/universitat-autonoma-de-barcelona-1345467950436.html?utm_source=presen-visita&amp;utm_medium=other&amp;utm_campaign=presenvisita"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0E701E-342F-4F36-863A-5EF8A0078B81}"/>
              </a:ext>
            </a:extLst>
          </p:cNvPr>
          <p:cNvSpPr>
            <a:spLocks noGrp="1"/>
          </p:cNvSpPr>
          <p:nvPr>
            <p:ph type="ctrTitle"/>
          </p:nvPr>
        </p:nvSpPr>
        <p:spPr>
          <a:xfrm>
            <a:off x="1143000" y="1122363"/>
            <a:ext cx="6858000" cy="2387600"/>
          </a:xfrm>
        </p:spPr>
        <p:txBody>
          <a:bodyPr anchor="b"/>
          <a:lstStyle>
            <a:lvl1pPr algn="ctr">
              <a:defRPr sz="2531"/>
            </a:lvl1pPr>
          </a:lstStyle>
          <a:p>
            <a:r>
              <a:rPr lang="es-ES"/>
              <a:t>Haga clic para modificar el estilo de título del patrón</a:t>
            </a:r>
          </a:p>
        </p:txBody>
      </p:sp>
      <p:sp>
        <p:nvSpPr>
          <p:cNvPr id="3" name="Subtítulo 2">
            <a:extLst>
              <a:ext uri="{FF2B5EF4-FFF2-40B4-BE49-F238E27FC236}">
                <a16:creationId xmlns:a16="http://schemas.microsoft.com/office/drawing/2014/main" id="{B75F0CBF-3FC5-4D39-8FE7-6B283FC552F9}"/>
              </a:ext>
            </a:extLst>
          </p:cNvPr>
          <p:cNvSpPr>
            <a:spLocks noGrp="1"/>
          </p:cNvSpPr>
          <p:nvPr>
            <p:ph type="subTitle" idx="1"/>
          </p:nvPr>
        </p:nvSpPr>
        <p:spPr>
          <a:xfrm>
            <a:off x="1143000" y="3602038"/>
            <a:ext cx="6858000" cy="1655762"/>
          </a:xfrm>
        </p:spPr>
        <p:txBody>
          <a:bodyPr/>
          <a:lstStyle>
            <a:lvl1pPr marL="0" indent="0" algn="ctr">
              <a:buNone/>
              <a:defRPr sz="1013"/>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6E1AB6A-11BE-45B6-B6A1-3829886C9A58}"/>
              </a:ext>
            </a:extLst>
          </p:cNvPr>
          <p:cNvSpPr>
            <a:spLocks noGrp="1"/>
          </p:cNvSpPr>
          <p:nvPr>
            <p:ph type="dt" sz="half" idx="10"/>
          </p:nvPr>
        </p:nvSpPr>
        <p:spPr/>
        <p:txBody>
          <a:bodyPr/>
          <a:lstStyle/>
          <a:p>
            <a:pPr>
              <a:defRPr/>
            </a:pPr>
            <a:fld id="{B27A0DE4-B69F-41C6-ADE1-674B40612DEF}" type="datetime1">
              <a:rPr lang="es-ES" smtClean="0"/>
              <a:pPr>
                <a:defRPr/>
              </a:pPr>
              <a:t>18/10/2021</a:t>
            </a:fld>
            <a:endParaRPr lang="es-ES"/>
          </a:p>
        </p:txBody>
      </p:sp>
      <p:sp>
        <p:nvSpPr>
          <p:cNvPr id="5" name="Marcador de pie de página 4">
            <a:extLst>
              <a:ext uri="{FF2B5EF4-FFF2-40B4-BE49-F238E27FC236}">
                <a16:creationId xmlns:a16="http://schemas.microsoft.com/office/drawing/2014/main" id="{282BBBB1-C5A7-4714-B4FD-46524CC807F8}"/>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D25C1825-AD85-4B79-862D-0E36531A8AAD}"/>
              </a:ext>
            </a:extLst>
          </p:cNvPr>
          <p:cNvSpPr>
            <a:spLocks noGrp="1"/>
          </p:cNvSpPr>
          <p:nvPr>
            <p:ph type="sldNum" sz="quarter" idx="12"/>
          </p:nvPr>
        </p:nvSpPr>
        <p:spPr/>
        <p:txBody>
          <a:bodyPr/>
          <a:lstStyle/>
          <a:p>
            <a:pPr>
              <a:defRPr/>
            </a:pPr>
            <a:fld id="{27D10B41-560B-4DCB-A92E-006156D477D9}" type="slidenum">
              <a:rPr lang="es-ES" smtClean="0"/>
              <a:pPr>
                <a:defRPr/>
              </a:pPr>
              <a:t>‹Nº›</a:t>
            </a:fld>
            <a:endParaRPr lang="es-ES"/>
          </a:p>
        </p:txBody>
      </p:sp>
      <p:pic>
        <p:nvPicPr>
          <p:cNvPr id="7" name="Imagen 6">
            <a:hlinkClick r:id="rId2"/>
            <a:extLst>
              <a:ext uri="{FF2B5EF4-FFF2-40B4-BE49-F238E27FC236}">
                <a16:creationId xmlns:a16="http://schemas.microsoft.com/office/drawing/2014/main" id="{E57A3770-2F6A-4299-9CDD-FA5B16A46325}"/>
              </a:ext>
            </a:extLst>
          </p:cNvPr>
          <p:cNvPicPr>
            <a:picLocks noChangeAspect="1"/>
          </p:cNvPicPr>
          <p:nvPr/>
        </p:nvPicPr>
        <p:blipFill>
          <a:blip r:embed="rId3"/>
          <a:srcRect/>
          <a:stretch/>
        </p:blipFill>
        <p:spPr>
          <a:xfrm>
            <a:off x="3843440" y="6451404"/>
            <a:ext cx="1457123" cy="175018"/>
          </a:xfrm>
          <a:prstGeom prst="rect">
            <a:avLst/>
          </a:prstGeom>
        </p:spPr>
      </p:pic>
    </p:spTree>
    <p:extLst>
      <p:ext uri="{BB962C8B-B14F-4D97-AF65-F5344CB8AC3E}">
        <p14:creationId xmlns:p14="http://schemas.microsoft.com/office/powerpoint/2010/main" val="127423739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D7278-C698-4742-879C-C42C113FB8F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70DBB5B-A8B1-4A10-8B23-2A71B0EA997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16E416-8D30-40B9-8D23-0DF0F20AAF63}"/>
              </a:ext>
            </a:extLst>
          </p:cNvPr>
          <p:cNvSpPr>
            <a:spLocks noGrp="1"/>
          </p:cNvSpPr>
          <p:nvPr>
            <p:ph type="dt" sz="half" idx="10"/>
          </p:nvPr>
        </p:nvSpPr>
        <p:spPr/>
        <p:txBody>
          <a:bodyPr/>
          <a:lstStyle/>
          <a:p>
            <a:pPr>
              <a:defRPr/>
            </a:pPr>
            <a:fld id="{B27A0DE4-B69F-41C6-ADE1-674B40612DEF}" type="datetime1">
              <a:rPr lang="es-ES" smtClean="0"/>
              <a:pPr>
                <a:defRPr/>
              </a:pPr>
              <a:t>18/10/2021</a:t>
            </a:fld>
            <a:endParaRPr lang="es-ES"/>
          </a:p>
        </p:txBody>
      </p:sp>
      <p:sp>
        <p:nvSpPr>
          <p:cNvPr id="5" name="Marcador de pie de página 4">
            <a:extLst>
              <a:ext uri="{FF2B5EF4-FFF2-40B4-BE49-F238E27FC236}">
                <a16:creationId xmlns:a16="http://schemas.microsoft.com/office/drawing/2014/main" id="{5C7A61A1-87E0-4D8F-B7EA-2FB5BA3C0474}"/>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B05E6A98-3D4C-4FE0-A22D-312961EAEE98}"/>
              </a:ext>
            </a:extLst>
          </p:cNvPr>
          <p:cNvSpPr>
            <a:spLocks noGrp="1"/>
          </p:cNvSpPr>
          <p:nvPr>
            <p:ph type="sldNum" sz="quarter" idx="12"/>
          </p:nvPr>
        </p:nvSpPr>
        <p:spPr/>
        <p:txBody>
          <a:bodyPr/>
          <a:lstStyle/>
          <a:p>
            <a:pPr>
              <a:defRPr/>
            </a:pPr>
            <a:fld id="{27D10B41-560B-4DCB-A92E-006156D477D9}" type="slidenum">
              <a:rPr lang="es-ES" smtClean="0"/>
              <a:pPr>
                <a:defRPr/>
              </a:pPr>
              <a:t>‹Nº›</a:t>
            </a:fld>
            <a:endParaRPr lang="es-ES"/>
          </a:p>
        </p:txBody>
      </p:sp>
    </p:spTree>
    <p:extLst>
      <p:ext uri="{BB962C8B-B14F-4D97-AF65-F5344CB8AC3E}">
        <p14:creationId xmlns:p14="http://schemas.microsoft.com/office/powerpoint/2010/main" val="207612223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59C2780-F36C-436D-A79C-32C605A5FEB3}"/>
              </a:ext>
            </a:extLst>
          </p:cNvPr>
          <p:cNvSpPr>
            <a:spLocks noGrp="1"/>
          </p:cNvSpPr>
          <p:nvPr>
            <p:ph type="title" orient="vert"/>
          </p:nvPr>
        </p:nvSpPr>
        <p:spPr>
          <a:xfrm>
            <a:off x="6543676"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895DAD3-62F4-45B0-AEB3-BA7504FFC231}"/>
              </a:ext>
            </a:extLst>
          </p:cNvPr>
          <p:cNvSpPr>
            <a:spLocks noGrp="1"/>
          </p:cNvSpPr>
          <p:nvPr>
            <p:ph type="body" orient="vert" idx="1"/>
          </p:nvPr>
        </p:nvSpPr>
        <p:spPr>
          <a:xfrm>
            <a:off x="628652"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B93D819-9E11-4691-8FC2-5CE9202EE1EC}"/>
              </a:ext>
            </a:extLst>
          </p:cNvPr>
          <p:cNvSpPr>
            <a:spLocks noGrp="1"/>
          </p:cNvSpPr>
          <p:nvPr>
            <p:ph type="dt" sz="half" idx="10"/>
          </p:nvPr>
        </p:nvSpPr>
        <p:spPr/>
        <p:txBody>
          <a:bodyPr/>
          <a:lstStyle/>
          <a:p>
            <a:pPr>
              <a:defRPr/>
            </a:pPr>
            <a:fld id="{B27A0DE4-B69F-41C6-ADE1-674B40612DEF}" type="datetime1">
              <a:rPr lang="es-ES" smtClean="0"/>
              <a:pPr>
                <a:defRPr/>
              </a:pPr>
              <a:t>18/10/2021</a:t>
            </a:fld>
            <a:endParaRPr lang="es-ES"/>
          </a:p>
        </p:txBody>
      </p:sp>
      <p:sp>
        <p:nvSpPr>
          <p:cNvPr id="5" name="Marcador de pie de página 4">
            <a:extLst>
              <a:ext uri="{FF2B5EF4-FFF2-40B4-BE49-F238E27FC236}">
                <a16:creationId xmlns:a16="http://schemas.microsoft.com/office/drawing/2014/main" id="{E6309C40-C7CE-4B55-ACB0-2A66B7D51937}"/>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BE9BAAD8-0771-4C9C-A91F-358311897299}"/>
              </a:ext>
            </a:extLst>
          </p:cNvPr>
          <p:cNvSpPr>
            <a:spLocks noGrp="1"/>
          </p:cNvSpPr>
          <p:nvPr>
            <p:ph type="sldNum" sz="quarter" idx="12"/>
          </p:nvPr>
        </p:nvSpPr>
        <p:spPr/>
        <p:txBody>
          <a:bodyPr/>
          <a:lstStyle/>
          <a:p>
            <a:pPr>
              <a:defRPr/>
            </a:pPr>
            <a:fld id="{27D10B41-560B-4DCB-A92E-006156D477D9}" type="slidenum">
              <a:rPr lang="es-ES" smtClean="0"/>
              <a:pPr>
                <a:defRPr/>
              </a:pPr>
              <a:t>‹Nº›</a:t>
            </a:fld>
            <a:endParaRPr lang="es-ES"/>
          </a:p>
        </p:txBody>
      </p:sp>
    </p:spTree>
    <p:extLst>
      <p:ext uri="{BB962C8B-B14F-4D97-AF65-F5344CB8AC3E}">
        <p14:creationId xmlns:p14="http://schemas.microsoft.com/office/powerpoint/2010/main" val="300350551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Presentació personalitzada">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s-ES"/>
              <a:t>Haga clic para modificar el estilo de título del patrón</a:t>
            </a:r>
          </a:p>
        </p:txBody>
      </p:sp>
      <p:sp>
        <p:nvSpPr>
          <p:cNvPr id="3" name="Contenidor de data 2"/>
          <p:cNvSpPr>
            <a:spLocks noGrp="1"/>
          </p:cNvSpPr>
          <p:nvPr>
            <p:ph type="dt" sz="half" idx="10"/>
          </p:nvPr>
        </p:nvSpPr>
        <p:spPr/>
        <p:txBody>
          <a:bodyPr/>
          <a:lstStyle/>
          <a:p>
            <a:endParaRPr lang="es-ES"/>
          </a:p>
        </p:txBody>
      </p:sp>
      <p:sp>
        <p:nvSpPr>
          <p:cNvPr id="4" name="Contenidor de peu de pàgina 3"/>
          <p:cNvSpPr>
            <a:spLocks noGrp="1"/>
          </p:cNvSpPr>
          <p:nvPr>
            <p:ph type="ftr" sz="quarter" idx="11"/>
          </p:nvPr>
        </p:nvSpPr>
        <p:spPr/>
        <p:txBody>
          <a:bodyPr/>
          <a:lstStyle/>
          <a:p>
            <a:endParaRPr lang="ca-ES"/>
          </a:p>
        </p:txBody>
      </p:sp>
      <p:sp>
        <p:nvSpPr>
          <p:cNvPr id="5" name="Contenidor de número de diapositiva 4"/>
          <p:cNvSpPr>
            <a:spLocks noGrp="1"/>
          </p:cNvSpPr>
          <p:nvPr>
            <p:ph type="sldNum" sz="quarter" idx="12"/>
          </p:nvPr>
        </p:nvSpPr>
        <p:spPr/>
        <p:txBody>
          <a:bodyPr/>
          <a:lstStyle/>
          <a:p>
            <a:fld id="{E110BA4A-E194-4E39-B9A4-119CB24B170E}" type="slidenum">
              <a:rPr lang="es-ES" smtClean="0"/>
              <a:pPr/>
              <a:t>‹Nº›</a:t>
            </a:fld>
            <a:endParaRPr lang="es-ES"/>
          </a:p>
        </p:txBody>
      </p:sp>
    </p:spTree>
    <p:extLst>
      <p:ext uri="{BB962C8B-B14F-4D97-AF65-F5344CB8AC3E}">
        <p14:creationId xmlns:p14="http://schemas.microsoft.com/office/powerpoint/2010/main" val="358392908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Presentació personalitzada">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s-ES"/>
              <a:t>Haga clic para modificar el estilo de título del patrón</a:t>
            </a:r>
          </a:p>
        </p:txBody>
      </p:sp>
      <p:sp>
        <p:nvSpPr>
          <p:cNvPr id="3" name="Contenidor de data 2"/>
          <p:cNvSpPr>
            <a:spLocks noGrp="1"/>
          </p:cNvSpPr>
          <p:nvPr>
            <p:ph type="dt" sz="half" idx="10"/>
          </p:nvPr>
        </p:nvSpPr>
        <p:spPr/>
        <p:txBody>
          <a:bodyPr/>
          <a:lstStyle/>
          <a:p>
            <a:endParaRPr lang="es-ES"/>
          </a:p>
        </p:txBody>
      </p:sp>
      <p:sp>
        <p:nvSpPr>
          <p:cNvPr id="4" name="Contenidor de peu de pàgina 3"/>
          <p:cNvSpPr>
            <a:spLocks noGrp="1"/>
          </p:cNvSpPr>
          <p:nvPr>
            <p:ph type="ftr" sz="quarter" idx="11"/>
          </p:nvPr>
        </p:nvSpPr>
        <p:spPr/>
        <p:txBody>
          <a:bodyPr/>
          <a:lstStyle/>
          <a:p>
            <a:endParaRPr lang="ca-ES"/>
          </a:p>
        </p:txBody>
      </p:sp>
      <p:sp>
        <p:nvSpPr>
          <p:cNvPr id="5" name="Contenidor de número de diapositiva 4"/>
          <p:cNvSpPr>
            <a:spLocks noGrp="1"/>
          </p:cNvSpPr>
          <p:nvPr>
            <p:ph type="sldNum" sz="quarter" idx="12"/>
          </p:nvPr>
        </p:nvSpPr>
        <p:spPr/>
        <p:txBody>
          <a:bodyPr/>
          <a:lstStyle/>
          <a:p>
            <a:fld id="{E110BA4A-E194-4E39-B9A4-119CB24B170E}" type="slidenum">
              <a:rPr lang="es-ES" smtClean="0"/>
              <a:pPr/>
              <a:t>‹Nº›</a:t>
            </a:fld>
            <a:endParaRPr lang="es-ES"/>
          </a:p>
        </p:txBody>
      </p:sp>
    </p:spTree>
    <p:extLst>
      <p:ext uri="{BB962C8B-B14F-4D97-AF65-F5344CB8AC3E}">
        <p14:creationId xmlns:p14="http://schemas.microsoft.com/office/powerpoint/2010/main" val="88615037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Only">
  <p:cSld name="Contenido">
    <p:spTree>
      <p:nvGrpSpPr>
        <p:cNvPr id="1" name=""/>
        <p:cNvGrpSpPr/>
        <p:nvPr/>
      </p:nvGrpSpPr>
      <p:grpSpPr>
        <a:xfrm>
          <a:off x="0" y="0"/>
          <a:ext cx="0" cy="0"/>
          <a:chOff x="0" y="0"/>
          <a:chExt cx="0" cy="0"/>
        </a:xfrm>
      </p:grpSpPr>
      <p:sp>
        <p:nvSpPr>
          <p:cNvPr id="2" name="Marcador de contenido 1"/>
          <p:cNvSpPr>
            <a:spLocks noGrp="1"/>
          </p:cNvSpPr>
          <p:nvPr>
            <p:ph/>
          </p:nvPr>
        </p:nvSpPr>
        <p:spPr>
          <a:xfrm>
            <a:off x="566738" y="304800"/>
            <a:ext cx="8008937" cy="57150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3" name="Rectangle 6"/>
          <p:cNvSpPr>
            <a:spLocks noGrp="1" noChangeArrowheads="1"/>
          </p:cNvSpPr>
          <p:nvPr>
            <p:ph type="dt" sz="half" idx="10"/>
          </p:nvPr>
        </p:nvSpPr>
        <p:spPr>
          <a:ln/>
        </p:spPr>
        <p:txBody>
          <a:bodyPr/>
          <a:lstStyle>
            <a:lvl1pPr>
              <a:defRPr/>
            </a:lvl1pPr>
          </a:lstStyle>
          <a:p>
            <a:pPr>
              <a:defRPr/>
            </a:pPr>
            <a:fld id="{F15F92E4-6714-46E7-919E-A55819E4F9CF}" type="datetime1">
              <a:rPr lang="es-ES" smtClean="0"/>
              <a:pPr>
                <a:defRPr/>
              </a:pPr>
              <a:t>18/10/2021</a:t>
            </a:fld>
            <a:endParaRPr lang="ca-ES"/>
          </a:p>
        </p:txBody>
      </p:sp>
      <p:sp>
        <p:nvSpPr>
          <p:cNvPr id="4" name="Rectangle 7"/>
          <p:cNvSpPr>
            <a:spLocks noGrp="1" noChangeArrowheads="1"/>
          </p:cNvSpPr>
          <p:nvPr>
            <p:ph type="ftr" sz="quarter" idx="11"/>
          </p:nvPr>
        </p:nvSpPr>
        <p:spPr>
          <a:ln/>
        </p:spPr>
        <p:txBody>
          <a:bodyPr/>
          <a:lstStyle>
            <a:lvl1pPr>
              <a:defRPr/>
            </a:lvl1pPr>
          </a:lstStyle>
          <a:p>
            <a:endParaRPr lang="ca-ES"/>
          </a:p>
        </p:txBody>
      </p:sp>
      <p:sp>
        <p:nvSpPr>
          <p:cNvPr id="5" name="Rectangle 8"/>
          <p:cNvSpPr>
            <a:spLocks noGrp="1" noChangeArrowheads="1"/>
          </p:cNvSpPr>
          <p:nvPr>
            <p:ph type="sldNum" sz="quarter" idx="12"/>
          </p:nvPr>
        </p:nvSpPr>
        <p:spPr>
          <a:ln/>
        </p:spPr>
        <p:txBody>
          <a:bodyPr/>
          <a:lstStyle>
            <a:lvl1pPr>
              <a:defRPr/>
            </a:lvl1pPr>
          </a:lstStyle>
          <a:p>
            <a:pPr>
              <a:defRPr/>
            </a:pPr>
            <a:fld id="{D0DE8904-5A96-45CE-AD14-C2F7C3A18F43}" type="slidenum">
              <a:rPr lang="ca-ES" smtClean="0"/>
              <a:pPr>
                <a:defRPr/>
              </a:pPr>
              <a:t>‹Nº›</a:t>
            </a:fld>
            <a:endParaRPr lang="ca-ES"/>
          </a:p>
        </p:txBody>
      </p:sp>
    </p:spTree>
    <p:extLst>
      <p:ext uri="{BB962C8B-B14F-4D97-AF65-F5344CB8AC3E}">
        <p14:creationId xmlns:p14="http://schemas.microsoft.com/office/powerpoint/2010/main" val="3629148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2351B0-679C-4017-9EBB-405CA1DCF1B7}"/>
              </a:ext>
            </a:extLst>
          </p:cNvPr>
          <p:cNvSpPr>
            <a:spLocks noGrp="1"/>
          </p:cNvSpPr>
          <p:nvPr>
            <p:ph type="title"/>
          </p:nvPr>
        </p:nvSpPr>
        <p:spPr>
          <a:xfrm>
            <a:off x="457200" y="274638"/>
            <a:ext cx="8229600" cy="1143000"/>
          </a:xfrm>
        </p:spPr>
        <p:txBody>
          <a:bodyPr/>
          <a:lstStyle/>
          <a:p>
            <a:r>
              <a:rPr lang="es-ES"/>
              <a:t>Haga clic para modificar el estilo de título del patrón</a:t>
            </a:r>
          </a:p>
        </p:txBody>
      </p:sp>
      <p:sp>
        <p:nvSpPr>
          <p:cNvPr id="3" name="Marcador de tabla 2">
            <a:extLst>
              <a:ext uri="{FF2B5EF4-FFF2-40B4-BE49-F238E27FC236}">
                <a16:creationId xmlns:a16="http://schemas.microsoft.com/office/drawing/2014/main" id="{1C4D8331-47D1-4B40-820D-EEED4B9237C6}"/>
              </a:ext>
            </a:extLst>
          </p:cNvPr>
          <p:cNvSpPr>
            <a:spLocks noGrp="1"/>
          </p:cNvSpPr>
          <p:nvPr>
            <p:ph type="tbl" idx="1"/>
          </p:nvPr>
        </p:nvSpPr>
        <p:spPr>
          <a:xfrm>
            <a:off x="457200" y="1600200"/>
            <a:ext cx="8229600" cy="4525963"/>
          </a:xfrm>
        </p:spPr>
        <p:txBody>
          <a:bodyPr/>
          <a:lstStyle/>
          <a:p>
            <a:endParaRPr lang="es-ES"/>
          </a:p>
        </p:txBody>
      </p:sp>
      <p:sp>
        <p:nvSpPr>
          <p:cNvPr id="4" name="Marcador de fecha 3">
            <a:extLst>
              <a:ext uri="{FF2B5EF4-FFF2-40B4-BE49-F238E27FC236}">
                <a16:creationId xmlns:a16="http://schemas.microsoft.com/office/drawing/2014/main" id="{EFDF1B45-CDD7-4B8F-B98D-6D775FB796DC}"/>
              </a:ext>
            </a:extLst>
          </p:cNvPr>
          <p:cNvSpPr>
            <a:spLocks noGrp="1"/>
          </p:cNvSpPr>
          <p:nvPr>
            <p:ph type="dt" sz="half" idx="10"/>
          </p:nvPr>
        </p:nvSpPr>
        <p:spPr>
          <a:xfrm>
            <a:off x="457200" y="6245225"/>
            <a:ext cx="2133600" cy="476250"/>
          </a:xfrm>
        </p:spPr>
        <p:txBody>
          <a:bodyPr/>
          <a:lstStyle>
            <a:lvl1pPr>
              <a:defRPr/>
            </a:lvl1pPr>
          </a:lstStyle>
          <a:p>
            <a:endParaRPr lang="en-US" altLang="es-ES"/>
          </a:p>
        </p:txBody>
      </p:sp>
      <p:sp>
        <p:nvSpPr>
          <p:cNvPr id="5" name="Marcador de pie de página 4">
            <a:extLst>
              <a:ext uri="{FF2B5EF4-FFF2-40B4-BE49-F238E27FC236}">
                <a16:creationId xmlns:a16="http://schemas.microsoft.com/office/drawing/2014/main" id="{2774ED44-AAA2-470D-BD8E-366EB8415D71}"/>
              </a:ext>
            </a:extLst>
          </p:cNvPr>
          <p:cNvSpPr>
            <a:spLocks noGrp="1"/>
          </p:cNvSpPr>
          <p:nvPr>
            <p:ph type="ftr" sz="quarter" idx="11"/>
          </p:nvPr>
        </p:nvSpPr>
        <p:spPr>
          <a:xfrm>
            <a:off x="3124200" y="6245225"/>
            <a:ext cx="2895600" cy="476250"/>
          </a:xfrm>
        </p:spPr>
        <p:txBody>
          <a:bodyPr/>
          <a:lstStyle>
            <a:lvl1pPr>
              <a:defRPr/>
            </a:lvl1pPr>
          </a:lstStyle>
          <a:p>
            <a:endParaRPr lang="en-US" altLang="es-ES"/>
          </a:p>
        </p:txBody>
      </p:sp>
      <p:sp>
        <p:nvSpPr>
          <p:cNvPr id="6" name="Marcador de número de diapositiva 5">
            <a:extLst>
              <a:ext uri="{FF2B5EF4-FFF2-40B4-BE49-F238E27FC236}">
                <a16:creationId xmlns:a16="http://schemas.microsoft.com/office/drawing/2014/main" id="{EC09C83A-5C92-4B13-A3B3-82F280724DB9}"/>
              </a:ext>
            </a:extLst>
          </p:cNvPr>
          <p:cNvSpPr>
            <a:spLocks noGrp="1"/>
          </p:cNvSpPr>
          <p:nvPr>
            <p:ph type="sldNum" sz="quarter" idx="12"/>
          </p:nvPr>
        </p:nvSpPr>
        <p:spPr>
          <a:xfrm>
            <a:off x="6553200" y="6245225"/>
            <a:ext cx="2133600" cy="476250"/>
          </a:xfrm>
        </p:spPr>
        <p:txBody>
          <a:bodyPr/>
          <a:lstStyle>
            <a:lvl1pPr>
              <a:defRPr/>
            </a:lvl1pPr>
          </a:lstStyle>
          <a:p>
            <a:fld id="{CE57E697-B332-44B5-A10C-144690B5F58C}" type="slidenum">
              <a:rPr lang="en-US" altLang="es-ES"/>
              <a:pPr/>
              <a:t>‹Nº›</a:t>
            </a:fld>
            <a:endParaRPr lang="en-US" altLang="es-ES"/>
          </a:p>
        </p:txBody>
      </p:sp>
    </p:spTree>
    <p:extLst>
      <p:ext uri="{BB962C8B-B14F-4D97-AF65-F5344CB8AC3E}">
        <p14:creationId xmlns:p14="http://schemas.microsoft.com/office/powerpoint/2010/main" val="3447744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5ABA4-C220-4F95-9BAA-57C1169A3F6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7CE32D3-7A95-4626-9062-B7C122A9A13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64BD94F-1253-4EA9-9045-29D7B213C166}"/>
              </a:ext>
            </a:extLst>
          </p:cNvPr>
          <p:cNvSpPr>
            <a:spLocks noGrp="1"/>
          </p:cNvSpPr>
          <p:nvPr>
            <p:ph type="dt" sz="half" idx="10"/>
          </p:nvPr>
        </p:nvSpPr>
        <p:spPr/>
        <p:txBody>
          <a:bodyPr/>
          <a:lstStyle/>
          <a:p>
            <a:pPr>
              <a:defRPr/>
            </a:pPr>
            <a:fld id="{B27A0DE4-B69F-41C6-ADE1-674B40612DEF}" type="datetime1">
              <a:rPr lang="es-ES" smtClean="0"/>
              <a:pPr>
                <a:defRPr/>
              </a:pPr>
              <a:t>18/10/2021</a:t>
            </a:fld>
            <a:endParaRPr lang="es-ES"/>
          </a:p>
        </p:txBody>
      </p:sp>
      <p:sp>
        <p:nvSpPr>
          <p:cNvPr id="6" name="Marcador de número de diapositiva 5">
            <a:extLst>
              <a:ext uri="{FF2B5EF4-FFF2-40B4-BE49-F238E27FC236}">
                <a16:creationId xmlns:a16="http://schemas.microsoft.com/office/drawing/2014/main" id="{D5C73CB7-7C7F-4024-8E4F-6D1C3F4E6E49}"/>
              </a:ext>
            </a:extLst>
          </p:cNvPr>
          <p:cNvSpPr>
            <a:spLocks noGrp="1"/>
          </p:cNvSpPr>
          <p:nvPr>
            <p:ph type="sldNum" sz="quarter" idx="12"/>
          </p:nvPr>
        </p:nvSpPr>
        <p:spPr/>
        <p:txBody>
          <a:bodyPr/>
          <a:lstStyle/>
          <a:p>
            <a:pPr>
              <a:defRPr/>
            </a:pPr>
            <a:fld id="{27D10B41-560B-4DCB-A92E-006156D477D9}" type="slidenum">
              <a:rPr lang="es-ES" smtClean="0"/>
              <a:pPr>
                <a:defRPr/>
              </a:pPr>
              <a:t>‹Nº›</a:t>
            </a:fld>
            <a:endParaRPr lang="es-ES"/>
          </a:p>
        </p:txBody>
      </p:sp>
    </p:spTree>
    <p:extLst>
      <p:ext uri="{BB962C8B-B14F-4D97-AF65-F5344CB8AC3E}">
        <p14:creationId xmlns:p14="http://schemas.microsoft.com/office/powerpoint/2010/main" val="71110257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044611-3A99-410B-BE75-072D142D41B9}"/>
              </a:ext>
            </a:extLst>
          </p:cNvPr>
          <p:cNvSpPr>
            <a:spLocks noGrp="1"/>
          </p:cNvSpPr>
          <p:nvPr>
            <p:ph type="title"/>
          </p:nvPr>
        </p:nvSpPr>
        <p:spPr>
          <a:xfrm>
            <a:off x="623888" y="1709743"/>
            <a:ext cx="7886700" cy="2852737"/>
          </a:xfrm>
        </p:spPr>
        <p:txBody>
          <a:bodyPr anchor="b"/>
          <a:lstStyle>
            <a:lvl1pPr>
              <a:defRPr sz="2531"/>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5C5C7A3-D6FF-4601-AD68-1905845975D1}"/>
              </a:ext>
            </a:extLst>
          </p:cNvPr>
          <p:cNvSpPr>
            <a:spLocks noGrp="1"/>
          </p:cNvSpPr>
          <p:nvPr>
            <p:ph type="body" idx="1"/>
          </p:nvPr>
        </p:nvSpPr>
        <p:spPr>
          <a:xfrm>
            <a:off x="623888" y="4589468"/>
            <a:ext cx="7886700" cy="1500187"/>
          </a:xfrm>
        </p:spPr>
        <p:txBody>
          <a:bodyPr/>
          <a:lstStyle>
            <a:lvl1pPr marL="0" indent="0">
              <a:buNone/>
              <a:defRPr sz="1013">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D171067-1CAA-4C94-A8A3-744E1F5C81BA}"/>
              </a:ext>
            </a:extLst>
          </p:cNvPr>
          <p:cNvSpPr>
            <a:spLocks noGrp="1"/>
          </p:cNvSpPr>
          <p:nvPr>
            <p:ph type="dt" sz="half" idx="10"/>
          </p:nvPr>
        </p:nvSpPr>
        <p:spPr/>
        <p:txBody>
          <a:bodyPr/>
          <a:lstStyle/>
          <a:p>
            <a:pPr>
              <a:defRPr/>
            </a:pPr>
            <a:fld id="{B27A0DE4-B69F-41C6-ADE1-674B40612DEF}" type="datetime1">
              <a:rPr lang="es-ES" smtClean="0"/>
              <a:pPr>
                <a:defRPr/>
              </a:pPr>
              <a:t>18/10/2021</a:t>
            </a:fld>
            <a:endParaRPr lang="es-ES"/>
          </a:p>
        </p:txBody>
      </p:sp>
      <p:sp>
        <p:nvSpPr>
          <p:cNvPr id="5" name="Marcador de pie de página 4">
            <a:extLst>
              <a:ext uri="{FF2B5EF4-FFF2-40B4-BE49-F238E27FC236}">
                <a16:creationId xmlns:a16="http://schemas.microsoft.com/office/drawing/2014/main" id="{447D1C11-553F-44E2-A553-68E28A59F4AC}"/>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4AA76279-9F4D-4110-BF58-69B7FDB80D69}"/>
              </a:ext>
            </a:extLst>
          </p:cNvPr>
          <p:cNvSpPr>
            <a:spLocks noGrp="1"/>
          </p:cNvSpPr>
          <p:nvPr>
            <p:ph type="sldNum" sz="quarter" idx="12"/>
          </p:nvPr>
        </p:nvSpPr>
        <p:spPr/>
        <p:txBody>
          <a:bodyPr/>
          <a:lstStyle/>
          <a:p>
            <a:pPr>
              <a:defRPr/>
            </a:pPr>
            <a:fld id="{27D10B41-560B-4DCB-A92E-006156D477D9}" type="slidenum">
              <a:rPr lang="es-ES" smtClean="0"/>
              <a:pPr>
                <a:defRPr/>
              </a:pPr>
              <a:t>‹Nº›</a:t>
            </a:fld>
            <a:endParaRPr lang="es-ES"/>
          </a:p>
        </p:txBody>
      </p:sp>
    </p:spTree>
    <p:extLst>
      <p:ext uri="{BB962C8B-B14F-4D97-AF65-F5344CB8AC3E}">
        <p14:creationId xmlns:p14="http://schemas.microsoft.com/office/powerpoint/2010/main" val="226037079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1F5CD4-DCB5-4FC4-86F6-A7654799178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F8A1BB2-8DA6-4585-815A-9952B7986E43}"/>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964D1C0-7F82-4D38-8A0E-BF90A336B758}"/>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F5FB851-19C3-4A1D-8EDB-C480C201CE91}"/>
              </a:ext>
            </a:extLst>
          </p:cNvPr>
          <p:cNvSpPr>
            <a:spLocks noGrp="1"/>
          </p:cNvSpPr>
          <p:nvPr>
            <p:ph type="dt" sz="half" idx="10"/>
          </p:nvPr>
        </p:nvSpPr>
        <p:spPr/>
        <p:txBody>
          <a:bodyPr/>
          <a:lstStyle/>
          <a:p>
            <a:pPr>
              <a:defRPr/>
            </a:pPr>
            <a:fld id="{B27A0DE4-B69F-41C6-ADE1-674B40612DEF}" type="datetime1">
              <a:rPr lang="es-ES" smtClean="0"/>
              <a:pPr>
                <a:defRPr/>
              </a:pPr>
              <a:t>18/10/2021</a:t>
            </a:fld>
            <a:endParaRPr lang="es-ES"/>
          </a:p>
        </p:txBody>
      </p:sp>
      <p:sp>
        <p:nvSpPr>
          <p:cNvPr id="6" name="Marcador de pie de página 5">
            <a:extLst>
              <a:ext uri="{FF2B5EF4-FFF2-40B4-BE49-F238E27FC236}">
                <a16:creationId xmlns:a16="http://schemas.microsoft.com/office/drawing/2014/main" id="{DFC9C40C-49F4-4119-BE9D-41E231B42DCA}"/>
              </a:ext>
            </a:extLst>
          </p:cNvPr>
          <p:cNvSpPr>
            <a:spLocks noGrp="1"/>
          </p:cNvSpPr>
          <p:nvPr>
            <p:ph type="ftr" sz="quarter" idx="11"/>
          </p:nvPr>
        </p:nvSpPr>
        <p:spPr>
          <a:xfrm>
            <a:off x="3028950" y="6361337"/>
            <a:ext cx="3086100" cy="365125"/>
          </a:xfrm>
        </p:spPr>
        <p:txBody>
          <a:bodyPr/>
          <a:lstStyle/>
          <a:p>
            <a:endParaRPr lang="ca-ES"/>
          </a:p>
        </p:txBody>
      </p:sp>
      <p:sp>
        <p:nvSpPr>
          <p:cNvPr id="7" name="Marcador de número de diapositiva 6">
            <a:extLst>
              <a:ext uri="{FF2B5EF4-FFF2-40B4-BE49-F238E27FC236}">
                <a16:creationId xmlns:a16="http://schemas.microsoft.com/office/drawing/2014/main" id="{76B11430-8FB6-4B7D-84C6-2A27A4B06E79}"/>
              </a:ext>
            </a:extLst>
          </p:cNvPr>
          <p:cNvSpPr>
            <a:spLocks noGrp="1"/>
          </p:cNvSpPr>
          <p:nvPr>
            <p:ph type="sldNum" sz="quarter" idx="12"/>
          </p:nvPr>
        </p:nvSpPr>
        <p:spPr/>
        <p:txBody>
          <a:bodyPr/>
          <a:lstStyle/>
          <a:p>
            <a:pPr>
              <a:defRPr/>
            </a:pPr>
            <a:fld id="{27D10B41-560B-4DCB-A92E-006156D477D9}" type="slidenum">
              <a:rPr lang="es-ES" smtClean="0"/>
              <a:pPr>
                <a:defRPr/>
              </a:pPr>
              <a:t>‹Nº›</a:t>
            </a:fld>
            <a:endParaRPr lang="es-ES"/>
          </a:p>
        </p:txBody>
      </p:sp>
    </p:spTree>
    <p:extLst>
      <p:ext uri="{BB962C8B-B14F-4D97-AF65-F5344CB8AC3E}">
        <p14:creationId xmlns:p14="http://schemas.microsoft.com/office/powerpoint/2010/main" val="87592427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D18E76-AF16-4D94-8209-880A37E9FC09}"/>
              </a:ext>
            </a:extLst>
          </p:cNvPr>
          <p:cNvSpPr>
            <a:spLocks noGrp="1"/>
          </p:cNvSpPr>
          <p:nvPr>
            <p:ph type="title"/>
          </p:nvPr>
        </p:nvSpPr>
        <p:spPr>
          <a:xfrm>
            <a:off x="629841" y="365129"/>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C954CD9-9688-484F-977E-D64FCFF63000}"/>
              </a:ext>
            </a:extLst>
          </p:cNvPr>
          <p:cNvSpPr>
            <a:spLocks noGrp="1"/>
          </p:cNvSpPr>
          <p:nvPr>
            <p:ph type="body" idx="1"/>
          </p:nvPr>
        </p:nvSpPr>
        <p:spPr>
          <a:xfrm>
            <a:off x="629842" y="1681163"/>
            <a:ext cx="3868340" cy="823912"/>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AD72C5A-E2E4-4F33-8958-BD627D6AB59E}"/>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07EDAC0-0F04-4F16-8E97-CD608FB395C2}"/>
              </a:ext>
            </a:extLst>
          </p:cNvPr>
          <p:cNvSpPr>
            <a:spLocks noGrp="1"/>
          </p:cNvSpPr>
          <p:nvPr>
            <p:ph type="body" sz="quarter" idx="3"/>
          </p:nvPr>
        </p:nvSpPr>
        <p:spPr>
          <a:xfrm>
            <a:off x="4629152" y="1681163"/>
            <a:ext cx="3887391" cy="823912"/>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FCF94A-78D5-4592-B374-CAB1DCD502FB}"/>
              </a:ext>
            </a:extLst>
          </p:cNvPr>
          <p:cNvSpPr>
            <a:spLocks noGrp="1"/>
          </p:cNvSpPr>
          <p:nvPr>
            <p:ph sz="quarter" idx="4"/>
          </p:nvPr>
        </p:nvSpPr>
        <p:spPr>
          <a:xfrm>
            <a:off x="4629152"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7F9B0F1-4260-408E-9085-500C7577B096}"/>
              </a:ext>
            </a:extLst>
          </p:cNvPr>
          <p:cNvSpPr>
            <a:spLocks noGrp="1"/>
          </p:cNvSpPr>
          <p:nvPr>
            <p:ph type="dt" sz="half" idx="10"/>
          </p:nvPr>
        </p:nvSpPr>
        <p:spPr/>
        <p:txBody>
          <a:bodyPr/>
          <a:lstStyle/>
          <a:p>
            <a:endParaRPr lang="es-ES"/>
          </a:p>
        </p:txBody>
      </p:sp>
      <p:sp>
        <p:nvSpPr>
          <p:cNvPr id="8" name="Marcador de pie de página 7">
            <a:extLst>
              <a:ext uri="{FF2B5EF4-FFF2-40B4-BE49-F238E27FC236}">
                <a16:creationId xmlns:a16="http://schemas.microsoft.com/office/drawing/2014/main" id="{965BFFA5-0EC3-4F2F-9A85-C58B97C2B593}"/>
              </a:ext>
            </a:extLst>
          </p:cNvPr>
          <p:cNvSpPr>
            <a:spLocks noGrp="1"/>
          </p:cNvSpPr>
          <p:nvPr>
            <p:ph type="ftr" sz="quarter" idx="11"/>
          </p:nvPr>
        </p:nvSpPr>
        <p:spPr/>
        <p:txBody>
          <a:bodyPr/>
          <a:lstStyle/>
          <a:p>
            <a:endParaRPr lang="ca-ES"/>
          </a:p>
        </p:txBody>
      </p:sp>
      <p:sp>
        <p:nvSpPr>
          <p:cNvPr id="9" name="Marcador de número de diapositiva 8">
            <a:extLst>
              <a:ext uri="{FF2B5EF4-FFF2-40B4-BE49-F238E27FC236}">
                <a16:creationId xmlns:a16="http://schemas.microsoft.com/office/drawing/2014/main" id="{0D27D392-9BA1-44F1-8D2B-4A99FC4D72FE}"/>
              </a:ext>
            </a:extLst>
          </p:cNvPr>
          <p:cNvSpPr>
            <a:spLocks noGrp="1"/>
          </p:cNvSpPr>
          <p:nvPr>
            <p:ph type="sldNum" sz="quarter" idx="12"/>
          </p:nvPr>
        </p:nvSpPr>
        <p:spPr/>
        <p:txBody>
          <a:bodyPr/>
          <a:lstStyle/>
          <a:p>
            <a:fld id="{E110BA4A-E194-4E39-B9A4-119CB24B170E}" type="slidenum">
              <a:rPr lang="es-ES" smtClean="0"/>
              <a:pPr/>
              <a:t>‹Nº›</a:t>
            </a:fld>
            <a:endParaRPr lang="es-ES"/>
          </a:p>
        </p:txBody>
      </p:sp>
    </p:spTree>
    <p:extLst>
      <p:ext uri="{BB962C8B-B14F-4D97-AF65-F5344CB8AC3E}">
        <p14:creationId xmlns:p14="http://schemas.microsoft.com/office/powerpoint/2010/main" val="380386710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93D51A-5169-402F-B6BC-D7132E13866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1138D82-209C-47A3-8DBA-1A491828D8FF}"/>
              </a:ext>
            </a:extLst>
          </p:cNvPr>
          <p:cNvSpPr>
            <a:spLocks noGrp="1"/>
          </p:cNvSpPr>
          <p:nvPr>
            <p:ph type="dt" sz="half" idx="10"/>
          </p:nvPr>
        </p:nvSpPr>
        <p:spPr/>
        <p:txBody>
          <a:bodyPr/>
          <a:lstStyle/>
          <a:p>
            <a:pPr>
              <a:defRPr/>
            </a:pPr>
            <a:fld id="{B27A0DE4-B69F-41C6-ADE1-674B40612DEF}" type="datetime1">
              <a:rPr lang="es-ES" smtClean="0"/>
              <a:pPr>
                <a:defRPr/>
              </a:pPr>
              <a:t>18/10/2021</a:t>
            </a:fld>
            <a:endParaRPr lang="es-ES"/>
          </a:p>
        </p:txBody>
      </p:sp>
      <p:sp>
        <p:nvSpPr>
          <p:cNvPr id="4" name="Marcador de pie de página 3">
            <a:extLst>
              <a:ext uri="{FF2B5EF4-FFF2-40B4-BE49-F238E27FC236}">
                <a16:creationId xmlns:a16="http://schemas.microsoft.com/office/drawing/2014/main" id="{5E3D0BA4-8394-4795-87C1-E540FBB2B95B}"/>
              </a:ext>
            </a:extLst>
          </p:cNvPr>
          <p:cNvSpPr>
            <a:spLocks noGrp="1"/>
          </p:cNvSpPr>
          <p:nvPr>
            <p:ph type="ftr" sz="quarter" idx="11"/>
          </p:nvPr>
        </p:nvSpPr>
        <p:spPr/>
        <p:txBody>
          <a:bodyPr/>
          <a:lstStyle/>
          <a:p>
            <a:endParaRPr lang="ca-ES"/>
          </a:p>
        </p:txBody>
      </p:sp>
      <p:sp>
        <p:nvSpPr>
          <p:cNvPr id="5" name="Marcador de número de diapositiva 4">
            <a:extLst>
              <a:ext uri="{FF2B5EF4-FFF2-40B4-BE49-F238E27FC236}">
                <a16:creationId xmlns:a16="http://schemas.microsoft.com/office/drawing/2014/main" id="{49322955-93BB-40F9-BEEB-D034E8FED1C0}"/>
              </a:ext>
            </a:extLst>
          </p:cNvPr>
          <p:cNvSpPr>
            <a:spLocks noGrp="1"/>
          </p:cNvSpPr>
          <p:nvPr>
            <p:ph type="sldNum" sz="quarter" idx="12"/>
          </p:nvPr>
        </p:nvSpPr>
        <p:spPr/>
        <p:txBody>
          <a:bodyPr/>
          <a:lstStyle/>
          <a:p>
            <a:pPr>
              <a:defRPr/>
            </a:pPr>
            <a:fld id="{27D10B41-560B-4DCB-A92E-006156D477D9}" type="slidenum">
              <a:rPr lang="es-ES" smtClean="0"/>
              <a:pPr>
                <a:defRPr/>
              </a:pPr>
              <a:t>‹Nº›</a:t>
            </a:fld>
            <a:endParaRPr lang="es-ES"/>
          </a:p>
        </p:txBody>
      </p:sp>
    </p:spTree>
    <p:extLst>
      <p:ext uri="{BB962C8B-B14F-4D97-AF65-F5344CB8AC3E}">
        <p14:creationId xmlns:p14="http://schemas.microsoft.com/office/powerpoint/2010/main" val="330791737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5F5AE4F-A307-4875-B522-0DBF9B3548B3}"/>
              </a:ext>
            </a:extLst>
          </p:cNvPr>
          <p:cNvSpPr>
            <a:spLocks noGrp="1"/>
          </p:cNvSpPr>
          <p:nvPr>
            <p:ph type="dt" sz="half" idx="10"/>
          </p:nvPr>
        </p:nvSpPr>
        <p:spPr/>
        <p:txBody>
          <a:bodyPr/>
          <a:lstStyle/>
          <a:p>
            <a:pPr>
              <a:defRPr/>
            </a:pPr>
            <a:fld id="{B27A0DE4-B69F-41C6-ADE1-674B40612DEF}" type="datetime1">
              <a:rPr lang="es-ES" smtClean="0"/>
              <a:pPr>
                <a:defRPr/>
              </a:pPr>
              <a:t>18/10/2021</a:t>
            </a:fld>
            <a:endParaRPr lang="es-ES"/>
          </a:p>
        </p:txBody>
      </p:sp>
      <p:sp>
        <p:nvSpPr>
          <p:cNvPr id="3" name="Marcador de pie de página 2">
            <a:extLst>
              <a:ext uri="{FF2B5EF4-FFF2-40B4-BE49-F238E27FC236}">
                <a16:creationId xmlns:a16="http://schemas.microsoft.com/office/drawing/2014/main" id="{2A53EC63-F1C5-4E24-B8AC-93322CA8914F}"/>
              </a:ext>
            </a:extLst>
          </p:cNvPr>
          <p:cNvSpPr>
            <a:spLocks noGrp="1"/>
          </p:cNvSpPr>
          <p:nvPr>
            <p:ph type="ftr" sz="quarter" idx="11"/>
          </p:nvPr>
        </p:nvSpPr>
        <p:spPr/>
        <p:txBody>
          <a:bodyPr/>
          <a:lstStyle/>
          <a:p>
            <a:endParaRPr lang="ca-ES"/>
          </a:p>
        </p:txBody>
      </p:sp>
      <p:sp>
        <p:nvSpPr>
          <p:cNvPr id="4" name="Marcador de número de diapositiva 3">
            <a:extLst>
              <a:ext uri="{FF2B5EF4-FFF2-40B4-BE49-F238E27FC236}">
                <a16:creationId xmlns:a16="http://schemas.microsoft.com/office/drawing/2014/main" id="{DE05AE5F-B849-4A80-A512-81BBD05181E6}"/>
              </a:ext>
            </a:extLst>
          </p:cNvPr>
          <p:cNvSpPr>
            <a:spLocks noGrp="1"/>
          </p:cNvSpPr>
          <p:nvPr>
            <p:ph type="sldNum" sz="quarter" idx="12"/>
          </p:nvPr>
        </p:nvSpPr>
        <p:spPr/>
        <p:txBody>
          <a:bodyPr/>
          <a:lstStyle/>
          <a:p>
            <a:pPr>
              <a:defRPr/>
            </a:pPr>
            <a:fld id="{27D10B41-560B-4DCB-A92E-006156D477D9}" type="slidenum">
              <a:rPr lang="es-ES" smtClean="0"/>
              <a:pPr>
                <a:defRPr/>
              </a:pPr>
              <a:t>‹Nº›</a:t>
            </a:fld>
            <a:endParaRPr lang="es-ES"/>
          </a:p>
        </p:txBody>
      </p:sp>
    </p:spTree>
    <p:extLst>
      <p:ext uri="{BB962C8B-B14F-4D97-AF65-F5344CB8AC3E}">
        <p14:creationId xmlns:p14="http://schemas.microsoft.com/office/powerpoint/2010/main" val="255525464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5BD766-34A4-49D7-9396-BA45FAB197C4}"/>
              </a:ext>
            </a:extLst>
          </p:cNvPr>
          <p:cNvSpPr>
            <a:spLocks noGrp="1"/>
          </p:cNvSpPr>
          <p:nvPr>
            <p:ph type="title"/>
          </p:nvPr>
        </p:nvSpPr>
        <p:spPr>
          <a:xfrm>
            <a:off x="629841" y="457200"/>
            <a:ext cx="2949178" cy="1600200"/>
          </a:xfrm>
        </p:spPr>
        <p:txBody>
          <a:bodyPr anchor="b"/>
          <a:lstStyle>
            <a:lvl1pPr>
              <a:defRPr sz="135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97CDE46-45A7-4DC8-8D3B-1C1E06B9B2B5}"/>
              </a:ext>
            </a:extLst>
          </p:cNvPr>
          <p:cNvSpPr>
            <a:spLocks noGrp="1"/>
          </p:cNvSpPr>
          <p:nvPr>
            <p:ph idx="1"/>
          </p:nvPr>
        </p:nvSpPr>
        <p:spPr>
          <a:xfrm>
            <a:off x="3887391" y="987430"/>
            <a:ext cx="4629150" cy="4873625"/>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24125B6-A4BA-412C-BECF-75EBC44E8D15}"/>
              </a:ext>
            </a:extLst>
          </p:cNvPr>
          <p:cNvSpPr>
            <a:spLocks noGrp="1"/>
          </p:cNvSpPr>
          <p:nvPr>
            <p:ph type="body" sz="half" idx="2"/>
          </p:nvPr>
        </p:nvSpPr>
        <p:spPr>
          <a:xfrm>
            <a:off x="629841" y="2057400"/>
            <a:ext cx="2949178" cy="3811588"/>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7C214E-41FB-4D1F-9C3E-37BA951B9678}"/>
              </a:ext>
            </a:extLst>
          </p:cNvPr>
          <p:cNvSpPr>
            <a:spLocks noGrp="1"/>
          </p:cNvSpPr>
          <p:nvPr>
            <p:ph type="dt" sz="half" idx="10"/>
          </p:nvPr>
        </p:nvSpPr>
        <p:spPr/>
        <p:txBody>
          <a:bodyPr/>
          <a:lstStyle/>
          <a:p>
            <a:pPr>
              <a:defRPr/>
            </a:pPr>
            <a:fld id="{B27A0DE4-B69F-41C6-ADE1-674B40612DEF}" type="datetime1">
              <a:rPr lang="es-ES" smtClean="0"/>
              <a:pPr>
                <a:defRPr/>
              </a:pPr>
              <a:t>18/10/2021</a:t>
            </a:fld>
            <a:endParaRPr lang="es-ES"/>
          </a:p>
        </p:txBody>
      </p:sp>
      <p:sp>
        <p:nvSpPr>
          <p:cNvPr id="6" name="Marcador de pie de página 5">
            <a:extLst>
              <a:ext uri="{FF2B5EF4-FFF2-40B4-BE49-F238E27FC236}">
                <a16:creationId xmlns:a16="http://schemas.microsoft.com/office/drawing/2014/main" id="{C6F89B9A-B334-4D49-82A4-70B5E5C89A61}"/>
              </a:ext>
            </a:extLst>
          </p:cNvPr>
          <p:cNvSpPr>
            <a:spLocks noGrp="1"/>
          </p:cNvSpPr>
          <p:nvPr>
            <p:ph type="ftr" sz="quarter" idx="11"/>
          </p:nvPr>
        </p:nvSpPr>
        <p:spPr/>
        <p:txBody>
          <a:bodyPr/>
          <a:lstStyle/>
          <a:p>
            <a:endParaRPr lang="ca-ES"/>
          </a:p>
        </p:txBody>
      </p:sp>
      <p:sp>
        <p:nvSpPr>
          <p:cNvPr id="7" name="Marcador de número de diapositiva 6">
            <a:extLst>
              <a:ext uri="{FF2B5EF4-FFF2-40B4-BE49-F238E27FC236}">
                <a16:creationId xmlns:a16="http://schemas.microsoft.com/office/drawing/2014/main" id="{54A02152-CE4E-49ED-B2A7-A71CE8D07F9A}"/>
              </a:ext>
            </a:extLst>
          </p:cNvPr>
          <p:cNvSpPr>
            <a:spLocks noGrp="1"/>
          </p:cNvSpPr>
          <p:nvPr>
            <p:ph type="sldNum" sz="quarter" idx="12"/>
          </p:nvPr>
        </p:nvSpPr>
        <p:spPr/>
        <p:txBody>
          <a:bodyPr/>
          <a:lstStyle/>
          <a:p>
            <a:pPr>
              <a:defRPr/>
            </a:pPr>
            <a:fld id="{27D10B41-560B-4DCB-A92E-006156D477D9}" type="slidenum">
              <a:rPr lang="es-ES" smtClean="0"/>
              <a:pPr>
                <a:defRPr/>
              </a:pPr>
              <a:t>‹Nº›</a:t>
            </a:fld>
            <a:endParaRPr lang="es-ES"/>
          </a:p>
        </p:txBody>
      </p:sp>
    </p:spTree>
    <p:extLst>
      <p:ext uri="{BB962C8B-B14F-4D97-AF65-F5344CB8AC3E}">
        <p14:creationId xmlns:p14="http://schemas.microsoft.com/office/powerpoint/2010/main" val="337690780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7010AF-CBB3-4A55-8BAB-3FA6149677B3}"/>
              </a:ext>
            </a:extLst>
          </p:cNvPr>
          <p:cNvSpPr>
            <a:spLocks noGrp="1"/>
          </p:cNvSpPr>
          <p:nvPr>
            <p:ph type="title"/>
          </p:nvPr>
        </p:nvSpPr>
        <p:spPr>
          <a:xfrm>
            <a:off x="629841" y="457200"/>
            <a:ext cx="2949178" cy="1600200"/>
          </a:xfrm>
        </p:spPr>
        <p:txBody>
          <a:bodyPr anchor="b"/>
          <a:lstStyle>
            <a:lvl1pPr>
              <a:defRPr sz="135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DEC6EFA-ACD5-4EA0-AECE-0B1F37ED7416}"/>
              </a:ext>
            </a:extLst>
          </p:cNvPr>
          <p:cNvSpPr>
            <a:spLocks noGrp="1"/>
          </p:cNvSpPr>
          <p:nvPr>
            <p:ph type="pic" idx="1"/>
          </p:nvPr>
        </p:nvSpPr>
        <p:spPr>
          <a:xfrm>
            <a:off x="3887391" y="987430"/>
            <a:ext cx="4629150" cy="4873625"/>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s-ES"/>
              <a:t>Haga clic en el icono para agregar una imagen</a:t>
            </a:r>
          </a:p>
        </p:txBody>
      </p:sp>
      <p:sp>
        <p:nvSpPr>
          <p:cNvPr id="4" name="Marcador de texto 3">
            <a:extLst>
              <a:ext uri="{FF2B5EF4-FFF2-40B4-BE49-F238E27FC236}">
                <a16:creationId xmlns:a16="http://schemas.microsoft.com/office/drawing/2014/main" id="{8291D8A6-B378-419B-A8C8-7E7C3CB88201}"/>
              </a:ext>
            </a:extLst>
          </p:cNvPr>
          <p:cNvSpPr>
            <a:spLocks noGrp="1"/>
          </p:cNvSpPr>
          <p:nvPr>
            <p:ph type="body" sz="half" idx="2"/>
          </p:nvPr>
        </p:nvSpPr>
        <p:spPr>
          <a:xfrm>
            <a:off x="629841" y="2057400"/>
            <a:ext cx="2949178" cy="3811588"/>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30A964-9488-43ED-B9F6-55648326E34F}"/>
              </a:ext>
            </a:extLst>
          </p:cNvPr>
          <p:cNvSpPr>
            <a:spLocks noGrp="1"/>
          </p:cNvSpPr>
          <p:nvPr>
            <p:ph type="dt" sz="half" idx="10"/>
          </p:nvPr>
        </p:nvSpPr>
        <p:spPr/>
        <p:txBody>
          <a:bodyPr/>
          <a:lstStyle/>
          <a:p>
            <a:pPr>
              <a:defRPr/>
            </a:pPr>
            <a:fld id="{B27A0DE4-B69F-41C6-ADE1-674B40612DEF}" type="datetime1">
              <a:rPr lang="es-ES" smtClean="0"/>
              <a:pPr>
                <a:defRPr/>
              </a:pPr>
              <a:t>18/10/2021</a:t>
            </a:fld>
            <a:endParaRPr lang="es-ES"/>
          </a:p>
        </p:txBody>
      </p:sp>
      <p:sp>
        <p:nvSpPr>
          <p:cNvPr id="6" name="Marcador de pie de página 5">
            <a:extLst>
              <a:ext uri="{FF2B5EF4-FFF2-40B4-BE49-F238E27FC236}">
                <a16:creationId xmlns:a16="http://schemas.microsoft.com/office/drawing/2014/main" id="{66262054-0210-4BE9-8F1A-1CFCB0EE8C47}"/>
              </a:ext>
            </a:extLst>
          </p:cNvPr>
          <p:cNvSpPr>
            <a:spLocks noGrp="1"/>
          </p:cNvSpPr>
          <p:nvPr>
            <p:ph type="ftr" sz="quarter" idx="11"/>
          </p:nvPr>
        </p:nvSpPr>
        <p:spPr/>
        <p:txBody>
          <a:bodyPr/>
          <a:lstStyle/>
          <a:p>
            <a:endParaRPr lang="ca-ES"/>
          </a:p>
        </p:txBody>
      </p:sp>
      <p:sp>
        <p:nvSpPr>
          <p:cNvPr id="7" name="Marcador de número de diapositiva 6">
            <a:extLst>
              <a:ext uri="{FF2B5EF4-FFF2-40B4-BE49-F238E27FC236}">
                <a16:creationId xmlns:a16="http://schemas.microsoft.com/office/drawing/2014/main" id="{9441DE2D-3158-4F57-BEE4-5C5EEFBFC00F}"/>
              </a:ext>
            </a:extLst>
          </p:cNvPr>
          <p:cNvSpPr>
            <a:spLocks noGrp="1"/>
          </p:cNvSpPr>
          <p:nvPr>
            <p:ph type="sldNum" sz="quarter" idx="12"/>
          </p:nvPr>
        </p:nvSpPr>
        <p:spPr/>
        <p:txBody>
          <a:bodyPr/>
          <a:lstStyle/>
          <a:p>
            <a:pPr>
              <a:defRPr/>
            </a:pPr>
            <a:fld id="{27D10B41-560B-4DCB-A92E-006156D477D9}" type="slidenum">
              <a:rPr lang="es-ES" smtClean="0"/>
              <a:pPr>
                <a:defRPr/>
              </a:pPr>
              <a:t>‹Nº›</a:t>
            </a:fld>
            <a:endParaRPr lang="es-ES"/>
          </a:p>
        </p:txBody>
      </p:sp>
    </p:spTree>
    <p:extLst>
      <p:ext uri="{BB962C8B-B14F-4D97-AF65-F5344CB8AC3E}">
        <p14:creationId xmlns:p14="http://schemas.microsoft.com/office/powerpoint/2010/main" val="342021117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www.uab.cat/web/universitat-autonoma-de-barcelona-1345467950436.html?utm_source=presen-visita&amp;utm_medium=other&amp;utm_campaign=presenvisita"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86BC38B-D9A1-4995-A15D-A768DAF69EB4}"/>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60115FA-609B-41F5-B485-1FF4E4A888B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171041-CEEF-4F48-8BDA-3B3F992EC045}"/>
              </a:ext>
            </a:extLst>
          </p:cNvPr>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506">
                <a:solidFill>
                  <a:schemeClr val="tx1">
                    <a:tint val="75000"/>
                  </a:schemeClr>
                </a:solidFill>
              </a:defRPr>
            </a:lvl1pPr>
          </a:lstStyle>
          <a:p>
            <a:endParaRPr lang="es-ES"/>
          </a:p>
        </p:txBody>
      </p:sp>
      <p:sp>
        <p:nvSpPr>
          <p:cNvPr id="5" name="Marcador de pie de página 4">
            <a:extLst>
              <a:ext uri="{FF2B5EF4-FFF2-40B4-BE49-F238E27FC236}">
                <a16:creationId xmlns:a16="http://schemas.microsoft.com/office/drawing/2014/main" id="{0CF17C78-3BAC-4050-8005-579969105CBF}"/>
              </a:ext>
            </a:extLst>
          </p:cNvPr>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506">
                <a:solidFill>
                  <a:schemeClr val="tx1">
                    <a:tint val="75000"/>
                  </a:schemeClr>
                </a:solidFill>
              </a:defRPr>
            </a:lvl1pPr>
          </a:lstStyle>
          <a:p>
            <a:endParaRPr lang="ca-ES"/>
          </a:p>
        </p:txBody>
      </p:sp>
      <p:sp>
        <p:nvSpPr>
          <p:cNvPr id="6" name="Marcador de número de diapositiva 5">
            <a:extLst>
              <a:ext uri="{FF2B5EF4-FFF2-40B4-BE49-F238E27FC236}">
                <a16:creationId xmlns:a16="http://schemas.microsoft.com/office/drawing/2014/main" id="{0DD9B745-D021-47F5-84B4-8185D3CD6CA5}"/>
              </a:ext>
            </a:extLst>
          </p:cNvPr>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506">
                <a:solidFill>
                  <a:schemeClr val="tx1">
                    <a:tint val="75000"/>
                  </a:schemeClr>
                </a:solidFill>
              </a:defRPr>
            </a:lvl1pPr>
          </a:lstStyle>
          <a:p>
            <a:fld id="{E110BA4A-E194-4E39-B9A4-119CB24B170E}" type="slidenum">
              <a:rPr lang="es-ES" smtClean="0"/>
              <a:pPr/>
              <a:t>‹Nº›</a:t>
            </a:fld>
            <a:endParaRPr lang="es-ES"/>
          </a:p>
        </p:txBody>
      </p:sp>
      <p:pic>
        <p:nvPicPr>
          <p:cNvPr id="7" name="Imagen 6">
            <a:extLst>
              <a:ext uri="{FF2B5EF4-FFF2-40B4-BE49-F238E27FC236}">
                <a16:creationId xmlns:a16="http://schemas.microsoft.com/office/drawing/2014/main" id="{F738902D-CE52-445C-8A44-A87F9E687340}"/>
              </a:ext>
              <a:ext uri="{C183D7F6-B498-43B3-948B-1728B52AA6E4}">
                <adec:decorative xmlns:adec="http://schemas.microsoft.com/office/drawing/2017/decorative" val="1"/>
              </a:ext>
            </a:extLst>
          </p:cNvPr>
          <p:cNvPicPr>
            <a:picLocks noChangeAspect="1"/>
          </p:cNvPicPr>
          <p:nvPr/>
        </p:nvPicPr>
        <p:blipFill>
          <a:blip r:embed="rId17" cstate="screen">
            <a:alphaModFix amt="59000"/>
            <a:extLst>
              <a:ext uri="{28A0092B-C50C-407E-A947-70E740481C1C}">
                <a14:useLocalDpi xmlns:a14="http://schemas.microsoft.com/office/drawing/2010/main" val="0"/>
              </a:ext>
            </a:extLst>
          </a:blip>
          <a:srcRect/>
          <a:stretch/>
        </p:blipFill>
        <p:spPr>
          <a:xfrm>
            <a:off x="-28800" y="0"/>
            <a:ext cx="9201600" cy="6876465"/>
          </a:xfrm>
          <a:prstGeom prst="rect">
            <a:avLst/>
          </a:prstGeom>
        </p:spPr>
      </p:pic>
      <p:pic>
        <p:nvPicPr>
          <p:cNvPr id="8" name="Imagen 7">
            <a:hlinkClick r:id="rId18"/>
            <a:extLst>
              <a:ext uri="{FF2B5EF4-FFF2-40B4-BE49-F238E27FC236}">
                <a16:creationId xmlns:a16="http://schemas.microsoft.com/office/drawing/2014/main" id="{C097B7F1-FC34-401C-8877-D30223D0F981}"/>
              </a:ext>
            </a:extLst>
          </p:cNvPr>
          <p:cNvPicPr>
            <a:picLocks noChangeAspect="1"/>
          </p:cNvPicPr>
          <p:nvPr/>
        </p:nvPicPr>
        <p:blipFill>
          <a:blip r:embed="rId19"/>
          <a:srcRect/>
          <a:stretch/>
        </p:blipFill>
        <p:spPr>
          <a:xfrm>
            <a:off x="3899045" y="6521424"/>
            <a:ext cx="1457123" cy="175018"/>
          </a:xfrm>
          <a:prstGeom prst="rect">
            <a:avLst/>
          </a:prstGeom>
        </p:spPr>
      </p:pic>
    </p:spTree>
    <p:extLst>
      <p:ext uri="{BB962C8B-B14F-4D97-AF65-F5344CB8AC3E}">
        <p14:creationId xmlns:p14="http://schemas.microsoft.com/office/powerpoint/2010/main" val="960993852"/>
      </p:ext>
    </p:extLst>
  </p:cSld>
  <p:clrMap bg1="lt1" tx1="dk1" bg2="lt2" tx2="dk2" accent1="accent1" accent2="accent2" accent3="accent3" accent4="accent4" accent5="accent5" accent6="accent6" hlink="hlink" folHlink="folHlink"/>
  <p:sldLayoutIdLst>
    <p:sldLayoutId id="2147484227" r:id="rId1"/>
    <p:sldLayoutId id="2147484228" r:id="rId2"/>
    <p:sldLayoutId id="2147484229" r:id="rId3"/>
    <p:sldLayoutId id="2147484230" r:id="rId4"/>
    <p:sldLayoutId id="2147484231" r:id="rId5"/>
    <p:sldLayoutId id="2147484232" r:id="rId6"/>
    <p:sldLayoutId id="2147484233" r:id="rId7"/>
    <p:sldLayoutId id="2147484234" r:id="rId8"/>
    <p:sldLayoutId id="2147484235" r:id="rId9"/>
    <p:sldLayoutId id="2147484236" r:id="rId10"/>
    <p:sldLayoutId id="2147484237" r:id="rId11"/>
    <p:sldLayoutId id="2147484239" r:id="rId12"/>
    <p:sldLayoutId id="2147484240" r:id="rId13"/>
    <p:sldLayoutId id="2147484241" r:id="rId14"/>
    <p:sldLayoutId id="2147484242" r:id="rId15"/>
  </p:sldLayoutIdLst>
  <p:hf hdr="0" ftr="0" dt="0"/>
  <p:txStyles>
    <p:titleStyle>
      <a:lvl1pPr algn="l" defTabSz="385763" rtl="0" eaLnBrk="1" latinLnBrk="0" hangingPunct="1">
        <a:lnSpc>
          <a:spcPct val="90000"/>
        </a:lnSpc>
        <a:spcBef>
          <a:spcPct val="0"/>
        </a:spcBef>
        <a:buNone/>
        <a:defRPr sz="1856" kern="1200">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1181" kern="1200">
          <a:solidFill>
            <a:schemeClr val="tx1"/>
          </a:solidFill>
          <a:latin typeface="+mn-lt"/>
          <a:ea typeface="+mn-ea"/>
          <a:cs typeface="+mn-cs"/>
        </a:defRPr>
      </a:lvl1pPr>
      <a:lvl2pPr marL="289322" indent="-96441" algn="l" defTabSz="385763" rtl="0" eaLnBrk="1" latinLnBrk="0" hangingPunct="1">
        <a:lnSpc>
          <a:spcPct val="90000"/>
        </a:lnSpc>
        <a:spcBef>
          <a:spcPts val="211"/>
        </a:spcBef>
        <a:buFont typeface="Arial" panose="020B0604020202020204" pitchFamily="34" charset="0"/>
        <a:buChar char="•"/>
        <a:defRPr sz="1013" kern="1200">
          <a:solidFill>
            <a:schemeClr val="tx1"/>
          </a:solidFill>
          <a:latin typeface="+mn-lt"/>
          <a:ea typeface="+mn-ea"/>
          <a:cs typeface="+mn-cs"/>
        </a:defRPr>
      </a:lvl2pPr>
      <a:lvl3pPr marL="482204" indent="-96441" algn="l" defTabSz="385763" rtl="0" eaLnBrk="1" latinLnBrk="0" hangingPunct="1">
        <a:lnSpc>
          <a:spcPct val="90000"/>
        </a:lnSpc>
        <a:spcBef>
          <a:spcPts val="211"/>
        </a:spcBef>
        <a:buFont typeface="Arial" panose="020B0604020202020204" pitchFamily="34" charset="0"/>
        <a:buChar char="•"/>
        <a:defRPr sz="844" kern="1200">
          <a:solidFill>
            <a:schemeClr val="tx1"/>
          </a:solidFill>
          <a:latin typeface="+mn-lt"/>
          <a:ea typeface="+mn-ea"/>
          <a:cs typeface="+mn-cs"/>
        </a:defRPr>
      </a:lvl3pPr>
      <a:lvl4pPr marL="675085"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4pPr>
      <a:lvl5pPr marL="867966"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s-E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weforum.org/en/initiatives/gcp/index.htm" TargetMode="External"/><Relationship Id="rId2" Type="http://schemas.openxmlformats.org/officeDocument/2006/relationships/hyperlink" Target="http://www.economistasmadrid.com/" TargetMode="External"/><Relationship Id="rId1" Type="http://schemas.openxmlformats.org/officeDocument/2006/relationships/slideLayout" Target="../slideLayouts/slideLayout2.xml"/><Relationship Id="rId4" Type="http://schemas.openxmlformats.org/officeDocument/2006/relationships/hyperlink" Target="http://www.riojawine.com/"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sldNum" sz="quarter" idx="12"/>
          </p:nvPr>
        </p:nvSpPr>
        <p:spPr>
          <a:ln/>
        </p:spPr>
        <p:txBody>
          <a:bodyPr/>
          <a:lstStyle/>
          <a:p>
            <a:pPr>
              <a:defRPr/>
            </a:pPr>
            <a:fld id="{B2375540-85E9-46E0-B709-987015030F1D}" type="slidenum">
              <a:rPr lang="ca-ES" smtClean="0"/>
              <a:pPr>
                <a:defRPr/>
              </a:pPr>
              <a:t>1</a:t>
            </a:fld>
            <a:endParaRPr lang="ca-ES" dirty="0"/>
          </a:p>
        </p:txBody>
      </p:sp>
      <p:sp>
        <p:nvSpPr>
          <p:cNvPr id="26627" name="2 Marcador de contenido"/>
          <p:cNvSpPr>
            <a:spLocks noGrp="1"/>
          </p:cNvSpPr>
          <p:nvPr>
            <p:ph idx="4294967295"/>
          </p:nvPr>
        </p:nvSpPr>
        <p:spPr>
          <a:xfrm>
            <a:off x="1008063" y="1341438"/>
            <a:ext cx="8135937" cy="5516562"/>
          </a:xfrm>
        </p:spPr>
        <p:txBody>
          <a:bodyPr>
            <a:normAutofit fontScale="32500" lnSpcReduction="20000"/>
          </a:bodyPr>
          <a:lstStyle/>
          <a:p>
            <a:pPr marL="0" indent="0">
              <a:lnSpc>
                <a:spcPct val="80000"/>
              </a:lnSpc>
              <a:buFont typeface="Wingdings" pitchFamily="2" charset="2"/>
              <a:buNone/>
            </a:pPr>
            <a:endParaRPr lang="ca-ES" sz="2000" b="1" dirty="0">
              <a:latin typeface="Arial" charset="0"/>
            </a:endParaRPr>
          </a:p>
          <a:p>
            <a:pPr marL="0" indent="0">
              <a:lnSpc>
                <a:spcPct val="80000"/>
              </a:lnSpc>
              <a:buFont typeface="Wingdings" pitchFamily="2" charset="2"/>
              <a:buNone/>
            </a:pPr>
            <a:r>
              <a:rPr lang="ca-ES" sz="4300" b="1" dirty="0">
                <a:latin typeface="Arial" charset="0"/>
              </a:rPr>
              <a:t>3.1. L’ENTORN DE L’EMPRESA</a:t>
            </a:r>
          </a:p>
          <a:p>
            <a:pPr marL="0" indent="0">
              <a:lnSpc>
                <a:spcPct val="80000"/>
              </a:lnSpc>
              <a:buFont typeface="Wingdings" pitchFamily="2" charset="2"/>
              <a:buNone/>
            </a:pPr>
            <a:r>
              <a:rPr lang="ca-ES" sz="4300" dirty="0">
                <a:latin typeface="Arial" charset="0"/>
              </a:rPr>
              <a:t>	3.1.1.</a:t>
            </a:r>
            <a:r>
              <a:rPr lang="ca-ES" sz="4300" dirty="0">
                <a:solidFill>
                  <a:srgbClr val="558ED5"/>
                </a:solidFill>
                <a:latin typeface="Arial" charset="0"/>
              </a:rPr>
              <a:t> </a:t>
            </a:r>
            <a:r>
              <a:rPr lang="ca-ES" sz="4300" dirty="0">
                <a:latin typeface="Arial" charset="0"/>
              </a:rPr>
              <a:t>Concepte i tipologia de l’entorn</a:t>
            </a:r>
          </a:p>
          <a:p>
            <a:pPr marL="0" indent="0">
              <a:lnSpc>
                <a:spcPct val="80000"/>
              </a:lnSpc>
              <a:buFont typeface="Wingdings" pitchFamily="2" charset="2"/>
              <a:buNone/>
            </a:pPr>
            <a:r>
              <a:rPr lang="ca-ES" sz="4300" dirty="0">
                <a:latin typeface="Arial" charset="0"/>
              </a:rPr>
              <a:t>	3.1.2.</a:t>
            </a:r>
            <a:r>
              <a:rPr lang="ca-ES" sz="4300" dirty="0">
                <a:solidFill>
                  <a:srgbClr val="558ED5"/>
                </a:solidFill>
                <a:latin typeface="Arial" charset="0"/>
              </a:rPr>
              <a:t> </a:t>
            </a:r>
            <a:r>
              <a:rPr lang="ca-ES" sz="4300" dirty="0">
                <a:latin typeface="Arial" charset="0"/>
              </a:rPr>
              <a:t>Nivell d’incertesa de l’entorn</a:t>
            </a:r>
          </a:p>
          <a:p>
            <a:pPr marL="0" indent="0">
              <a:lnSpc>
                <a:spcPct val="80000"/>
              </a:lnSpc>
              <a:buFont typeface="Wingdings" pitchFamily="2" charset="2"/>
              <a:buNone/>
            </a:pPr>
            <a:endParaRPr lang="ca-ES" sz="4300" b="1" dirty="0">
              <a:latin typeface="Arial" charset="0"/>
            </a:endParaRPr>
          </a:p>
          <a:p>
            <a:pPr marL="0" indent="0">
              <a:lnSpc>
                <a:spcPct val="80000"/>
              </a:lnSpc>
              <a:buFont typeface="Wingdings" pitchFamily="2" charset="2"/>
              <a:buNone/>
            </a:pPr>
            <a:r>
              <a:rPr lang="ca-ES" sz="4300" b="1" dirty="0">
                <a:latin typeface="Arial" charset="0"/>
              </a:rPr>
              <a:t>3.2. ANÀLISI DE </a:t>
            </a:r>
            <a:r>
              <a:rPr lang="ca-ES" sz="4300" b="1" u="sng" dirty="0">
                <a:latin typeface="Arial" charset="0"/>
              </a:rPr>
              <a:t>L’ENTORN GENERAL</a:t>
            </a:r>
          </a:p>
          <a:p>
            <a:pPr marL="0" indent="0">
              <a:lnSpc>
                <a:spcPct val="80000"/>
              </a:lnSpc>
              <a:buFont typeface="Wingdings" pitchFamily="2" charset="2"/>
              <a:buNone/>
            </a:pPr>
            <a:r>
              <a:rPr lang="ca-ES" sz="4300" dirty="0">
                <a:latin typeface="Arial" charset="0"/>
              </a:rPr>
              <a:t>	3.2.1. El perfil estratègic de l’entorn</a:t>
            </a:r>
          </a:p>
          <a:p>
            <a:pPr marL="0" indent="0">
              <a:lnSpc>
                <a:spcPct val="80000"/>
              </a:lnSpc>
              <a:buFont typeface="Wingdings" pitchFamily="2" charset="2"/>
              <a:buNone/>
            </a:pPr>
            <a:r>
              <a:rPr lang="ca-ES" sz="4300" dirty="0">
                <a:latin typeface="Arial" charset="0"/>
              </a:rPr>
              <a:t>	3.2.2. El diamant de Porter</a:t>
            </a:r>
          </a:p>
          <a:p>
            <a:pPr marL="0" indent="0">
              <a:lnSpc>
                <a:spcPct val="80000"/>
              </a:lnSpc>
              <a:buFont typeface="Wingdings" pitchFamily="2" charset="2"/>
              <a:buNone/>
            </a:pPr>
            <a:r>
              <a:rPr lang="ca-ES" sz="4300" dirty="0">
                <a:latin typeface="Arial" charset="0"/>
              </a:rPr>
              <a:t>	3.2.3. Els districtes industrials</a:t>
            </a:r>
          </a:p>
          <a:p>
            <a:pPr marL="0" indent="0">
              <a:lnSpc>
                <a:spcPct val="80000"/>
              </a:lnSpc>
              <a:buFont typeface="Wingdings" pitchFamily="2" charset="2"/>
              <a:buNone/>
            </a:pPr>
            <a:r>
              <a:rPr lang="ca-ES" sz="4300" dirty="0">
                <a:latin typeface="Arial" charset="0"/>
              </a:rPr>
              <a:t>	3.2.4.</a:t>
            </a:r>
            <a:r>
              <a:rPr lang="ca-ES" sz="4300" dirty="0">
                <a:solidFill>
                  <a:srgbClr val="558ED5"/>
                </a:solidFill>
                <a:latin typeface="Arial" charset="0"/>
              </a:rPr>
              <a:t> </a:t>
            </a:r>
            <a:r>
              <a:rPr lang="ca-ES" sz="4300" dirty="0">
                <a:latin typeface="Arial" charset="0"/>
              </a:rPr>
              <a:t>La importància de l’anàlisi de l’entorn general per la competitivitat de l’empresa</a:t>
            </a:r>
          </a:p>
          <a:p>
            <a:pPr marL="0" indent="0">
              <a:lnSpc>
                <a:spcPct val="80000"/>
              </a:lnSpc>
              <a:buFont typeface="Wingdings" pitchFamily="2" charset="2"/>
              <a:buNone/>
            </a:pPr>
            <a:endParaRPr lang="ca-ES" sz="3500" b="1" dirty="0">
              <a:latin typeface="Arial" charset="0"/>
            </a:endParaRPr>
          </a:p>
          <a:p>
            <a:pPr marL="0" indent="0">
              <a:lnSpc>
                <a:spcPct val="80000"/>
              </a:lnSpc>
              <a:buFont typeface="Wingdings" pitchFamily="2" charset="2"/>
              <a:buNone/>
            </a:pPr>
            <a:r>
              <a:rPr lang="ca-ES" sz="4300" b="1" dirty="0">
                <a:latin typeface="Arial" charset="0"/>
              </a:rPr>
              <a:t>3.3. ANÀLISI DE L’ENTORN FUTUR: EL MÈTODE DELS ESCENARIS. </a:t>
            </a:r>
          </a:p>
          <a:p>
            <a:pPr marL="0" indent="0">
              <a:lnSpc>
                <a:spcPct val="90000"/>
              </a:lnSpc>
              <a:buNone/>
            </a:pPr>
            <a:endParaRPr lang="ca-ES" sz="4300" b="1" dirty="0">
              <a:latin typeface="Arial" charset="0"/>
            </a:endParaRPr>
          </a:p>
          <a:p>
            <a:pPr marL="0" indent="0">
              <a:lnSpc>
                <a:spcPct val="90000"/>
              </a:lnSpc>
              <a:buNone/>
            </a:pPr>
            <a:r>
              <a:rPr lang="ca-ES" sz="4300" b="1" dirty="0">
                <a:latin typeface="Arial" charset="0"/>
              </a:rPr>
              <a:t>3.4. DELIMITACIÓ DE </a:t>
            </a:r>
            <a:r>
              <a:rPr lang="ca-ES" sz="4300" b="1" u="sng" dirty="0">
                <a:latin typeface="Arial" charset="0"/>
              </a:rPr>
              <a:t>L’ENTORN ESPECÍFIC</a:t>
            </a:r>
          </a:p>
          <a:p>
            <a:pPr marL="0" indent="0">
              <a:lnSpc>
                <a:spcPct val="90000"/>
              </a:lnSpc>
              <a:buNone/>
            </a:pPr>
            <a:endParaRPr lang="ca-ES" sz="4300" dirty="0">
              <a:latin typeface="Arial" charset="0"/>
            </a:endParaRPr>
          </a:p>
          <a:p>
            <a:pPr marL="0" indent="0">
              <a:lnSpc>
                <a:spcPct val="90000"/>
              </a:lnSpc>
              <a:buNone/>
            </a:pPr>
            <a:r>
              <a:rPr lang="ca-ES" sz="4300" b="1" dirty="0">
                <a:latin typeface="Arial" charset="0"/>
              </a:rPr>
              <a:t>3.5. ANÀLISI DE L’ESTRUCTURA DE LA INDÚSTRIA</a:t>
            </a:r>
          </a:p>
          <a:p>
            <a:pPr marL="0" indent="0">
              <a:lnSpc>
                <a:spcPct val="90000"/>
              </a:lnSpc>
              <a:buNone/>
            </a:pPr>
            <a:r>
              <a:rPr lang="ca-ES" sz="4300" b="1" dirty="0">
                <a:latin typeface="Arial" charset="0"/>
              </a:rPr>
              <a:t>       3.5.1. </a:t>
            </a:r>
            <a:r>
              <a:rPr lang="ca-ES" sz="4300" dirty="0">
                <a:latin typeface="Arial" charset="0"/>
              </a:rPr>
              <a:t>Intensitat de la competència actual.</a:t>
            </a:r>
          </a:p>
          <a:p>
            <a:pPr marL="0" indent="0">
              <a:lnSpc>
                <a:spcPct val="90000"/>
              </a:lnSpc>
              <a:buNone/>
            </a:pPr>
            <a:r>
              <a:rPr lang="ca-ES" sz="4300" dirty="0">
                <a:latin typeface="Arial" charset="0"/>
              </a:rPr>
              <a:t>       </a:t>
            </a:r>
            <a:r>
              <a:rPr lang="ca-ES" sz="4300" b="1" dirty="0">
                <a:latin typeface="Arial" charset="0"/>
              </a:rPr>
              <a:t>3</a:t>
            </a:r>
            <a:r>
              <a:rPr lang="ca-ES" sz="4300" dirty="0">
                <a:latin typeface="Arial" charset="0"/>
              </a:rPr>
              <a:t>.</a:t>
            </a:r>
            <a:r>
              <a:rPr lang="ca-ES" sz="4300" b="1" dirty="0">
                <a:latin typeface="Arial" charset="0"/>
              </a:rPr>
              <a:t>5.2.</a:t>
            </a:r>
            <a:r>
              <a:rPr lang="ca-ES" sz="4300" dirty="0">
                <a:latin typeface="Arial" charset="0"/>
              </a:rPr>
              <a:t> Competidors potencials.</a:t>
            </a:r>
          </a:p>
          <a:p>
            <a:pPr marL="0" indent="0">
              <a:lnSpc>
                <a:spcPct val="90000"/>
              </a:lnSpc>
              <a:buNone/>
            </a:pPr>
            <a:r>
              <a:rPr lang="ca-ES" sz="4300" b="1" dirty="0">
                <a:latin typeface="Arial" charset="0"/>
              </a:rPr>
              <a:t>       3.5.3.</a:t>
            </a:r>
            <a:r>
              <a:rPr lang="ca-ES" sz="4300" dirty="0">
                <a:latin typeface="Arial" charset="0"/>
              </a:rPr>
              <a:t> Productes substitutius.</a:t>
            </a:r>
          </a:p>
          <a:p>
            <a:pPr marL="0" indent="0">
              <a:lnSpc>
                <a:spcPct val="90000"/>
              </a:lnSpc>
              <a:buNone/>
            </a:pPr>
            <a:r>
              <a:rPr lang="ca-ES" sz="4300" dirty="0">
                <a:latin typeface="Arial" charset="0"/>
              </a:rPr>
              <a:t>       </a:t>
            </a:r>
            <a:r>
              <a:rPr lang="ca-ES" sz="4300" b="1" dirty="0">
                <a:latin typeface="Arial" charset="0"/>
              </a:rPr>
              <a:t>3</a:t>
            </a:r>
            <a:r>
              <a:rPr lang="ca-ES" sz="4300" dirty="0">
                <a:latin typeface="Arial" charset="0"/>
              </a:rPr>
              <a:t>.</a:t>
            </a:r>
            <a:r>
              <a:rPr lang="ca-ES" sz="4300" b="1" dirty="0">
                <a:latin typeface="Arial" charset="0"/>
              </a:rPr>
              <a:t>5.4.</a:t>
            </a:r>
            <a:r>
              <a:rPr lang="ca-ES" sz="4300" dirty="0">
                <a:latin typeface="Arial" charset="0"/>
              </a:rPr>
              <a:t> Poder negociador dels proveïdors i dels clients.</a:t>
            </a:r>
          </a:p>
          <a:p>
            <a:pPr marL="0" indent="0">
              <a:lnSpc>
                <a:spcPct val="90000"/>
              </a:lnSpc>
              <a:buNone/>
            </a:pPr>
            <a:r>
              <a:rPr lang="ca-ES" sz="4300" dirty="0">
                <a:latin typeface="Arial" charset="0"/>
              </a:rPr>
              <a:t>       </a:t>
            </a:r>
            <a:r>
              <a:rPr lang="ca-ES" sz="4300" b="1" dirty="0">
                <a:latin typeface="Arial" charset="0"/>
              </a:rPr>
              <a:t>3.5.5.</a:t>
            </a:r>
            <a:r>
              <a:rPr lang="ca-ES" sz="4300" dirty="0">
                <a:latin typeface="Arial" charset="0"/>
              </a:rPr>
              <a:t> Limitacions del model de les cinc forces.</a:t>
            </a:r>
          </a:p>
          <a:p>
            <a:pPr marL="0" indent="0">
              <a:lnSpc>
                <a:spcPct val="90000"/>
              </a:lnSpc>
              <a:buNone/>
            </a:pPr>
            <a:r>
              <a:rPr lang="ca-ES" sz="3500" dirty="0">
                <a:latin typeface="Arial" charset="0"/>
              </a:rPr>
              <a:t>	</a:t>
            </a:r>
          </a:p>
          <a:p>
            <a:pPr marL="0" indent="0">
              <a:lnSpc>
                <a:spcPct val="90000"/>
              </a:lnSpc>
              <a:buNone/>
            </a:pPr>
            <a:r>
              <a:rPr lang="ca-ES" sz="4300" b="1" dirty="0">
                <a:latin typeface="Arial" charset="0"/>
              </a:rPr>
              <a:t>3.6. LA SEGMENTACIÓ DE LA INDÚSTRIA: GRUPS ESTRATÈGICS</a:t>
            </a:r>
          </a:p>
          <a:p>
            <a:pPr marL="0" indent="0">
              <a:lnSpc>
                <a:spcPct val="90000"/>
              </a:lnSpc>
              <a:buNone/>
            </a:pPr>
            <a:r>
              <a:rPr lang="ca-ES" sz="4300" dirty="0">
                <a:latin typeface="Arial" charset="0"/>
              </a:rPr>
              <a:t>	</a:t>
            </a:r>
          </a:p>
          <a:p>
            <a:pPr marL="0" indent="0">
              <a:lnSpc>
                <a:spcPct val="90000"/>
              </a:lnSpc>
              <a:buNone/>
            </a:pPr>
            <a:r>
              <a:rPr lang="ca-ES" sz="4300" b="1" dirty="0">
                <a:latin typeface="Arial" charset="0"/>
              </a:rPr>
              <a:t>3.7. L’ANÀLISI DELS COMPETIDORS</a:t>
            </a:r>
            <a:r>
              <a:rPr lang="ca-ES" sz="4300" dirty="0">
                <a:latin typeface="Arial" charset="0"/>
              </a:rPr>
              <a:t>	</a:t>
            </a:r>
          </a:p>
          <a:p>
            <a:pPr marL="0" indent="0">
              <a:lnSpc>
                <a:spcPct val="90000"/>
              </a:lnSpc>
              <a:buNone/>
            </a:pPr>
            <a:r>
              <a:rPr lang="ca-ES" sz="2900" dirty="0">
                <a:latin typeface="Arial" charset="0"/>
              </a:rPr>
              <a:t>	</a:t>
            </a:r>
            <a:endParaRPr lang="es-ES" sz="2900" dirty="0">
              <a:latin typeface="Arial" charset="0"/>
            </a:endParaRPr>
          </a:p>
          <a:p>
            <a:pPr marL="0" indent="0">
              <a:lnSpc>
                <a:spcPct val="80000"/>
              </a:lnSpc>
              <a:buFont typeface="Wingdings" pitchFamily="2" charset="2"/>
              <a:buNone/>
            </a:pPr>
            <a:endParaRPr lang="ca-ES" sz="1600" b="1" dirty="0">
              <a:latin typeface="Arial" charset="0"/>
            </a:endParaRPr>
          </a:p>
        </p:txBody>
      </p:sp>
      <p:sp>
        <p:nvSpPr>
          <p:cNvPr id="5" name="Rectangle 8"/>
          <p:cNvSpPr txBox="1">
            <a:spLocks noGrp="1" noChangeArrowheads="1"/>
          </p:cNvSpPr>
          <p:nvPr/>
        </p:nvSpPr>
        <p:spPr bwMode="auto">
          <a:xfrm>
            <a:off x="6553200" y="6245225"/>
            <a:ext cx="1981200" cy="476250"/>
          </a:xfrm>
          <a:prstGeom prst="rect">
            <a:avLst/>
          </a:prstGeom>
          <a:noFill/>
          <a:ln>
            <a:miter lim="800000"/>
            <a:headEnd/>
            <a:tailEnd/>
          </a:ln>
        </p:spPr>
        <p:txBody>
          <a:bodyPr/>
          <a:lstStyle/>
          <a:p>
            <a:pPr algn="r">
              <a:defRPr/>
            </a:pPr>
            <a:endParaRPr lang="ca-ES" sz="1200" b="0" dirty="0">
              <a:latin typeface="+mn-lt"/>
            </a:endParaRPr>
          </a:p>
        </p:txBody>
      </p:sp>
      <p:sp>
        <p:nvSpPr>
          <p:cNvPr id="26628" name="Text Box 4"/>
          <p:cNvSpPr txBox="1">
            <a:spLocks noChangeArrowheads="1"/>
          </p:cNvSpPr>
          <p:nvPr/>
        </p:nvSpPr>
        <p:spPr bwMode="auto">
          <a:xfrm>
            <a:off x="683568" y="404664"/>
            <a:ext cx="7632700" cy="830997"/>
          </a:xfrm>
          <a:prstGeom prst="rect">
            <a:avLst/>
          </a:prstGeom>
          <a:noFill/>
          <a:ln w="9525">
            <a:noFill/>
            <a:miter lim="800000"/>
            <a:headEnd/>
            <a:tailEnd/>
          </a:ln>
        </p:spPr>
        <p:txBody>
          <a:bodyPr>
            <a:spAutoFit/>
          </a:bodyPr>
          <a:lstStyle/>
          <a:p>
            <a:pPr algn="ctr"/>
            <a:r>
              <a:rPr lang="es-ES" sz="2400" b="0" dirty="0"/>
              <a:t>TEMA 3: </a:t>
            </a:r>
          </a:p>
          <a:p>
            <a:pPr algn="ctr"/>
            <a:r>
              <a:rPr lang="es-ES" sz="2400" dirty="0">
                <a:solidFill>
                  <a:srgbClr val="0070C0"/>
                </a:solidFill>
              </a:rPr>
              <a:t>DIAGNÒSTIC ESTRATÈGIC: ANÀLISI EXTERNA</a:t>
            </a:r>
            <a:endParaRPr lang="ca-ES" sz="2400" dirty="0">
              <a:solidFill>
                <a:srgbClr val="0070C0"/>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B6D5B9-DB49-472D-BD67-20BAF40438D1}"/>
              </a:ext>
            </a:extLst>
          </p:cNvPr>
          <p:cNvSpPr>
            <a:spLocks noGrp="1"/>
          </p:cNvSpPr>
          <p:nvPr>
            <p:ph type="title"/>
          </p:nvPr>
        </p:nvSpPr>
        <p:spPr>
          <a:xfrm>
            <a:off x="628650" y="365129"/>
            <a:ext cx="7886700" cy="687607"/>
          </a:xfrm>
        </p:spPr>
        <p:txBody>
          <a:bodyPr/>
          <a:lstStyle/>
          <a:p>
            <a:r>
              <a:rPr lang="ca-ES" i="1" dirty="0">
                <a:solidFill>
                  <a:srgbClr val="0070C0"/>
                </a:solidFill>
              </a:rPr>
              <a:t>Veure exemple al Moodle</a:t>
            </a:r>
            <a:endParaRPr lang="es-ES" dirty="0"/>
          </a:p>
        </p:txBody>
      </p:sp>
      <p:sp>
        <p:nvSpPr>
          <p:cNvPr id="4" name="Marcador de número de diapositiva 3">
            <a:extLst>
              <a:ext uri="{FF2B5EF4-FFF2-40B4-BE49-F238E27FC236}">
                <a16:creationId xmlns:a16="http://schemas.microsoft.com/office/drawing/2014/main" id="{38A93C90-4DC1-4B4E-8299-943B7F5ED65D}"/>
              </a:ext>
            </a:extLst>
          </p:cNvPr>
          <p:cNvSpPr>
            <a:spLocks noGrp="1"/>
          </p:cNvSpPr>
          <p:nvPr>
            <p:ph type="sldNum" sz="quarter" idx="12"/>
          </p:nvPr>
        </p:nvSpPr>
        <p:spPr/>
        <p:txBody>
          <a:bodyPr/>
          <a:lstStyle/>
          <a:p>
            <a:pPr>
              <a:defRPr/>
            </a:pPr>
            <a:fld id="{27D10B41-560B-4DCB-A92E-006156D477D9}" type="slidenum">
              <a:rPr lang="es-ES" smtClean="0"/>
              <a:pPr>
                <a:defRPr/>
              </a:pPr>
              <a:t>10</a:t>
            </a:fld>
            <a:endParaRPr lang="es-ES"/>
          </a:p>
        </p:txBody>
      </p:sp>
      <p:pic>
        <p:nvPicPr>
          <p:cNvPr id="5" name="Marcador de contenido 4">
            <a:extLst>
              <a:ext uri="{FF2B5EF4-FFF2-40B4-BE49-F238E27FC236}">
                <a16:creationId xmlns:a16="http://schemas.microsoft.com/office/drawing/2014/main" id="{9FDC2261-CA6B-45C2-A86F-5FBA065E7F2E}"/>
              </a:ext>
            </a:extLst>
          </p:cNvPr>
          <p:cNvPicPr>
            <a:picLocks noGrp="1" noChangeAspect="1"/>
          </p:cNvPicPr>
          <p:nvPr>
            <p:ph idx="1"/>
          </p:nvPr>
        </p:nvPicPr>
        <p:blipFill>
          <a:blip r:embed="rId2"/>
          <a:stretch>
            <a:fillRect/>
          </a:stretch>
        </p:blipFill>
        <p:spPr>
          <a:xfrm>
            <a:off x="1816510" y="895727"/>
            <a:ext cx="5203762" cy="5438518"/>
          </a:xfrm>
          <a:prstGeom prst="rect">
            <a:avLst/>
          </a:prstGeom>
        </p:spPr>
      </p:pic>
    </p:spTree>
    <p:extLst>
      <p:ext uri="{BB962C8B-B14F-4D97-AF65-F5344CB8AC3E}">
        <p14:creationId xmlns:p14="http://schemas.microsoft.com/office/powerpoint/2010/main" val="2523898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Grp="1" noChangeArrowheads="1"/>
          </p:cNvSpPr>
          <p:nvPr>
            <p:ph type="sldNum" sz="quarter" idx="12"/>
          </p:nvPr>
        </p:nvSpPr>
        <p:spPr>
          <a:ln/>
        </p:spPr>
        <p:txBody>
          <a:bodyPr/>
          <a:lstStyle/>
          <a:p>
            <a:pPr>
              <a:defRPr/>
            </a:pPr>
            <a:fld id="{7F027E25-1CC6-4552-937B-ADAAF9816EF2}" type="slidenum">
              <a:rPr lang="ca-ES"/>
              <a:pPr>
                <a:defRPr/>
              </a:pPr>
              <a:t>11</a:t>
            </a:fld>
            <a:endParaRPr lang="ca-ES"/>
          </a:p>
        </p:txBody>
      </p:sp>
      <p:sp>
        <p:nvSpPr>
          <p:cNvPr id="4" name="3 Marcador de número de diapositiva"/>
          <p:cNvSpPr txBox="1">
            <a:spLocks noGrp="1"/>
          </p:cNvSpPr>
          <p:nvPr/>
        </p:nvSpPr>
        <p:spPr bwMode="auto">
          <a:xfrm>
            <a:off x="6553200" y="6245225"/>
            <a:ext cx="1981200" cy="476250"/>
          </a:xfrm>
          <a:prstGeom prst="rect">
            <a:avLst/>
          </a:prstGeom>
          <a:noFill/>
          <a:ln>
            <a:miter lim="800000"/>
            <a:headEnd/>
            <a:tailEnd/>
          </a:ln>
        </p:spPr>
        <p:txBody>
          <a:bodyPr/>
          <a:lstStyle/>
          <a:p>
            <a:pPr algn="r">
              <a:defRPr/>
            </a:pPr>
            <a:endParaRPr lang="ca-ES" sz="1200" b="0">
              <a:latin typeface="+mn-lt"/>
            </a:endParaRPr>
          </a:p>
        </p:txBody>
      </p:sp>
      <p:sp>
        <p:nvSpPr>
          <p:cNvPr id="39938" name="Text Box 4"/>
          <p:cNvSpPr txBox="1">
            <a:spLocks noChangeArrowheads="1"/>
          </p:cNvSpPr>
          <p:nvPr/>
        </p:nvSpPr>
        <p:spPr bwMode="auto">
          <a:xfrm>
            <a:off x="684213" y="620713"/>
            <a:ext cx="7632700" cy="830997"/>
          </a:xfrm>
          <a:prstGeom prst="rect">
            <a:avLst/>
          </a:prstGeom>
          <a:noFill/>
          <a:ln w="9525">
            <a:noFill/>
            <a:miter lim="800000"/>
            <a:headEnd/>
            <a:tailEnd/>
          </a:ln>
        </p:spPr>
        <p:txBody>
          <a:bodyPr>
            <a:spAutoFit/>
          </a:bodyPr>
          <a:lstStyle/>
          <a:p>
            <a:r>
              <a:rPr lang="ca-ES" sz="2400" b="0"/>
              <a:t>Exemple: EFECTES ECONÒMICS COVID-19</a:t>
            </a:r>
          </a:p>
          <a:p>
            <a:endParaRPr lang="ca-ES" sz="2400" b="0"/>
          </a:p>
        </p:txBody>
      </p:sp>
      <p:sp>
        <p:nvSpPr>
          <p:cNvPr id="2" name="CuadroTexto 1">
            <a:extLst>
              <a:ext uri="{FF2B5EF4-FFF2-40B4-BE49-F238E27FC236}">
                <a16:creationId xmlns:a16="http://schemas.microsoft.com/office/drawing/2014/main" id="{5EB867B3-99AA-4D30-870D-C8884730C9A7}"/>
              </a:ext>
            </a:extLst>
          </p:cNvPr>
          <p:cNvSpPr txBox="1"/>
          <p:nvPr/>
        </p:nvSpPr>
        <p:spPr>
          <a:xfrm>
            <a:off x="827088" y="2132856"/>
            <a:ext cx="3167707" cy="2031325"/>
          </a:xfrm>
          <a:prstGeom prst="rect">
            <a:avLst/>
          </a:prstGeom>
          <a:noFill/>
        </p:spPr>
        <p:txBody>
          <a:bodyPr wrap="square" rtlCol="0">
            <a:spAutoFit/>
          </a:bodyPr>
          <a:lstStyle/>
          <a:p>
            <a:r>
              <a:rPr lang="ca-ES"/>
              <a:t>Efectes Negatius</a:t>
            </a:r>
          </a:p>
          <a:p>
            <a:r>
              <a:rPr lang="ca-ES" b="0"/>
              <a:t>teatres, cinemes, discoteques, restaurants, bars,  companyies aèries, hotels, agències de viatge, sector automoció,...</a:t>
            </a:r>
          </a:p>
          <a:p>
            <a:endParaRPr lang="ca-ES"/>
          </a:p>
        </p:txBody>
      </p:sp>
      <p:sp>
        <p:nvSpPr>
          <p:cNvPr id="3" name="CuadroTexto 2">
            <a:extLst>
              <a:ext uri="{FF2B5EF4-FFF2-40B4-BE49-F238E27FC236}">
                <a16:creationId xmlns:a16="http://schemas.microsoft.com/office/drawing/2014/main" id="{73797EAD-A442-434C-933F-8BBE3416F91F}"/>
              </a:ext>
            </a:extLst>
          </p:cNvPr>
          <p:cNvSpPr txBox="1"/>
          <p:nvPr/>
        </p:nvSpPr>
        <p:spPr>
          <a:xfrm>
            <a:off x="4752751" y="2060848"/>
            <a:ext cx="3600897" cy="2031325"/>
          </a:xfrm>
          <a:prstGeom prst="rect">
            <a:avLst/>
          </a:prstGeom>
          <a:noFill/>
        </p:spPr>
        <p:txBody>
          <a:bodyPr wrap="square" rtlCol="0">
            <a:spAutoFit/>
          </a:bodyPr>
          <a:lstStyle/>
          <a:p>
            <a:r>
              <a:rPr lang="ca-ES"/>
              <a:t>Efectes positius</a:t>
            </a:r>
          </a:p>
          <a:p>
            <a:r>
              <a:rPr lang="ca-ES" b="0"/>
              <a:t>Sector farmacèutic, productes de neteja, noves tecnologies de la informació,plataformes digitals (Nestflix, HBO,Disney,..), menjar a domicili,...</a:t>
            </a:r>
            <a:endParaRPr lang="ca-ES"/>
          </a:p>
          <a:p>
            <a:endParaRPr lang="ca-E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Grp="1" noChangeArrowheads="1"/>
          </p:cNvSpPr>
          <p:nvPr>
            <p:ph type="sldNum" sz="quarter" idx="12"/>
          </p:nvPr>
        </p:nvSpPr>
        <p:spPr>
          <a:ln/>
        </p:spPr>
        <p:txBody>
          <a:bodyPr/>
          <a:lstStyle/>
          <a:p>
            <a:pPr>
              <a:defRPr/>
            </a:pPr>
            <a:fld id="{7F027E25-1CC6-4552-937B-ADAAF9816EF2}" type="slidenum">
              <a:rPr lang="ca-ES"/>
              <a:pPr>
                <a:defRPr/>
              </a:pPr>
              <a:t>12</a:t>
            </a:fld>
            <a:endParaRPr lang="ca-ES"/>
          </a:p>
        </p:txBody>
      </p:sp>
      <p:sp>
        <p:nvSpPr>
          <p:cNvPr id="4" name="3 Marcador de número de diapositiva"/>
          <p:cNvSpPr txBox="1">
            <a:spLocks noGrp="1"/>
          </p:cNvSpPr>
          <p:nvPr/>
        </p:nvSpPr>
        <p:spPr bwMode="auto">
          <a:xfrm>
            <a:off x="6553200" y="6245225"/>
            <a:ext cx="1981200" cy="476250"/>
          </a:xfrm>
          <a:prstGeom prst="rect">
            <a:avLst/>
          </a:prstGeom>
          <a:noFill/>
          <a:ln>
            <a:miter lim="800000"/>
            <a:headEnd/>
            <a:tailEnd/>
          </a:ln>
        </p:spPr>
        <p:txBody>
          <a:bodyPr/>
          <a:lstStyle/>
          <a:p>
            <a:pPr algn="r">
              <a:defRPr/>
            </a:pPr>
            <a:endParaRPr lang="ca-ES" sz="1200" b="0">
              <a:latin typeface="+mn-lt"/>
            </a:endParaRPr>
          </a:p>
        </p:txBody>
      </p:sp>
      <p:sp>
        <p:nvSpPr>
          <p:cNvPr id="39938" name="Text Box 4"/>
          <p:cNvSpPr txBox="1">
            <a:spLocks noChangeArrowheads="1"/>
          </p:cNvSpPr>
          <p:nvPr/>
        </p:nvSpPr>
        <p:spPr bwMode="auto">
          <a:xfrm>
            <a:off x="611560" y="517505"/>
            <a:ext cx="8712968" cy="461665"/>
          </a:xfrm>
          <a:prstGeom prst="rect">
            <a:avLst/>
          </a:prstGeom>
          <a:noFill/>
          <a:ln w="9525">
            <a:noFill/>
            <a:miter lim="800000"/>
            <a:headEnd/>
            <a:tailEnd/>
          </a:ln>
        </p:spPr>
        <p:txBody>
          <a:bodyPr wrap="square">
            <a:spAutoFit/>
          </a:bodyPr>
          <a:lstStyle/>
          <a:p>
            <a:r>
              <a:rPr lang="ca-ES" sz="2400" b="0"/>
              <a:t>Exemple: </a:t>
            </a:r>
            <a:r>
              <a:rPr lang="ca-ES" sz="2000" b="0"/>
              <a:t>EFECTES ECONÒMICS ATEMPAT 11 SETEMBRE 2001</a:t>
            </a:r>
          </a:p>
        </p:txBody>
      </p:sp>
      <p:sp>
        <p:nvSpPr>
          <p:cNvPr id="39940" name="7 Rectángulo"/>
          <p:cNvSpPr>
            <a:spLocks noChangeArrowheads="1"/>
          </p:cNvSpPr>
          <p:nvPr/>
        </p:nvSpPr>
        <p:spPr bwMode="auto">
          <a:xfrm>
            <a:off x="899592" y="1896000"/>
            <a:ext cx="7920037" cy="3416320"/>
          </a:xfrm>
          <a:prstGeom prst="rect">
            <a:avLst/>
          </a:prstGeom>
          <a:noFill/>
          <a:ln w="9525">
            <a:noFill/>
            <a:miter lim="800000"/>
            <a:headEnd/>
            <a:tailEnd/>
          </a:ln>
        </p:spPr>
        <p:txBody>
          <a:bodyPr>
            <a:spAutoFit/>
          </a:bodyPr>
          <a:lstStyle/>
          <a:p>
            <a:pPr algn="just">
              <a:buClr>
                <a:srgbClr val="FF0000"/>
              </a:buClr>
            </a:pPr>
            <a:r>
              <a:rPr lang="ca-ES"/>
              <a:t>Efectes negatius sobre:</a:t>
            </a:r>
          </a:p>
          <a:p>
            <a:pPr algn="just">
              <a:buClr>
                <a:srgbClr val="FF0000"/>
              </a:buClr>
            </a:pPr>
            <a:endParaRPr lang="ca-ES"/>
          </a:p>
          <a:p>
            <a:pPr marL="742950" lvl="1" indent="-285750" algn="just">
              <a:buClr>
                <a:srgbClr val="FF0000"/>
              </a:buClr>
              <a:buFont typeface="Arial" charset="0"/>
              <a:buChar char="•"/>
            </a:pPr>
            <a:r>
              <a:rPr lang="ca-ES" b="0"/>
              <a:t>Companyies aèries, hotels i restaurants, agències de viatge...</a:t>
            </a:r>
          </a:p>
          <a:p>
            <a:pPr marL="742950" lvl="1" indent="-285750" algn="just">
              <a:buClr>
                <a:srgbClr val="FF0000"/>
              </a:buClr>
            </a:pPr>
            <a:endParaRPr lang="ca-ES" b="0"/>
          </a:p>
          <a:p>
            <a:pPr algn="just">
              <a:buClr>
                <a:srgbClr val="FF0000"/>
              </a:buClr>
            </a:pPr>
            <a:r>
              <a:rPr lang="ca-ES"/>
              <a:t>Efectes positius sobre:</a:t>
            </a:r>
          </a:p>
          <a:p>
            <a:pPr algn="just">
              <a:buClr>
                <a:srgbClr val="FF0000"/>
              </a:buClr>
            </a:pPr>
            <a:endParaRPr lang="ca-ES"/>
          </a:p>
          <a:p>
            <a:pPr marL="742950" lvl="1" indent="-285750" algn="just">
              <a:buClr>
                <a:srgbClr val="FF0000"/>
              </a:buClr>
              <a:buFont typeface="Arial" charset="0"/>
              <a:buChar char="•"/>
            </a:pPr>
            <a:r>
              <a:rPr lang="ca-ES" b="0"/>
              <a:t>Defensa, seguretat, videoconferències, medis comunicació...</a:t>
            </a:r>
          </a:p>
          <a:p>
            <a:pPr marL="742950" lvl="1" indent="-285750" algn="just">
              <a:buClr>
                <a:srgbClr val="FF0000"/>
              </a:buClr>
            </a:pPr>
            <a:endParaRPr lang="ca-ES" b="0"/>
          </a:p>
          <a:p>
            <a:pPr algn="just">
              <a:buClr>
                <a:srgbClr val="FF0000"/>
              </a:buClr>
            </a:pPr>
            <a:r>
              <a:rPr lang="ca-ES"/>
              <a:t>Tanmateix, dins de la indústria del transport aeri:</a:t>
            </a:r>
          </a:p>
          <a:p>
            <a:pPr algn="just">
              <a:buClr>
                <a:srgbClr val="FF0000"/>
              </a:buClr>
            </a:pPr>
            <a:endParaRPr lang="ca-ES" b="0"/>
          </a:p>
          <a:p>
            <a:pPr marL="742950" lvl="1" indent="-285750" algn="just">
              <a:buClr>
                <a:srgbClr val="FF0000"/>
              </a:buClr>
              <a:buFont typeface="Arial" charset="0"/>
              <a:buChar char="•"/>
            </a:pPr>
            <a:r>
              <a:rPr lang="ca-ES" b="0"/>
              <a:t>Efectes negatius: companyies de bandera tradicionals...</a:t>
            </a:r>
          </a:p>
          <a:p>
            <a:pPr marL="742950" lvl="1" indent="-285750" algn="just">
              <a:buClr>
                <a:srgbClr val="FF0000"/>
              </a:buClr>
              <a:buFont typeface="Arial" charset="0"/>
              <a:buChar char="•"/>
            </a:pPr>
            <a:r>
              <a:rPr lang="ca-ES" b="0"/>
              <a:t>Efectes positius: avions privats i aerotaxis ...</a:t>
            </a:r>
          </a:p>
        </p:txBody>
      </p:sp>
      <p:sp>
        <p:nvSpPr>
          <p:cNvPr id="10" name="CuadroTexto 9">
            <a:extLst>
              <a:ext uri="{FF2B5EF4-FFF2-40B4-BE49-F238E27FC236}">
                <a16:creationId xmlns:a16="http://schemas.microsoft.com/office/drawing/2014/main" id="{C3446836-7C94-459C-A172-E4E94CCB6D1E}"/>
              </a:ext>
            </a:extLst>
          </p:cNvPr>
          <p:cNvSpPr txBox="1"/>
          <p:nvPr/>
        </p:nvSpPr>
        <p:spPr>
          <a:xfrm>
            <a:off x="1331640" y="929322"/>
            <a:ext cx="5616848" cy="369332"/>
          </a:xfrm>
          <a:prstGeom prst="rect">
            <a:avLst/>
          </a:prstGeom>
          <a:noFill/>
        </p:spPr>
        <p:txBody>
          <a:bodyPr wrap="square">
            <a:spAutoFit/>
          </a:bodyPr>
          <a:lstStyle/>
          <a:p>
            <a:pPr marL="0" indent="0">
              <a:buFont typeface="Wingdings" pitchFamily="2" charset="2"/>
              <a:buNone/>
            </a:pPr>
            <a:r>
              <a:rPr lang="ca-ES" sz="1800" i="1">
                <a:latin typeface="Arial" charset="0"/>
                <a:cs typeface="Arial" charset="0"/>
              </a:rPr>
              <a:t>Atemptat contra el World Trade Center de Nova York.</a:t>
            </a:r>
          </a:p>
        </p:txBody>
      </p:sp>
    </p:spTree>
    <p:extLst>
      <p:ext uri="{BB962C8B-B14F-4D97-AF65-F5344CB8AC3E}">
        <p14:creationId xmlns:p14="http://schemas.microsoft.com/office/powerpoint/2010/main" val="3367530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8"/>
          <p:cNvSpPr>
            <a:spLocks noGrp="1" noChangeArrowheads="1"/>
          </p:cNvSpPr>
          <p:nvPr>
            <p:ph type="sldNum" sz="quarter" idx="12"/>
          </p:nvPr>
        </p:nvSpPr>
        <p:spPr>
          <a:xfrm>
            <a:off x="6553200" y="6309320"/>
            <a:ext cx="2267272" cy="412155"/>
          </a:xfrm>
          <a:ln/>
        </p:spPr>
        <p:txBody>
          <a:bodyPr/>
          <a:lstStyle/>
          <a:p>
            <a:pPr>
              <a:defRPr/>
            </a:pPr>
            <a:r>
              <a:rPr lang="ca-ES" dirty="0"/>
              <a:t> </a:t>
            </a:r>
          </a:p>
        </p:txBody>
      </p:sp>
      <p:sp>
        <p:nvSpPr>
          <p:cNvPr id="4" name="3 Marcador de número de diapositiva"/>
          <p:cNvSpPr txBox="1">
            <a:spLocks noGrp="1"/>
          </p:cNvSpPr>
          <p:nvPr/>
        </p:nvSpPr>
        <p:spPr bwMode="auto">
          <a:xfrm>
            <a:off x="4603265" y="6373371"/>
            <a:ext cx="1981200" cy="476250"/>
          </a:xfrm>
          <a:prstGeom prst="rect">
            <a:avLst/>
          </a:prstGeom>
          <a:noFill/>
          <a:ln>
            <a:miter lim="800000"/>
            <a:headEnd/>
            <a:tailEnd/>
          </a:ln>
        </p:spPr>
        <p:txBody>
          <a:bodyPr/>
          <a:lstStyle/>
          <a:p>
            <a:pPr algn="r">
              <a:defRPr/>
            </a:pPr>
            <a:fld id="{80137624-2D72-4172-B142-1C58A1D02FB3}" type="slidenum">
              <a:rPr lang="ca-ES" sz="1200" b="0">
                <a:latin typeface="+mn-lt"/>
              </a:rPr>
              <a:pPr algn="r">
                <a:defRPr/>
              </a:pPr>
              <a:t>13</a:t>
            </a:fld>
            <a:endParaRPr lang="ca-ES" sz="1200" b="0">
              <a:latin typeface="+mn-lt"/>
            </a:endParaRPr>
          </a:p>
        </p:txBody>
      </p:sp>
      <p:sp>
        <p:nvSpPr>
          <p:cNvPr id="40962" name="Text Box 4"/>
          <p:cNvSpPr txBox="1">
            <a:spLocks noChangeArrowheads="1"/>
          </p:cNvSpPr>
          <p:nvPr/>
        </p:nvSpPr>
        <p:spPr bwMode="auto">
          <a:xfrm>
            <a:off x="611560" y="548680"/>
            <a:ext cx="7632700" cy="461963"/>
          </a:xfrm>
          <a:prstGeom prst="rect">
            <a:avLst/>
          </a:prstGeom>
          <a:noFill/>
          <a:ln w="9525">
            <a:noFill/>
            <a:miter lim="800000"/>
            <a:headEnd/>
            <a:tailEnd/>
          </a:ln>
        </p:spPr>
        <p:txBody>
          <a:bodyPr>
            <a:spAutoFit/>
          </a:bodyPr>
          <a:lstStyle/>
          <a:p>
            <a:r>
              <a:rPr lang="es-ES" sz="2400" b="0" dirty="0"/>
              <a:t>EL DIAMANT DE PORTER</a:t>
            </a:r>
            <a:endParaRPr lang="ca-ES" sz="2400" b="0" dirty="0"/>
          </a:p>
        </p:txBody>
      </p:sp>
      <p:grpSp>
        <p:nvGrpSpPr>
          <p:cNvPr id="2" name="5 Grupo"/>
          <p:cNvGrpSpPr>
            <a:grpSpLocks/>
          </p:cNvGrpSpPr>
          <p:nvPr/>
        </p:nvGrpSpPr>
        <p:grpSpPr bwMode="auto">
          <a:xfrm>
            <a:off x="1979712" y="1268760"/>
            <a:ext cx="6217765" cy="3894713"/>
            <a:chOff x="1140331" y="1377392"/>
            <a:chExt cx="7070290" cy="4490208"/>
          </a:xfrm>
        </p:grpSpPr>
        <p:sp>
          <p:nvSpPr>
            <p:cNvPr id="7" name="6 CuadroTexto"/>
            <p:cNvSpPr txBox="1"/>
            <p:nvPr/>
          </p:nvSpPr>
          <p:spPr>
            <a:xfrm>
              <a:off x="3573692" y="1377392"/>
              <a:ext cx="1655335" cy="1241923"/>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ca-ES" sz="1600" b="0" dirty="0"/>
                <a:t>Estratègia, estructura i rivalitat de les empreses</a:t>
              </a:r>
              <a:endParaRPr lang="es-ES" sz="1600" b="0" dirty="0"/>
            </a:p>
          </p:txBody>
        </p:sp>
        <p:cxnSp>
          <p:nvCxnSpPr>
            <p:cNvPr id="8" name="7 Conector recto de flecha"/>
            <p:cNvCxnSpPr>
              <a:stCxn id="9" idx="0"/>
              <a:endCxn id="7" idx="1"/>
            </p:cNvCxnSpPr>
            <p:nvPr/>
          </p:nvCxnSpPr>
          <p:spPr>
            <a:xfrm flipV="1">
              <a:off x="1918357" y="1998353"/>
              <a:ext cx="1655335" cy="1216585"/>
            </a:xfrm>
            <a:prstGeom prst="straightConnector1">
              <a:avLst/>
            </a:prstGeom>
            <a:ln>
              <a:headEnd type="arrow"/>
              <a:tailEnd type="arrow"/>
            </a:ln>
          </p:spPr>
          <p:style>
            <a:lnRef idx="1">
              <a:schemeClr val="accent4"/>
            </a:lnRef>
            <a:fillRef idx="2">
              <a:schemeClr val="accent4"/>
            </a:fillRef>
            <a:effectRef idx="1">
              <a:schemeClr val="accent4"/>
            </a:effectRef>
            <a:fontRef idx="minor">
              <a:schemeClr val="dk1"/>
            </a:fontRef>
          </p:style>
        </p:cxnSp>
        <p:sp>
          <p:nvSpPr>
            <p:cNvPr id="9" name="8 CuadroTexto"/>
            <p:cNvSpPr txBox="1"/>
            <p:nvPr/>
          </p:nvSpPr>
          <p:spPr>
            <a:xfrm>
              <a:off x="1140331" y="3214939"/>
              <a:ext cx="1556051" cy="674186"/>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ca-ES" sz="1600" b="0" dirty="0"/>
                <a:t>Condicions dels factors</a:t>
              </a:r>
              <a:endParaRPr lang="es-ES" sz="1600" b="0" dirty="0"/>
            </a:p>
          </p:txBody>
        </p:sp>
        <p:cxnSp>
          <p:nvCxnSpPr>
            <p:cNvPr id="10" name="9 Conector recto de flecha"/>
            <p:cNvCxnSpPr>
              <a:stCxn id="9" idx="2"/>
              <a:endCxn id="11" idx="1"/>
            </p:cNvCxnSpPr>
            <p:nvPr/>
          </p:nvCxnSpPr>
          <p:spPr>
            <a:xfrm>
              <a:off x="1918357" y="3889125"/>
              <a:ext cx="1779891" cy="1641382"/>
            </a:xfrm>
            <a:prstGeom prst="straightConnector1">
              <a:avLst/>
            </a:prstGeom>
            <a:ln>
              <a:headEnd type="arrow"/>
              <a:tailEnd type="arrow"/>
            </a:ln>
          </p:spPr>
          <p:style>
            <a:lnRef idx="1">
              <a:schemeClr val="accent4"/>
            </a:lnRef>
            <a:fillRef idx="2">
              <a:schemeClr val="accent4"/>
            </a:fillRef>
            <a:effectRef idx="1">
              <a:schemeClr val="accent4"/>
            </a:effectRef>
            <a:fontRef idx="minor">
              <a:schemeClr val="dk1"/>
            </a:fontRef>
          </p:style>
        </p:cxnSp>
        <p:sp>
          <p:nvSpPr>
            <p:cNvPr id="11" name="10 CuadroTexto"/>
            <p:cNvSpPr txBox="1"/>
            <p:nvPr/>
          </p:nvSpPr>
          <p:spPr>
            <a:xfrm>
              <a:off x="3698248" y="5193414"/>
              <a:ext cx="1404418" cy="674186"/>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ca-ES" sz="1600" b="0" dirty="0"/>
                <a:t>Sectors afins i auxiliars</a:t>
              </a:r>
              <a:endParaRPr lang="es-ES" sz="1600" b="0" dirty="0"/>
            </a:p>
          </p:txBody>
        </p:sp>
        <p:cxnSp>
          <p:nvCxnSpPr>
            <p:cNvPr id="12" name="11 Conector recto de flecha"/>
            <p:cNvCxnSpPr>
              <a:stCxn id="11" idx="3"/>
            </p:cNvCxnSpPr>
            <p:nvPr/>
          </p:nvCxnSpPr>
          <p:spPr>
            <a:xfrm flipV="1">
              <a:off x="5102665" y="3886634"/>
              <a:ext cx="2205910" cy="1643874"/>
            </a:xfrm>
            <a:prstGeom prst="straightConnector1">
              <a:avLst/>
            </a:prstGeom>
            <a:ln>
              <a:headEnd type="arrow"/>
              <a:tailEnd type="arrow"/>
            </a:ln>
          </p:spPr>
          <p:style>
            <a:lnRef idx="1">
              <a:schemeClr val="accent4"/>
            </a:lnRef>
            <a:fillRef idx="2">
              <a:schemeClr val="accent4"/>
            </a:fillRef>
            <a:effectRef idx="1">
              <a:schemeClr val="accent4"/>
            </a:effectRef>
            <a:fontRef idx="minor">
              <a:schemeClr val="dk1"/>
            </a:fontRef>
          </p:style>
        </p:cxnSp>
        <p:sp>
          <p:nvSpPr>
            <p:cNvPr id="13" name="12 CuadroTexto"/>
            <p:cNvSpPr txBox="1"/>
            <p:nvPr/>
          </p:nvSpPr>
          <p:spPr>
            <a:xfrm>
              <a:off x="6544455" y="3203958"/>
              <a:ext cx="1666166" cy="674186"/>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ca-ES" sz="1600" b="0" dirty="0"/>
                <a:t>Condicions de la demanda</a:t>
              </a:r>
              <a:endParaRPr lang="es-ES" sz="1600" b="0" dirty="0"/>
            </a:p>
          </p:txBody>
        </p:sp>
        <p:cxnSp>
          <p:nvCxnSpPr>
            <p:cNvPr id="14" name="13 Conector recto de flecha"/>
            <p:cNvCxnSpPr>
              <a:stCxn id="7" idx="3"/>
              <a:endCxn id="13" idx="0"/>
            </p:cNvCxnSpPr>
            <p:nvPr/>
          </p:nvCxnSpPr>
          <p:spPr>
            <a:xfrm>
              <a:off x="5229027" y="1998353"/>
              <a:ext cx="2148511" cy="1205604"/>
            </a:xfrm>
            <a:prstGeom prst="straightConnector1">
              <a:avLst/>
            </a:prstGeom>
            <a:ln>
              <a:headEnd type="arrow"/>
              <a:tailEnd type="arrow"/>
            </a:ln>
          </p:spPr>
          <p:style>
            <a:lnRef idx="1">
              <a:schemeClr val="accent4"/>
            </a:lnRef>
            <a:fillRef idx="2">
              <a:schemeClr val="accent4"/>
            </a:fillRef>
            <a:effectRef idx="1">
              <a:schemeClr val="accent4"/>
            </a:effectRef>
            <a:fontRef idx="minor">
              <a:schemeClr val="dk1"/>
            </a:fontRef>
          </p:style>
        </p:cxnSp>
        <p:cxnSp>
          <p:nvCxnSpPr>
            <p:cNvPr id="15" name="14 Conector recto de flecha"/>
            <p:cNvCxnSpPr>
              <a:stCxn id="7" idx="2"/>
              <a:endCxn id="11" idx="0"/>
            </p:cNvCxnSpPr>
            <p:nvPr/>
          </p:nvCxnSpPr>
          <p:spPr>
            <a:xfrm flipH="1">
              <a:off x="4400457" y="2619315"/>
              <a:ext cx="903" cy="2574099"/>
            </a:xfrm>
            <a:prstGeom prst="straightConnector1">
              <a:avLst/>
            </a:prstGeom>
            <a:ln>
              <a:headEnd type="arrow"/>
              <a:tailEnd type="arrow"/>
            </a:ln>
          </p:spPr>
          <p:style>
            <a:lnRef idx="1">
              <a:schemeClr val="accent4"/>
            </a:lnRef>
            <a:fillRef idx="2">
              <a:schemeClr val="accent4"/>
            </a:fillRef>
            <a:effectRef idx="1">
              <a:schemeClr val="accent4"/>
            </a:effectRef>
            <a:fontRef idx="minor">
              <a:schemeClr val="dk1"/>
            </a:fontRef>
          </p:style>
        </p:cxnSp>
        <p:cxnSp>
          <p:nvCxnSpPr>
            <p:cNvPr id="16" name="15 Conector recto de flecha"/>
            <p:cNvCxnSpPr>
              <a:stCxn id="9" idx="3"/>
              <a:endCxn id="13" idx="1"/>
            </p:cNvCxnSpPr>
            <p:nvPr/>
          </p:nvCxnSpPr>
          <p:spPr>
            <a:xfrm flipV="1">
              <a:off x="2696382" y="3541051"/>
              <a:ext cx="3848073" cy="10981"/>
            </a:xfrm>
            <a:prstGeom prst="straightConnector1">
              <a:avLst/>
            </a:prstGeom>
            <a:ln>
              <a:headEnd type="arrow"/>
              <a:tailEnd type="arrow"/>
            </a:ln>
          </p:spPr>
          <p:style>
            <a:lnRef idx="1">
              <a:schemeClr val="accent4"/>
            </a:lnRef>
            <a:fillRef idx="2">
              <a:schemeClr val="accent4"/>
            </a:fillRef>
            <a:effectRef idx="1">
              <a:schemeClr val="accent4"/>
            </a:effectRef>
            <a:fontRef idx="minor">
              <a:schemeClr val="dk1"/>
            </a:fontRef>
          </p:style>
        </p:cxnSp>
      </p:grpSp>
      <p:sp>
        <p:nvSpPr>
          <p:cNvPr id="20" name="19 CuadroTexto"/>
          <p:cNvSpPr txBox="1"/>
          <p:nvPr/>
        </p:nvSpPr>
        <p:spPr>
          <a:xfrm>
            <a:off x="107504" y="4056951"/>
            <a:ext cx="2902143" cy="1815882"/>
          </a:xfrm>
          <a:prstGeom prst="rect">
            <a:avLst/>
          </a:prstGeom>
          <a:noFill/>
        </p:spPr>
        <p:txBody>
          <a:bodyPr wrap="square">
            <a:spAutoFit/>
          </a:bodyPr>
          <a:lstStyle/>
          <a:p>
            <a:pPr algn="ctr">
              <a:defRPr/>
            </a:pPr>
            <a:r>
              <a:rPr lang="ca-ES" sz="1600" b="0" dirty="0"/>
              <a:t>Existeixen </a:t>
            </a:r>
            <a:r>
              <a:rPr lang="ca-ES" sz="1600" cap="all" dirty="0"/>
              <a:t>raons</a:t>
            </a:r>
            <a:r>
              <a:rPr lang="ca-ES" sz="1600" b="0" cap="all" dirty="0"/>
              <a:t> </a:t>
            </a:r>
            <a:r>
              <a:rPr lang="ca-ES" sz="1600" b="0" dirty="0"/>
              <a:t>per les quals les empreses d’uns països són més competitives que les dels altres i per les quals algunes indústries dins de cada país són més competitives que altres.</a:t>
            </a:r>
            <a:endParaRPr lang="es-ES" sz="1600" b="0" dirty="0"/>
          </a:p>
        </p:txBody>
      </p:sp>
      <p:sp>
        <p:nvSpPr>
          <p:cNvPr id="40965" name="20 Rectángulo"/>
          <p:cNvSpPr>
            <a:spLocks noChangeArrowheads="1"/>
          </p:cNvSpPr>
          <p:nvPr/>
        </p:nvSpPr>
        <p:spPr bwMode="auto">
          <a:xfrm>
            <a:off x="6081017" y="4578698"/>
            <a:ext cx="2811463" cy="1323439"/>
          </a:xfrm>
          <a:prstGeom prst="rect">
            <a:avLst/>
          </a:prstGeom>
          <a:noFill/>
          <a:ln w="9525">
            <a:noFill/>
            <a:miter lim="800000"/>
            <a:headEnd/>
            <a:tailEnd/>
          </a:ln>
        </p:spPr>
        <p:txBody>
          <a:bodyPr wrap="square">
            <a:spAutoFit/>
          </a:bodyPr>
          <a:lstStyle/>
          <a:p>
            <a:pPr algn="ctr"/>
            <a:r>
              <a:rPr lang="ca-ES" sz="1600" dirty="0"/>
              <a:t>(2) C</a:t>
            </a:r>
            <a:r>
              <a:rPr lang="ca-ES" sz="1600" b="0" dirty="0"/>
              <a:t>om influeix la pertinença a un país i a una determinada indústria d’aquest país en l’obtenció d’una avantatge competitiva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FF7E61-DD2A-49BF-B2CE-0CBB4B3FEAC6}"/>
              </a:ext>
            </a:extLst>
          </p:cNvPr>
          <p:cNvSpPr>
            <a:spLocks noGrp="1"/>
          </p:cNvSpPr>
          <p:nvPr>
            <p:ph type="title"/>
          </p:nvPr>
        </p:nvSpPr>
        <p:spPr>
          <a:xfrm>
            <a:off x="3563888" y="44624"/>
            <a:ext cx="2503190" cy="543594"/>
          </a:xfrm>
        </p:spPr>
        <p:txBody>
          <a:bodyPr>
            <a:normAutofit/>
          </a:bodyPr>
          <a:lstStyle/>
          <a:p>
            <a:r>
              <a:rPr lang="es-ES" dirty="0" err="1"/>
              <a:t>Els</a:t>
            </a:r>
            <a:r>
              <a:rPr lang="es-ES" dirty="0"/>
              <a:t> </a:t>
            </a:r>
            <a:r>
              <a:rPr lang="es-ES" dirty="0" err="1"/>
              <a:t>arguments</a:t>
            </a:r>
            <a:r>
              <a:rPr lang="es-ES" dirty="0"/>
              <a:t> de Porter</a:t>
            </a:r>
          </a:p>
        </p:txBody>
      </p:sp>
      <p:pic>
        <p:nvPicPr>
          <p:cNvPr id="6" name="Marcador de contenido 5">
            <a:extLst>
              <a:ext uri="{FF2B5EF4-FFF2-40B4-BE49-F238E27FC236}">
                <a16:creationId xmlns:a16="http://schemas.microsoft.com/office/drawing/2014/main" id="{851127B2-C512-48D0-A79E-3DA8BE79413A}"/>
              </a:ext>
            </a:extLst>
          </p:cNvPr>
          <p:cNvPicPr>
            <a:picLocks noGrp="1" noChangeAspect="1"/>
          </p:cNvPicPr>
          <p:nvPr>
            <p:ph idx="1"/>
          </p:nvPr>
        </p:nvPicPr>
        <p:blipFill>
          <a:blip r:embed="rId2"/>
          <a:stretch>
            <a:fillRect/>
          </a:stretch>
        </p:blipFill>
        <p:spPr>
          <a:xfrm>
            <a:off x="732994" y="588218"/>
            <a:ext cx="8017949" cy="5768137"/>
          </a:xfrm>
        </p:spPr>
      </p:pic>
      <p:sp>
        <p:nvSpPr>
          <p:cNvPr id="4" name="Marcador de número de diapositiva 3">
            <a:extLst>
              <a:ext uri="{FF2B5EF4-FFF2-40B4-BE49-F238E27FC236}">
                <a16:creationId xmlns:a16="http://schemas.microsoft.com/office/drawing/2014/main" id="{E151BE39-7B1D-47AF-B8B5-53CB9B9096BC}"/>
              </a:ext>
            </a:extLst>
          </p:cNvPr>
          <p:cNvSpPr>
            <a:spLocks noGrp="1"/>
          </p:cNvSpPr>
          <p:nvPr>
            <p:ph type="sldNum" sz="quarter" idx="12"/>
          </p:nvPr>
        </p:nvSpPr>
        <p:spPr/>
        <p:txBody>
          <a:bodyPr/>
          <a:lstStyle/>
          <a:p>
            <a:pPr>
              <a:defRPr/>
            </a:pPr>
            <a:fld id="{27D10B41-560B-4DCB-A92E-006156D477D9}" type="slidenum">
              <a:rPr lang="es-ES" smtClean="0"/>
              <a:pPr>
                <a:defRPr/>
              </a:pPr>
              <a:t>14</a:t>
            </a:fld>
            <a:endParaRPr lang="es-ES"/>
          </a:p>
        </p:txBody>
      </p:sp>
    </p:spTree>
    <p:extLst>
      <p:ext uri="{BB962C8B-B14F-4D97-AF65-F5344CB8AC3E}">
        <p14:creationId xmlns:p14="http://schemas.microsoft.com/office/powerpoint/2010/main" val="4289519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bwMode="auto">
          <a:xfrm>
            <a:off x="6553200" y="6245225"/>
            <a:ext cx="1981200" cy="476250"/>
          </a:xfrm>
          <a:prstGeom prst="rect">
            <a:avLst/>
          </a:prstGeom>
          <a:noFill/>
          <a:ln>
            <a:miter lim="800000"/>
            <a:headEnd/>
            <a:tailEnd/>
          </a:ln>
        </p:spPr>
        <p:txBody>
          <a:bodyPr/>
          <a:lstStyle/>
          <a:p>
            <a:pPr algn="r">
              <a:defRPr/>
            </a:pPr>
            <a:fld id="{5BD38E5C-503F-4097-B49D-D9E7300642E5}" type="slidenum">
              <a:rPr lang="ca-ES" sz="1200" b="0">
                <a:latin typeface="+mn-lt"/>
              </a:rPr>
              <a:pPr algn="r">
                <a:defRPr/>
              </a:pPr>
              <a:t>15</a:t>
            </a:fld>
            <a:endParaRPr lang="ca-ES" sz="1200" b="0">
              <a:latin typeface="+mn-lt"/>
            </a:endParaRPr>
          </a:p>
        </p:txBody>
      </p:sp>
      <p:sp>
        <p:nvSpPr>
          <p:cNvPr id="41986" name="Text Box 4"/>
          <p:cNvSpPr txBox="1">
            <a:spLocks noChangeArrowheads="1"/>
          </p:cNvSpPr>
          <p:nvPr/>
        </p:nvSpPr>
        <p:spPr bwMode="auto">
          <a:xfrm>
            <a:off x="899592" y="332656"/>
            <a:ext cx="4104828" cy="461963"/>
          </a:xfrm>
          <a:prstGeom prst="rect">
            <a:avLst/>
          </a:prstGeom>
          <a:noFill/>
          <a:ln w="9525">
            <a:noFill/>
            <a:miter lim="800000"/>
            <a:headEnd/>
            <a:tailEnd/>
          </a:ln>
        </p:spPr>
        <p:txBody>
          <a:bodyPr wrap="square">
            <a:spAutoFit/>
          </a:bodyPr>
          <a:lstStyle/>
          <a:p>
            <a:r>
              <a:rPr lang="es-ES" sz="2400" b="0" dirty="0"/>
              <a:t>EL DIAMANT DE PORTER</a:t>
            </a:r>
            <a:endParaRPr lang="ca-ES" sz="2400" b="0" dirty="0"/>
          </a:p>
        </p:txBody>
      </p:sp>
      <p:sp>
        <p:nvSpPr>
          <p:cNvPr id="41987" name="2 Marcador de contenido"/>
          <p:cNvSpPr>
            <a:spLocks/>
          </p:cNvSpPr>
          <p:nvPr/>
        </p:nvSpPr>
        <p:spPr bwMode="auto">
          <a:xfrm>
            <a:off x="179512" y="766056"/>
            <a:ext cx="8856984" cy="5183224"/>
          </a:xfrm>
          <a:prstGeom prst="rect">
            <a:avLst/>
          </a:prstGeom>
          <a:noFill/>
          <a:ln w="9525">
            <a:noFill/>
            <a:miter lim="800000"/>
            <a:headEnd/>
            <a:tailEnd/>
          </a:ln>
        </p:spPr>
        <p:txBody>
          <a:bodyPr/>
          <a:lstStyle/>
          <a:p>
            <a:pPr marL="342900" indent="-342900" algn="just">
              <a:buClr>
                <a:srgbClr val="FF0000"/>
              </a:buClr>
            </a:pPr>
            <a:r>
              <a:rPr lang="ca-ES" u="sng" dirty="0">
                <a:solidFill>
                  <a:srgbClr val="FF0000"/>
                </a:solidFill>
              </a:rPr>
              <a:t>1. Condicions dels factors:</a:t>
            </a:r>
          </a:p>
          <a:p>
            <a:pPr marL="342900" indent="-342900">
              <a:buClr>
                <a:srgbClr val="FF0000"/>
              </a:buClr>
              <a:buFont typeface="Arial" charset="0"/>
              <a:buChar char="•"/>
            </a:pPr>
            <a:r>
              <a:rPr lang="ca-ES" b="0" dirty="0"/>
              <a:t>Dotació dels </a:t>
            </a:r>
            <a:r>
              <a:rPr lang="ca-ES" b="1" dirty="0"/>
              <a:t>factors de producció </a:t>
            </a:r>
            <a:r>
              <a:rPr lang="ca-ES" b="1" i="1" dirty="0"/>
              <a:t>rellevants</a:t>
            </a:r>
            <a:r>
              <a:rPr lang="ca-ES" b="0" dirty="0"/>
              <a:t>: mà d’obra especialitzada, infraestructures especialitzades, escassos, difícils d’imitar. </a:t>
            </a:r>
          </a:p>
          <a:p>
            <a:pPr marL="342900" indent="-342900">
              <a:buClr>
                <a:srgbClr val="FF0000"/>
              </a:buClr>
              <a:buFont typeface="Arial" charset="0"/>
              <a:buChar char="•"/>
            </a:pPr>
            <a:r>
              <a:rPr lang="ca-ES" b="0" dirty="0"/>
              <a:t>Necessitat d’una </a:t>
            </a:r>
            <a:r>
              <a:rPr lang="ca-ES" b="1" dirty="0"/>
              <a:t>inversió sostinguda </a:t>
            </a:r>
            <a:r>
              <a:rPr lang="ca-ES" b="0" dirty="0"/>
              <a:t>per crear-los; rapidesa i eficàcia per crear-los i desplegar-los en diferents sectors.</a:t>
            </a:r>
          </a:p>
          <a:p>
            <a:pPr marL="342900" indent="-342900">
              <a:buClr>
                <a:srgbClr val="FF0000"/>
              </a:buClr>
            </a:pPr>
            <a:r>
              <a:rPr lang="ca-ES" u="sng" dirty="0">
                <a:solidFill>
                  <a:srgbClr val="FF0000"/>
                </a:solidFill>
              </a:rPr>
              <a:t>2. Condicions de la demanda:</a:t>
            </a:r>
          </a:p>
          <a:p>
            <a:pPr marL="342900" indent="-342900">
              <a:buClr>
                <a:srgbClr val="FF0000"/>
              </a:buClr>
              <a:buFont typeface="Arial" charset="0"/>
              <a:buChar char="•"/>
            </a:pPr>
            <a:r>
              <a:rPr lang="ca-ES" b="1" dirty="0"/>
              <a:t>Senyals clares i primerenques de les necessitats dels compradors </a:t>
            </a:r>
            <a:r>
              <a:rPr lang="ca-ES" b="0" dirty="0"/>
              <a:t>per part de la demanda interna.</a:t>
            </a:r>
          </a:p>
          <a:p>
            <a:pPr marL="342900" indent="-342900">
              <a:buClr>
                <a:srgbClr val="FF0000"/>
              </a:buClr>
              <a:buFont typeface="Arial" charset="0"/>
              <a:buChar char="•"/>
            </a:pPr>
            <a:r>
              <a:rPr lang="ca-ES" b="1" dirty="0"/>
              <a:t>Compradors informats i exigents</a:t>
            </a:r>
            <a:r>
              <a:rPr lang="ca-ES" b="0" dirty="0"/>
              <a:t>: pressió per innovar i millorar.</a:t>
            </a:r>
          </a:p>
          <a:p>
            <a:pPr marL="342900" indent="-342900">
              <a:buClr>
                <a:srgbClr val="FF0000"/>
              </a:buClr>
              <a:buFont typeface="Arial" charset="0"/>
              <a:buChar char="•"/>
            </a:pPr>
            <a:r>
              <a:rPr lang="ca-ES" b="0" dirty="0"/>
              <a:t>Influència dels compradors nacionals en les </a:t>
            </a:r>
            <a:r>
              <a:rPr lang="ca-ES" b="1" dirty="0"/>
              <a:t>necessitats i gustos dels compradors d’altres països.</a:t>
            </a:r>
          </a:p>
          <a:p>
            <a:pPr marL="342900" indent="-342900">
              <a:buClr>
                <a:srgbClr val="FF0000"/>
              </a:buClr>
            </a:pPr>
            <a:r>
              <a:rPr lang="ca-ES" u="sng" dirty="0">
                <a:solidFill>
                  <a:srgbClr val="FF0000"/>
                </a:solidFill>
              </a:rPr>
              <a:t>3. Sectors afins i auxiliars: </a:t>
            </a:r>
          </a:p>
          <a:p>
            <a:pPr marL="342900" indent="-342900">
              <a:buClr>
                <a:srgbClr val="FF0000"/>
              </a:buClr>
              <a:buFontTx/>
              <a:buChar char="•"/>
            </a:pPr>
            <a:r>
              <a:rPr lang="ca-ES" b="0" dirty="0"/>
              <a:t>Existència de </a:t>
            </a:r>
            <a:r>
              <a:rPr lang="ca-ES" b="1" dirty="0"/>
              <a:t>sectors auxiliars </a:t>
            </a:r>
            <a:r>
              <a:rPr lang="ca-ES" b="0" dirty="0"/>
              <a:t>o proveïdors internacionalment competitius.</a:t>
            </a:r>
          </a:p>
          <a:p>
            <a:pPr marL="342900" indent="-342900">
              <a:buClr>
                <a:srgbClr val="FF0000"/>
              </a:buClr>
              <a:buFontTx/>
              <a:buChar char="•"/>
            </a:pPr>
            <a:r>
              <a:rPr lang="ca-ES" b="0" dirty="0"/>
              <a:t>Existència de </a:t>
            </a:r>
            <a:r>
              <a:rPr lang="ca-ES" b="1" dirty="0"/>
              <a:t>sectors afins </a:t>
            </a:r>
            <a:r>
              <a:rPr lang="ca-ES" b="0" dirty="0"/>
              <a:t>potents amb els que s’estableixen col·laboracions.</a:t>
            </a:r>
            <a:endParaRPr lang="ca-ES" dirty="0"/>
          </a:p>
          <a:p>
            <a:pPr marL="342900" indent="-342900" algn="just">
              <a:buClr>
                <a:srgbClr val="FF0000"/>
              </a:buClr>
            </a:pPr>
            <a:r>
              <a:rPr lang="ca-ES" u="sng" dirty="0">
                <a:solidFill>
                  <a:srgbClr val="FF0000"/>
                </a:solidFill>
              </a:rPr>
              <a:t>4. Estratègia, estructura i rivalitat de les empreses:</a:t>
            </a:r>
          </a:p>
          <a:p>
            <a:pPr marL="342900" indent="-342900">
              <a:buClr>
                <a:srgbClr val="FF0000"/>
              </a:buClr>
              <a:buFontTx/>
              <a:buChar char="•"/>
            </a:pPr>
            <a:r>
              <a:rPr lang="ca-ES" b="0" dirty="0"/>
              <a:t>Presència de </a:t>
            </a:r>
            <a:r>
              <a:rPr lang="ca-ES" b="1" dirty="0"/>
              <a:t>competidors</a:t>
            </a:r>
            <a:r>
              <a:rPr lang="ca-ES" b="0" dirty="0"/>
              <a:t> nacionals forts. (com estímul)</a:t>
            </a:r>
          </a:p>
          <a:p>
            <a:pPr marL="342900" indent="-342900">
              <a:buClr>
                <a:srgbClr val="FF0000"/>
              </a:buClr>
              <a:buFontTx/>
              <a:buChar char="•"/>
            </a:pPr>
            <a:r>
              <a:rPr lang="ca-ES" b="1" dirty="0"/>
              <a:t>Rivalitat</a:t>
            </a:r>
            <a:r>
              <a:rPr lang="ca-ES" b="0" dirty="0"/>
              <a:t> competitiva que estimula a millorar contínuament</a:t>
            </a:r>
            <a:r>
              <a:rPr lang="ca-ES" dirty="0"/>
              <a:t>.</a:t>
            </a:r>
          </a:p>
          <a:p>
            <a:pPr marL="342900" indent="-342900">
              <a:buClr>
                <a:srgbClr val="FF0000"/>
              </a:buClr>
              <a:buFont typeface="Arial" charset="0"/>
              <a:buChar char="•"/>
            </a:pPr>
            <a:endParaRPr lang="ca-ES" b="0" dirty="0"/>
          </a:p>
          <a:p>
            <a:pPr marL="342900" indent="-342900">
              <a:buClr>
                <a:srgbClr val="FF0000"/>
              </a:buClr>
              <a:buFont typeface="Arial" charset="0"/>
              <a:buNone/>
            </a:pPr>
            <a:endParaRPr lang="ca-ES" sz="1400" b="0" dirty="0"/>
          </a:p>
          <a:p>
            <a:pPr marL="342900" indent="-342900">
              <a:buClr>
                <a:srgbClr val="FF0000"/>
              </a:buClr>
              <a:buFont typeface="Arial" charset="0"/>
              <a:buChar char="•"/>
            </a:pPr>
            <a:endParaRPr lang="ca-ES" sz="1200" b="0" dirty="0"/>
          </a:p>
          <a:p>
            <a:pPr marL="342900" indent="-342900">
              <a:buClr>
                <a:srgbClr val="FF0000"/>
              </a:buClr>
              <a:buFont typeface="Arial" charset="0"/>
              <a:buChar char="•"/>
            </a:pPr>
            <a:endParaRPr lang="ca-ES" sz="1400" dirty="0"/>
          </a:p>
          <a:p>
            <a:pPr marL="342900" indent="-342900">
              <a:buClr>
                <a:srgbClr val="FF0000"/>
              </a:buClr>
              <a:buFont typeface="Arial" charset="0"/>
              <a:buChar char="•"/>
            </a:pPr>
            <a:endParaRPr lang="es-ES" sz="1400" dirty="0"/>
          </a:p>
          <a:p>
            <a:pPr marL="342900" indent="-342900">
              <a:buClr>
                <a:srgbClr val="FF0000"/>
              </a:buClr>
              <a:buFont typeface="Arial" charset="0"/>
              <a:buNone/>
            </a:pPr>
            <a:endParaRPr lang="ca-ES" sz="1400" b="0" dirty="0"/>
          </a:p>
          <a:p>
            <a:pPr marL="342900" indent="-342900"/>
            <a:endParaRPr lang="ca-ES" sz="1600" dirty="0"/>
          </a:p>
          <a:p>
            <a:pPr marL="342900" indent="-342900"/>
            <a:endParaRPr lang="ca-ES" sz="1600" dirty="0"/>
          </a:p>
          <a:p>
            <a:pPr marL="342900" indent="-342900"/>
            <a:endParaRPr lang="ca-ES" sz="1600" dirty="0"/>
          </a:p>
          <a:p>
            <a:pPr marL="342900" indent="-342900"/>
            <a:endParaRPr lang="ca-ES" sz="1600" b="0" dirty="0"/>
          </a:p>
          <a:p>
            <a:pPr marL="800100" lvl="1" indent="-342900" algn="just">
              <a:buClr>
                <a:srgbClr val="FF0000"/>
              </a:buClr>
            </a:pPr>
            <a:endParaRPr lang="ca-E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Grp="1" noChangeArrowheads="1"/>
          </p:cNvSpPr>
          <p:nvPr>
            <p:ph type="sldNum" sz="quarter" idx="12"/>
          </p:nvPr>
        </p:nvSpPr>
        <p:spPr>
          <a:ln/>
        </p:spPr>
        <p:txBody>
          <a:bodyPr/>
          <a:lstStyle/>
          <a:p>
            <a:pPr>
              <a:defRPr/>
            </a:pPr>
            <a:fld id="{0000CEE4-3EDE-4828-BB47-12708EFEB5C6}" type="slidenum">
              <a:rPr lang="ca-ES"/>
              <a:pPr>
                <a:defRPr/>
              </a:pPr>
              <a:t>16</a:t>
            </a:fld>
            <a:endParaRPr lang="ca-ES"/>
          </a:p>
        </p:txBody>
      </p:sp>
      <p:sp>
        <p:nvSpPr>
          <p:cNvPr id="45057" name="Text Box 4"/>
          <p:cNvSpPr txBox="1">
            <a:spLocks noChangeArrowheads="1"/>
          </p:cNvSpPr>
          <p:nvPr/>
        </p:nvSpPr>
        <p:spPr bwMode="auto">
          <a:xfrm>
            <a:off x="592038" y="908720"/>
            <a:ext cx="7632700" cy="457200"/>
          </a:xfrm>
          <a:prstGeom prst="rect">
            <a:avLst/>
          </a:prstGeom>
          <a:noFill/>
          <a:ln w="9525">
            <a:noFill/>
            <a:miter lim="800000"/>
            <a:headEnd/>
            <a:tailEnd/>
          </a:ln>
        </p:spPr>
        <p:txBody>
          <a:bodyPr>
            <a:spAutoFit/>
          </a:bodyPr>
          <a:lstStyle/>
          <a:p>
            <a:r>
              <a:rPr lang="es-ES" sz="2400" b="0" dirty="0"/>
              <a:t>EL DIAMANT DE PORTER</a:t>
            </a:r>
            <a:endParaRPr lang="ca-ES" sz="2400" b="0" dirty="0"/>
          </a:p>
        </p:txBody>
      </p:sp>
      <p:sp>
        <p:nvSpPr>
          <p:cNvPr id="45058" name="2 Marcador de contenido"/>
          <p:cNvSpPr>
            <a:spLocks/>
          </p:cNvSpPr>
          <p:nvPr/>
        </p:nvSpPr>
        <p:spPr bwMode="auto">
          <a:xfrm>
            <a:off x="611560" y="1556792"/>
            <a:ext cx="8208912" cy="4968552"/>
          </a:xfrm>
          <a:prstGeom prst="rect">
            <a:avLst/>
          </a:prstGeom>
          <a:noFill/>
          <a:ln w="9525">
            <a:noFill/>
            <a:miter lim="800000"/>
            <a:headEnd/>
            <a:tailEnd/>
          </a:ln>
        </p:spPr>
        <p:txBody>
          <a:bodyPr/>
          <a:lstStyle/>
          <a:p>
            <a:pPr marL="342900" indent="-342900">
              <a:buClr>
                <a:srgbClr val="FF0000"/>
              </a:buClr>
            </a:pPr>
            <a:r>
              <a:rPr lang="ca-ES" dirty="0"/>
              <a:t>Idees importants:</a:t>
            </a:r>
          </a:p>
          <a:p>
            <a:pPr marL="800100" lvl="1" indent="-342900" algn="just">
              <a:buClr>
                <a:srgbClr val="FF0000"/>
              </a:buClr>
            </a:pPr>
            <a:endParaRPr lang="ca-ES" dirty="0"/>
          </a:p>
          <a:p>
            <a:pPr marL="342900" indent="-342900">
              <a:buClr>
                <a:srgbClr val="FF0000"/>
              </a:buClr>
              <a:buFont typeface="Arial" charset="0"/>
              <a:buChar char="•"/>
            </a:pPr>
            <a:r>
              <a:rPr lang="ca-ES" b="0" dirty="0"/>
              <a:t>Interrelació entre els factors que es reforcen uns als altres.</a:t>
            </a:r>
          </a:p>
          <a:p>
            <a:pPr marL="342900" indent="-342900">
              <a:buClr>
                <a:srgbClr val="FF0000"/>
              </a:buClr>
              <a:buFont typeface="Arial" charset="0"/>
              <a:buChar char="•"/>
            </a:pPr>
            <a:r>
              <a:rPr lang="ca-ES" b="0" dirty="0"/>
              <a:t>Les nacions poques vegada disposen d’un sol sector competitiu.</a:t>
            </a:r>
          </a:p>
          <a:p>
            <a:pPr marL="342900" indent="-342900">
              <a:buClr>
                <a:srgbClr val="FF0000"/>
              </a:buClr>
              <a:buFont typeface="Arial" charset="0"/>
              <a:buChar char="•"/>
            </a:pPr>
            <a:r>
              <a:rPr lang="ca-ES" b="0" dirty="0"/>
              <a:t>La prosperitat d’una nació en un o diferents sectors no s'hereta, sinó que es crea a partir d’un conjunt de factors.</a:t>
            </a:r>
          </a:p>
          <a:p>
            <a:pPr marL="342900" indent="-342900">
              <a:buClr>
                <a:srgbClr val="FF0000"/>
              </a:buClr>
              <a:buFont typeface="Arial" charset="0"/>
              <a:buNone/>
            </a:pPr>
            <a:endParaRPr lang="ca-ES" b="0" dirty="0"/>
          </a:p>
          <a:p>
            <a:pPr marL="342900" indent="-342900">
              <a:buClr>
                <a:srgbClr val="FF0000"/>
              </a:buClr>
            </a:pPr>
            <a:r>
              <a:rPr lang="ca-ES" dirty="0"/>
              <a:t>Usos potencials:</a:t>
            </a:r>
          </a:p>
          <a:p>
            <a:pPr marL="342900" indent="-342900">
              <a:buClr>
                <a:srgbClr val="FF0000"/>
              </a:buClr>
            </a:pPr>
            <a:endParaRPr lang="ca-ES" dirty="0"/>
          </a:p>
          <a:p>
            <a:pPr marL="342900" indent="-342900">
              <a:buClr>
                <a:srgbClr val="FF0000"/>
              </a:buClr>
              <a:buFontTx/>
              <a:buChar char="•"/>
            </a:pPr>
            <a:r>
              <a:rPr lang="ca-ES" i="1" u="sng" dirty="0"/>
              <a:t>A escala nacional</a:t>
            </a:r>
            <a:r>
              <a:rPr lang="ca-ES" dirty="0"/>
              <a:t>: </a:t>
            </a:r>
            <a:r>
              <a:rPr lang="ca-ES" b="0" dirty="0"/>
              <a:t>polítiques que fomenten l’avantatge competitiva de les indústries, la competència interna davant la protecció externa, la potencialitat dels diferents factors del model.</a:t>
            </a:r>
          </a:p>
          <a:p>
            <a:pPr marL="342900" indent="-342900">
              <a:buClr>
                <a:srgbClr val="FF0000"/>
              </a:buClr>
              <a:buFontTx/>
              <a:buChar char="•"/>
            </a:pPr>
            <a:r>
              <a:rPr lang="ca-ES" i="1" u="sng" dirty="0"/>
              <a:t>A escala regional</a:t>
            </a:r>
            <a:r>
              <a:rPr lang="ca-ES" dirty="0"/>
              <a:t>:</a:t>
            </a:r>
            <a:r>
              <a:rPr lang="ca-ES" b="0" dirty="0"/>
              <a:t> competitivitat relativa entre regions dins d’un mateix  país </a:t>
            </a:r>
            <a:r>
              <a:rPr lang="ca-ES" b="0" dirty="0">
                <a:sym typeface="Wingdings" pitchFamily="2" charset="2"/>
              </a:rPr>
              <a:t> Districtes industrials.</a:t>
            </a:r>
          </a:p>
          <a:p>
            <a:pPr marL="342900" indent="-342900">
              <a:buClr>
                <a:srgbClr val="FF0000"/>
              </a:buClr>
              <a:buFontTx/>
              <a:buChar char="•"/>
            </a:pPr>
            <a:r>
              <a:rPr lang="ca-ES" i="1" u="sng" dirty="0">
                <a:sym typeface="Wingdings" pitchFamily="2" charset="2"/>
              </a:rPr>
              <a:t>A nivell d’empresa:</a:t>
            </a:r>
            <a:r>
              <a:rPr lang="ca-ES" b="0" i="1" u="sng" dirty="0">
                <a:sym typeface="Wingdings" pitchFamily="2" charset="2"/>
              </a:rPr>
              <a:t> </a:t>
            </a:r>
            <a:r>
              <a:rPr lang="ca-ES" b="0" dirty="0">
                <a:sym typeface="Wingdings" pitchFamily="2" charset="2"/>
              </a:rPr>
              <a:t>identificar com es poden utilitzar les avantatges competitives nacionals per generar avantatges competitives davant de competidors externs.</a:t>
            </a:r>
            <a:endParaRPr lang="ca-ES" dirty="0"/>
          </a:p>
          <a:p>
            <a:pPr marL="342900" indent="-342900">
              <a:buClr>
                <a:srgbClr val="FF0000"/>
              </a:buClr>
              <a:buFont typeface="Arial" charset="0"/>
              <a:buChar char="•"/>
            </a:pPr>
            <a:endParaRPr lang="ca-ES" sz="1600" dirty="0"/>
          </a:p>
          <a:p>
            <a:pPr marL="342900" indent="-342900">
              <a:buClr>
                <a:srgbClr val="FF0000"/>
              </a:buClr>
              <a:buFont typeface="Arial" charset="0"/>
              <a:buChar char="•"/>
            </a:pPr>
            <a:endParaRPr lang="ca-ES" sz="1600" dirty="0"/>
          </a:p>
          <a:p>
            <a:pPr marL="342900" indent="-342900">
              <a:buClr>
                <a:srgbClr val="FF0000"/>
              </a:buClr>
              <a:buFont typeface="Arial" charset="0"/>
              <a:buChar char="•"/>
            </a:pPr>
            <a:endParaRPr lang="es-ES" sz="1400" dirty="0"/>
          </a:p>
          <a:p>
            <a:pPr marL="342900" indent="-342900">
              <a:buClr>
                <a:srgbClr val="FF0000"/>
              </a:buClr>
              <a:buFont typeface="Arial" charset="0"/>
              <a:buNone/>
            </a:pPr>
            <a:endParaRPr lang="ca-ES" sz="1400" b="0" dirty="0"/>
          </a:p>
          <a:p>
            <a:pPr marL="342900" indent="-342900"/>
            <a:endParaRPr lang="ca-ES" sz="1600" dirty="0"/>
          </a:p>
          <a:p>
            <a:pPr marL="342900" indent="-342900"/>
            <a:endParaRPr lang="ca-ES" sz="1600" dirty="0"/>
          </a:p>
          <a:p>
            <a:pPr marL="342900" indent="-342900"/>
            <a:endParaRPr lang="ca-ES" sz="1600" dirty="0"/>
          </a:p>
          <a:p>
            <a:pPr marL="342900" indent="-342900"/>
            <a:endParaRPr lang="ca-ES" sz="1600" b="0" dirty="0"/>
          </a:p>
          <a:p>
            <a:pPr marL="800100" lvl="1" indent="-342900" algn="just">
              <a:buClr>
                <a:srgbClr val="FF0000"/>
              </a:buClr>
            </a:pPr>
            <a:endParaRPr lang="ca-ES" sz="1600" dirty="0"/>
          </a:p>
        </p:txBody>
      </p:sp>
      <p:pic>
        <p:nvPicPr>
          <p:cNvPr id="45059" name="Picture 2"/>
          <p:cNvPicPr>
            <a:picLocks noChangeAspect="1" noChangeArrowheads="1"/>
          </p:cNvPicPr>
          <p:nvPr/>
        </p:nvPicPr>
        <p:blipFill>
          <a:blip r:embed="rId2" cstate="print"/>
          <a:srcRect/>
          <a:stretch>
            <a:fillRect/>
          </a:stretch>
        </p:blipFill>
        <p:spPr bwMode="auto">
          <a:xfrm>
            <a:off x="3131840" y="1556792"/>
            <a:ext cx="339725" cy="4286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E1257A-7D01-4CC9-B230-BF73A844C0C8}"/>
              </a:ext>
            </a:extLst>
          </p:cNvPr>
          <p:cNvSpPr>
            <a:spLocks noGrp="1"/>
          </p:cNvSpPr>
          <p:nvPr>
            <p:ph type="title"/>
          </p:nvPr>
        </p:nvSpPr>
        <p:spPr>
          <a:xfrm>
            <a:off x="1043608" y="386466"/>
            <a:ext cx="1944216" cy="759618"/>
          </a:xfrm>
        </p:spPr>
        <p:txBody>
          <a:bodyPr>
            <a:normAutofit fontScale="90000"/>
          </a:bodyPr>
          <a:lstStyle/>
          <a:p>
            <a:r>
              <a:rPr lang="es-ES" dirty="0" err="1"/>
              <a:t>Clusters</a:t>
            </a:r>
            <a:r>
              <a:rPr lang="es-ES" dirty="0"/>
              <a:t>, Porter i </a:t>
            </a:r>
            <a:r>
              <a:rPr lang="es-ES" dirty="0" err="1"/>
              <a:t>els</a:t>
            </a:r>
            <a:r>
              <a:rPr lang="es-ES" dirty="0"/>
              <a:t> </a:t>
            </a:r>
            <a:r>
              <a:rPr lang="es-ES" dirty="0" err="1"/>
              <a:t>districtes</a:t>
            </a:r>
            <a:r>
              <a:rPr lang="es-ES" dirty="0"/>
              <a:t> </a:t>
            </a:r>
            <a:r>
              <a:rPr lang="es-ES" dirty="0" err="1"/>
              <a:t>indústrials</a:t>
            </a:r>
            <a:endParaRPr lang="es-ES" dirty="0"/>
          </a:p>
        </p:txBody>
      </p:sp>
      <p:pic>
        <p:nvPicPr>
          <p:cNvPr id="6" name="Marcador de contenido 5">
            <a:extLst>
              <a:ext uri="{FF2B5EF4-FFF2-40B4-BE49-F238E27FC236}">
                <a16:creationId xmlns:a16="http://schemas.microsoft.com/office/drawing/2014/main" id="{8C8FD6F3-E974-4F1F-AAEF-74262AF299C9}"/>
              </a:ext>
            </a:extLst>
          </p:cNvPr>
          <p:cNvPicPr>
            <a:picLocks noGrp="1" noChangeAspect="1"/>
          </p:cNvPicPr>
          <p:nvPr>
            <p:ph idx="1"/>
          </p:nvPr>
        </p:nvPicPr>
        <p:blipFill>
          <a:blip r:embed="rId2"/>
          <a:stretch>
            <a:fillRect/>
          </a:stretch>
        </p:blipFill>
        <p:spPr>
          <a:xfrm>
            <a:off x="3779912" y="172261"/>
            <a:ext cx="5040560" cy="6152447"/>
          </a:xfrm>
        </p:spPr>
      </p:pic>
      <p:sp>
        <p:nvSpPr>
          <p:cNvPr id="4" name="Marcador de número de diapositiva 3">
            <a:extLst>
              <a:ext uri="{FF2B5EF4-FFF2-40B4-BE49-F238E27FC236}">
                <a16:creationId xmlns:a16="http://schemas.microsoft.com/office/drawing/2014/main" id="{FF9CECFD-3242-4CA7-A2D1-29F50A2B6E50}"/>
              </a:ext>
            </a:extLst>
          </p:cNvPr>
          <p:cNvSpPr>
            <a:spLocks noGrp="1"/>
          </p:cNvSpPr>
          <p:nvPr>
            <p:ph type="sldNum" sz="quarter" idx="12"/>
          </p:nvPr>
        </p:nvSpPr>
        <p:spPr/>
        <p:txBody>
          <a:bodyPr/>
          <a:lstStyle/>
          <a:p>
            <a:pPr>
              <a:defRPr/>
            </a:pPr>
            <a:fld id="{27D10B41-560B-4DCB-A92E-006156D477D9}" type="slidenum">
              <a:rPr lang="es-ES" smtClean="0"/>
              <a:pPr>
                <a:defRPr/>
              </a:pPr>
              <a:t>17</a:t>
            </a:fld>
            <a:endParaRPr lang="es-ES"/>
          </a:p>
        </p:txBody>
      </p:sp>
    </p:spTree>
    <p:extLst>
      <p:ext uri="{BB962C8B-B14F-4D97-AF65-F5344CB8AC3E}">
        <p14:creationId xmlns:p14="http://schemas.microsoft.com/office/powerpoint/2010/main" val="1540881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4F9396-2627-48B3-A9A6-2E389147F428}"/>
              </a:ext>
            </a:extLst>
          </p:cNvPr>
          <p:cNvSpPr>
            <a:spLocks noGrp="1"/>
          </p:cNvSpPr>
          <p:nvPr>
            <p:ph type="title"/>
          </p:nvPr>
        </p:nvSpPr>
        <p:spPr/>
        <p:txBody>
          <a:bodyPr/>
          <a:lstStyle/>
          <a:p>
            <a:r>
              <a:rPr lang="es-ES" dirty="0" err="1"/>
              <a:t>Clusters</a:t>
            </a:r>
            <a:endParaRPr lang="es-ES" dirty="0"/>
          </a:p>
        </p:txBody>
      </p:sp>
      <p:pic>
        <p:nvPicPr>
          <p:cNvPr id="6" name="Marcador de contenido 5">
            <a:extLst>
              <a:ext uri="{FF2B5EF4-FFF2-40B4-BE49-F238E27FC236}">
                <a16:creationId xmlns:a16="http://schemas.microsoft.com/office/drawing/2014/main" id="{D99BB209-0DCD-4BF4-84D3-5682A54E3CE2}"/>
              </a:ext>
            </a:extLst>
          </p:cNvPr>
          <p:cNvPicPr>
            <a:picLocks noGrp="1" noChangeAspect="1"/>
          </p:cNvPicPr>
          <p:nvPr>
            <p:ph idx="1"/>
          </p:nvPr>
        </p:nvPicPr>
        <p:blipFill>
          <a:blip r:embed="rId2"/>
          <a:stretch>
            <a:fillRect/>
          </a:stretch>
        </p:blipFill>
        <p:spPr>
          <a:xfrm>
            <a:off x="2123728" y="548680"/>
            <a:ext cx="6294006" cy="5650619"/>
          </a:xfrm>
        </p:spPr>
      </p:pic>
      <p:sp>
        <p:nvSpPr>
          <p:cNvPr id="4" name="Marcador de número de diapositiva 3">
            <a:extLst>
              <a:ext uri="{FF2B5EF4-FFF2-40B4-BE49-F238E27FC236}">
                <a16:creationId xmlns:a16="http://schemas.microsoft.com/office/drawing/2014/main" id="{F32AA6D9-6920-4816-B914-9423FDB816D1}"/>
              </a:ext>
            </a:extLst>
          </p:cNvPr>
          <p:cNvSpPr>
            <a:spLocks noGrp="1"/>
          </p:cNvSpPr>
          <p:nvPr>
            <p:ph type="sldNum" sz="quarter" idx="12"/>
          </p:nvPr>
        </p:nvSpPr>
        <p:spPr/>
        <p:txBody>
          <a:bodyPr/>
          <a:lstStyle/>
          <a:p>
            <a:pPr>
              <a:defRPr/>
            </a:pPr>
            <a:fld id="{27D10B41-560B-4DCB-A92E-006156D477D9}" type="slidenum">
              <a:rPr lang="es-ES" smtClean="0"/>
              <a:pPr>
                <a:defRPr/>
              </a:pPr>
              <a:t>18</a:t>
            </a:fld>
            <a:endParaRPr lang="es-ES"/>
          </a:p>
        </p:txBody>
      </p:sp>
    </p:spTree>
    <p:extLst>
      <p:ext uri="{BB962C8B-B14F-4D97-AF65-F5344CB8AC3E}">
        <p14:creationId xmlns:p14="http://schemas.microsoft.com/office/powerpoint/2010/main" val="3897956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Grp="1" noChangeArrowheads="1"/>
          </p:cNvSpPr>
          <p:nvPr>
            <p:ph type="sldNum" sz="quarter" idx="12"/>
          </p:nvPr>
        </p:nvSpPr>
        <p:spPr>
          <a:ln/>
        </p:spPr>
        <p:txBody>
          <a:bodyPr/>
          <a:lstStyle/>
          <a:p>
            <a:pPr>
              <a:defRPr/>
            </a:pPr>
            <a:fld id="{D3A95822-5856-4137-9876-58386A909BD0}" type="slidenum">
              <a:rPr lang="ca-ES"/>
              <a:pPr>
                <a:defRPr/>
              </a:pPr>
              <a:t>19</a:t>
            </a:fld>
            <a:endParaRPr lang="ca-ES"/>
          </a:p>
        </p:txBody>
      </p:sp>
      <p:sp>
        <p:nvSpPr>
          <p:cNvPr id="47105" name="Text Box 4"/>
          <p:cNvSpPr txBox="1">
            <a:spLocks noChangeArrowheads="1"/>
          </p:cNvSpPr>
          <p:nvPr/>
        </p:nvSpPr>
        <p:spPr bwMode="auto">
          <a:xfrm>
            <a:off x="179512" y="0"/>
            <a:ext cx="8496944" cy="830997"/>
          </a:xfrm>
          <a:prstGeom prst="rect">
            <a:avLst/>
          </a:prstGeom>
          <a:noFill/>
          <a:ln w="9525">
            <a:noFill/>
            <a:miter lim="800000"/>
            <a:headEnd/>
            <a:tailEnd/>
          </a:ln>
        </p:spPr>
        <p:txBody>
          <a:bodyPr wrap="square">
            <a:spAutoFit/>
          </a:bodyPr>
          <a:lstStyle/>
          <a:p>
            <a:r>
              <a:rPr lang="es-ES" sz="2400" b="0" dirty="0"/>
              <a:t>ELS DISTRICTES INDÚSTRIALS </a:t>
            </a:r>
          </a:p>
          <a:p>
            <a:r>
              <a:rPr lang="es-ES" sz="2400" b="0" dirty="0"/>
              <a:t>(</a:t>
            </a:r>
            <a:r>
              <a:rPr lang="es-ES" sz="2400" b="0" dirty="0" err="1"/>
              <a:t>districtes</a:t>
            </a:r>
            <a:r>
              <a:rPr lang="es-ES" sz="2400" b="0" dirty="0"/>
              <a:t> </a:t>
            </a:r>
            <a:r>
              <a:rPr lang="es-ES" sz="2400" b="0" dirty="0" err="1"/>
              <a:t>industrials</a:t>
            </a:r>
            <a:r>
              <a:rPr lang="es-ES" sz="2400" b="0" dirty="0"/>
              <a:t> </a:t>
            </a:r>
            <a:r>
              <a:rPr lang="es-ES" sz="2400" b="0" dirty="0" err="1"/>
              <a:t>Marschall</a:t>
            </a:r>
            <a:r>
              <a:rPr lang="es-ES" sz="2400" b="0" dirty="0"/>
              <a:t>, </a:t>
            </a:r>
            <a:r>
              <a:rPr lang="es-ES" sz="2400" b="0" dirty="0" err="1"/>
              <a:t>becattini</a:t>
            </a:r>
            <a:r>
              <a:rPr lang="es-ES" sz="2400" b="0" dirty="0"/>
              <a:t>, clúster Porter)</a:t>
            </a:r>
            <a:endParaRPr lang="ca-ES" sz="2400" b="0" dirty="0"/>
          </a:p>
        </p:txBody>
      </p:sp>
      <p:sp>
        <p:nvSpPr>
          <p:cNvPr id="47106" name="2 Marcador de contenido"/>
          <p:cNvSpPr>
            <a:spLocks/>
          </p:cNvSpPr>
          <p:nvPr/>
        </p:nvSpPr>
        <p:spPr bwMode="auto">
          <a:xfrm>
            <a:off x="467544" y="1340768"/>
            <a:ext cx="8676456" cy="5256584"/>
          </a:xfrm>
          <a:prstGeom prst="rect">
            <a:avLst/>
          </a:prstGeom>
          <a:noFill/>
          <a:ln w="9525">
            <a:noFill/>
            <a:miter lim="800000"/>
            <a:headEnd/>
            <a:tailEnd/>
          </a:ln>
        </p:spPr>
        <p:txBody>
          <a:bodyPr/>
          <a:lstStyle/>
          <a:p>
            <a:pPr marL="342900" indent="-342900">
              <a:buClr>
                <a:srgbClr val="FF0000"/>
              </a:buClr>
            </a:pPr>
            <a:r>
              <a:rPr lang="ca-ES" dirty="0"/>
              <a:t>Concepte:</a:t>
            </a:r>
            <a:endParaRPr lang="ca-ES" sz="1000" b="0" dirty="0"/>
          </a:p>
          <a:p>
            <a:pPr marL="342900" indent="-342900">
              <a:buClr>
                <a:srgbClr val="FF0000"/>
              </a:buClr>
              <a:buFont typeface="Arial" charset="0"/>
              <a:buChar char="•"/>
            </a:pPr>
            <a:r>
              <a:rPr lang="ca-ES" b="0" dirty="0"/>
              <a:t>Grup nombrós d’empreses i institucions afins,</a:t>
            </a:r>
          </a:p>
          <a:p>
            <a:pPr marL="342900" indent="-342900">
              <a:buClr>
                <a:srgbClr val="FF0000"/>
              </a:buClr>
              <a:buFont typeface="Arial" charset="0"/>
              <a:buChar char="•"/>
            </a:pPr>
            <a:r>
              <a:rPr lang="ca-ES" b="0" dirty="0"/>
              <a:t>relacionades amb una mateixa activitat econòmica i</a:t>
            </a:r>
          </a:p>
          <a:p>
            <a:pPr marL="342900" indent="-342900">
              <a:buClr>
                <a:srgbClr val="FF0000"/>
              </a:buClr>
              <a:buFont typeface="Arial" charset="0"/>
              <a:buChar char="•"/>
            </a:pPr>
            <a:r>
              <a:rPr lang="ca-ES" b="0" dirty="0"/>
              <a:t>localitzades en un entorn geogràfic determinat.</a:t>
            </a:r>
            <a:endParaRPr lang="ca-ES" sz="1400" dirty="0"/>
          </a:p>
          <a:p>
            <a:pPr marL="342900" indent="-342900">
              <a:buClr>
                <a:srgbClr val="FF0000"/>
              </a:buClr>
              <a:buFont typeface="Arial" charset="0"/>
              <a:buNone/>
            </a:pPr>
            <a:endParaRPr lang="ca-ES" b="0" dirty="0"/>
          </a:p>
          <a:p>
            <a:pPr marL="342900" indent="-342900">
              <a:buClr>
                <a:srgbClr val="FF0000"/>
              </a:buClr>
            </a:pPr>
            <a:r>
              <a:rPr lang="ca-ES" dirty="0"/>
              <a:t>Factors que afavoreixen a les empreses per formar part d’un </a:t>
            </a:r>
            <a:r>
              <a:rPr lang="ca-ES"/>
              <a:t>clúster:</a:t>
            </a:r>
            <a:endParaRPr lang="ca-ES" sz="1400" i="1" dirty="0"/>
          </a:p>
          <a:p>
            <a:pPr marL="342900" indent="-342900">
              <a:buClr>
                <a:srgbClr val="FF0000"/>
              </a:buClr>
              <a:buFontTx/>
              <a:buChar char="•"/>
            </a:pPr>
            <a:r>
              <a:rPr lang="ca-ES" b="0" dirty="0"/>
              <a:t>Increment de la productivitat.</a:t>
            </a:r>
          </a:p>
          <a:p>
            <a:pPr marL="342900" indent="-342900">
              <a:buClr>
                <a:srgbClr val="FF0000"/>
              </a:buClr>
              <a:buFontTx/>
              <a:buChar char="•"/>
            </a:pPr>
            <a:r>
              <a:rPr lang="ca-ES" b="0" dirty="0"/>
              <a:t>Estímul a la innovació.</a:t>
            </a:r>
            <a:endParaRPr lang="ca-ES" b="0" dirty="0">
              <a:sym typeface="Wingdings" pitchFamily="2" charset="2"/>
            </a:endParaRPr>
          </a:p>
          <a:p>
            <a:pPr marL="342900" indent="-342900">
              <a:buClr>
                <a:srgbClr val="FF0000"/>
              </a:buClr>
              <a:buFontTx/>
              <a:buChar char="•"/>
            </a:pPr>
            <a:r>
              <a:rPr lang="ca-ES" b="0" dirty="0">
                <a:sym typeface="Wingdings" pitchFamily="2" charset="2"/>
              </a:rPr>
              <a:t>Creació de noves empreses.</a:t>
            </a:r>
          </a:p>
          <a:p>
            <a:pPr marL="342900" indent="-342900">
              <a:buClr>
                <a:srgbClr val="FF0000"/>
              </a:buClr>
            </a:pPr>
            <a:endParaRPr lang="ca-ES" dirty="0">
              <a:sym typeface="Wingdings" pitchFamily="2" charset="2"/>
            </a:endParaRPr>
          </a:p>
          <a:p>
            <a:pPr marL="342900" indent="-342900">
              <a:buClr>
                <a:srgbClr val="FF0000"/>
              </a:buClr>
            </a:pPr>
            <a:r>
              <a:rPr lang="ca-ES" dirty="0">
                <a:sym typeface="Wingdings" pitchFamily="2" charset="2"/>
              </a:rPr>
              <a:t>Algunes consideracions:</a:t>
            </a:r>
          </a:p>
          <a:p>
            <a:pPr marL="342900" indent="-342900">
              <a:buClr>
                <a:srgbClr val="FF0000"/>
              </a:buClr>
              <a:buFontTx/>
              <a:buChar char="•"/>
            </a:pPr>
            <a:r>
              <a:rPr lang="ca-ES" b="0" dirty="0"/>
              <a:t>Combinació entre competència directa i cooperació (relacions simbiòtiques)</a:t>
            </a:r>
          </a:p>
          <a:p>
            <a:pPr marL="342900" indent="-342900">
              <a:buClr>
                <a:srgbClr val="FF0000"/>
              </a:buClr>
              <a:buFontTx/>
              <a:buChar char="•"/>
            </a:pPr>
            <a:r>
              <a:rPr lang="ca-ES" b="0" dirty="0"/>
              <a:t>Condició necessària per a l’èxit </a:t>
            </a:r>
            <a:r>
              <a:rPr lang="ca-ES" b="0" dirty="0">
                <a:sym typeface="Wingdings" pitchFamily="2" charset="2"/>
              </a:rPr>
              <a:t> complementarietat entre els agents.</a:t>
            </a:r>
          </a:p>
          <a:p>
            <a:pPr marL="342900" indent="-342900">
              <a:buClr>
                <a:srgbClr val="FF0000"/>
              </a:buClr>
              <a:buFontTx/>
              <a:buChar char="•"/>
            </a:pPr>
            <a:r>
              <a:rPr lang="ca-ES" b="0" dirty="0">
                <a:sym typeface="Wingdings" pitchFamily="2" charset="2"/>
              </a:rPr>
              <a:t>Fluxos d’informació    Major competitivitat i innovació  + eficiència</a:t>
            </a:r>
          </a:p>
          <a:p>
            <a:pPr marL="342900" indent="-342900">
              <a:buClr>
                <a:srgbClr val="FF0000"/>
              </a:buClr>
              <a:buFontTx/>
              <a:buChar char="•"/>
            </a:pPr>
            <a:r>
              <a:rPr lang="ca-ES" b="0" dirty="0">
                <a:sym typeface="Wingdings" pitchFamily="2" charset="2"/>
              </a:rPr>
              <a:t>Comparació de resultats entre empreses (proximitat)  estimula competir</a:t>
            </a:r>
          </a:p>
          <a:p>
            <a:pPr marL="342900" indent="-342900">
              <a:buClr>
                <a:srgbClr val="FF0000"/>
              </a:buClr>
              <a:buFontTx/>
              <a:buChar char="•"/>
            </a:pPr>
            <a:r>
              <a:rPr lang="ca-ES" b="0" dirty="0">
                <a:sym typeface="Wingdings" pitchFamily="2" charset="2"/>
              </a:rPr>
              <a:t>La ubicació és un factor important “encara” per poder competir (concentració) </a:t>
            </a:r>
            <a:endParaRPr lang="ca-ES" b="0" dirty="0"/>
          </a:p>
          <a:p>
            <a:pPr marL="342900" indent="-342900">
              <a:buClr>
                <a:srgbClr val="FF0000"/>
              </a:buClr>
            </a:pPr>
            <a:endParaRPr lang="ca-ES" sz="1400" dirty="0"/>
          </a:p>
          <a:p>
            <a:pPr marL="342900" indent="-342900">
              <a:buClr>
                <a:srgbClr val="FF0000"/>
              </a:buClr>
              <a:buFont typeface="Arial" charset="0"/>
              <a:buChar char="•"/>
            </a:pPr>
            <a:endParaRPr lang="ca-ES" sz="1200" b="0" dirty="0"/>
          </a:p>
          <a:p>
            <a:pPr marL="342900" indent="-342900">
              <a:buClr>
                <a:srgbClr val="FF0000"/>
              </a:buClr>
              <a:buFont typeface="Arial" charset="0"/>
              <a:buChar char="•"/>
            </a:pPr>
            <a:endParaRPr lang="ca-ES" sz="1200" dirty="0"/>
          </a:p>
          <a:p>
            <a:pPr marL="342900" indent="-342900">
              <a:buClr>
                <a:srgbClr val="FF0000"/>
              </a:buClr>
              <a:buFont typeface="Arial" charset="0"/>
              <a:buChar char="•"/>
            </a:pPr>
            <a:endParaRPr lang="es-ES" sz="1200" dirty="0"/>
          </a:p>
          <a:p>
            <a:pPr marL="342900" indent="-342900">
              <a:buClr>
                <a:srgbClr val="FF0000"/>
              </a:buClr>
              <a:buFont typeface="Arial" charset="0"/>
              <a:buNone/>
            </a:pPr>
            <a:endParaRPr lang="ca-ES" sz="1200" b="0" dirty="0"/>
          </a:p>
          <a:p>
            <a:pPr marL="342900" indent="-342900"/>
            <a:endParaRPr lang="ca-ES" sz="1600" dirty="0"/>
          </a:p>
          <a:p>
            <a:pPr marL="342900" indent="-342900"/>
            <a:endParaRPr lang="ca-ES" sz="1600" dirty="0"/>
          </a:p>
          <a:p>
            <a:pPr marL="342900" indent="-342900"/>
            <a:endParaRPr lang="ca-ES" sz="1600" dirty="0"/>
          </a:p>
          <a:p>
            <a:pPr marL="342900" indent="-342900"/>
            <a:endParaRPr lang="ca-ES" sz="1600" b="0" dirty="0"/>
          </a:p>
          <a:p>
            <a:pPr marL="800100" lvl="1" indent="-342900" algn="just">
              <a:buClr>
                <a:srgbClr val="FF0000"/>
              </a:buClr>
            </a:pPr>
            <a:endParaRPr lang="ca-ES" sz="1600" dirty="0"/>
          </a:p>
        </p:txBody>
      </p:sp>
      <p:pic>
        <p:nvPicPr>
          <p:cNvPr id="47107" name="Picture 2"/>
          <p:cNvPicPr>
            <a:picLocks noChangeAspect="1" noChangeArrowheads="1"/>
          </p:cNvPicPr>
          <p:nvPr/>
        </p:nvPicPr>
        <p:blipFill>
          <a:blip r:embed="rId2" cstate="print"/>
          <a:srcRect/>
          <a:stretch>
            <a:fillRect/>
          </a:stretch>
        </p:blipFill>
        <p:spPr bwMode="auto">
          <a:xfrm>
            <a:off x="6444208" y="1700808"/>
            <a:ext cx="339725" cy="4286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Grp="1" noChangeArrowheads="1"/>
          </p:cNvSpPr>
          <p:nvPr>
            <p:ph type="sldNum" sz="quarter" idx="12"/>
          </p:nvPr>
        </p:nvSpPr>
        <p:spPr>
          <a:ln/>
        </p:spPr>
        <p:txBody>
          <a:bodyPr/>
          <a:lstStyle/>
          <a:p>
            <a:pPr>
              <a:defRPr/>
            </a:pPr>
            <a:fld id="{219EA48E-ADBA-442B-83C8-CC66EA7790C1}" type="slidenum">
              <a:rPr lang="ca-ES"/>
              <a:pPr>
                <a:defRPr/>
              </a:pPr>
              <a:t>2</a:t>
            </a:fld>
            <a:endParaRPr lang="ca-ES" dirty="0"/>
          </a:p>
        </p:txBody>
      </p:sp>
      <p:sp>
        <p:nvSpPr>
          <p:cNvPr id="28673" name="Text Box 4"/>
          <p:cNvSpPr txBox="1">
            <a:spLocks noChangeArrowheads="1"/>
          </p:cNvSpPr>
          <p:nvPr/>
        </p:nvSpPr>
        <p:spPr bwMode="auto">
          <a:xfrm>
            <a:off x="684213" y="836613"/>
            <a:ext cx="7632700" cy="457200"/>
          </a:xfrm>
          <a:prstGeom prst="rect">
            <a:avLst/>
          </a:prstGeom>
          <a:noFill/>
          <a:ln w="9525">
            <a:noFill/>
            <a:miter lim="800000"/>
            <a:headEnd/>
            <a:tailEnd/>
          </a:ln>
        </p:spPr>
        <p:txBody>
          <a:bodyPr>
            <a:spAutoFit/>
          </a:bodyPr>
          <a:lstStyle/>
          <a:p>
            <a:r>
              <a:rPr lang="es-ES" sz="2400" b="0" dirty="0"/>
              <a:t>OBJECTIUS DEL TEMA</a:t>
            </a:r>
            <a:endParaRPr lang="ca-ES" sz="2400" b="0" dirty="0"/>
          </a:p>
        </p:txBody>
      </p:sp>
      <p:sp>
        <p:nvSpPr>
          <p:cNvPr id="28674" name="2 Marcador de contenido"/>
          <p:cNvSpPr>
            <a:spLocks/>
          </p:cNvSpPr>
          <p:nvPr/>
        </p:nvSpPr>
        <p:spPr bwMode="auto">
          <a:xfrm>
            <a:off x="539750" y="1989138"/>
            <a:ext cx="8001000" cy="4267200"/>
          </a:xfrm>
          <a:prstGeom prst="rect">
            <a:avLst/>
          </a:prstGeom>
          <a:noFill/>
          <a:ln w="9525">
            <a:noFill/>
            <a:miter lim="800000"/>
            <a:headEnd/>
            <a:tailEnd/>
          </a:ln>
        </p:spPr>
        <p:txBody>
          <a:bodyPr/>
          <a:lstStyle/>
          <a:p>
            <a:pPr marL="571500" indent="-571500">
              <a:lnSpc>
                <a:spcPct val="90000"/>
              </a:lnSpc>
              <a:spcBef>
                <a:spcPct val="20000"/>
              </a:spcBef>
              <a:buClr>
                <a:schemeClr val="accent2"/>
              </a:buClr>
              <a:buFont typeface="Wingdings" pitchFamily="2" charset="2"/>
              <a:buNone/>
            </a:pPr>
            <a:endParaRPr lang="ca-ES" b="0" dirty="0"/>
          </a:p>
        </p:txBody>
      </p:sp>
      <p:sp>
        <p:nvSpPr>
          <p:cNvPr id="28675" name="2 Marcador de contenido"/>
          <p:cNvSpPr>
            <a:spLocks/>
          </p:cNvSpPr>
          <p:nvPr/>
        </p:nvSpPr>
        <p:spPr bwMode="auto">
          <a:xfrm>
            <a:off x="611188" y="1412776"/>
            <a:ext cx="8229600" cy="5246787"/>
          </a:xfrm>
          <a:prstGeom prst="rect">
            <a:avLst/>
          </a:prstGeom>
          <a:noFill/>
          <a:ln w="9525">
            <a:noFill/>
            <a:miter lim="800000"/>
            <a:headEnd/>
            <a:tailEnd/>
          </a:ln>
        </p:spPr>
        <p:txBody>
          <a:bodyPr/>
          <a:lstStyle/>
          <a:p>
            <a:pPr marL="571500" indent="-571500" eaLnBrk="0" hangingPunct="0">
              <a:lnSpc>
                <a:spcPct val="80000"/>
              </a:lnSpc>
              <a:spcBef>
                <a:spcPct val="20000"/>
              </a:spcBef>
              <a:buClr>
                <a:srgbClr val="FF0000"/>
              </a:buClr>
              <a:buFont typeface="Arial" pitchFamily="34" charset="0"/>
              <a:buChar char="•"/>
            </a:pPr>
            <a:endParaRPr lang="ca-ES" b="0" dirty="0"/>
          </a:p>
          <a:p>
            <a:pPr marL="571500" indent="-571500" eaLnBrk="0" hangingPunct="0">
              <a:lnSpc>
                <a:spcPct val="80000"/>
              </a:lnSpc>
              <a:spcBef>
                <a:spcPct val="20000"/>
              </a:spcBef>
              <a:buClr>
                <a:srgbClr val="FF0000"/>
              </a:buClr>
              <a:buFont typeface="Arial" pitchFamily="34" charset="0"/>
              <a:buChar char="•"/>
            </a:pPr>
            <a:r>
              <a:rPr lang="ca-ES" dirty="0"/>
              <a:t>Determinar la importància que l’entorn general té respecte l’actuació de l’empresa i com pot influir en la seva competitivitat.</a:t>
            </a:r>
          </a:p>
          <a:p>
            <a:pPr marL="571500" indent="-571500" eaLnBrk="0" hangingPunct="0">
              <a:lnSpc>
                <a:spcPct val="80000"/>
              </a:lnSpc>
              <a:spcBef>
                <a:spcPct val="20000"/>
              </a:spcBef>
              <a:buClr>
                <a:srgbClr val="FF0000"/>
              </a:buClr>
              <a:buFont typeface="Calibri" pitchFamily="34" charset="0"/>
              <a:buAutoNum type="alphaLcPeriod"/>
            </a:pPr>
            <a:endParaRPr lang="ca-ES" dirty="0"/>
          </a:p>
          <a:p>
            <a:pPr marL="514350" indent="-514350" eaLnBrk="1" hangingPunct="1">
              <a:lnSpc>
                <a:spcPct val="80000"/>
              </a:lnSpc>
              <a:buFont typeface="Arial" pitchFamily="34" charset="0"/>
              <a:buChar char="•"/>
            </a:pPr>
            <a:r>
              <a:rPr lang="ca-ES" dirty="0"/>
              <a:t>Delimitar els conceptes de sector industrial i entorn competitiu com a base per a la identificació dels competidors d’una empresa.</a:t>
            </a:r>
          </a:p>
          <a:p>
            <a:pPr marL="514350" indent="-514350" eaLnBrk="1" hangingPunct="1">
              <a:lnSpc>
                <a:spcPct val="80000"/>
              </a:lnSpc>
              <a:buFontTx/>
              <a:buNone/>
            </a:pPr>
            <a:endParaRPr lang="ca-ES" dirty="0"/>
          </a:p>
          <a:p>
            <a:pPr marL="514350" indent="-514350" eaLnBrk="1" hangingPunct="1">
              <a:lnSpc>
                <a:spcPct val="80000"/>
              </a:lnSpc>
              <a:buFontTx/>
              <a:buChar char="•"/>
            </a:pPr>
            <a:r>
              <a:rPr lang="ca-ES" dirty="0"/>
              <a:t>Identificar l’atractiu d’una indústria a través de les característiques que determinen la seva  manera de competir. Quins són els factors clau d’èxit de la indústria</a:t>
            </a:r>
            <a:endParaRPr lang="ca-ES" i="1" dirty="0"/>
          </a:p>
          <a:p>
            <a:pPr marL="514350" indent="-514350" eaLnBrk="1" hangingPunct="1">
              <a:lnSpc>
                <a:spcPct val="80000"/>
              </a:lnSpc>
              <a:buFontTx/>
              <a:buNone/>
            </a:pPr>
            <a:endParaRPr lang="ca-ES" dirty="0"/>
          </a:p>
          <a:p>
            <a:pPr marL="514350" indent="-514350" eaLnBrk="1" hangingPunct="1">
              <a:lnSpc>
                <a:spcPct val="80000"/>
              </a:lnSpc>
              <a:buFontTx/>
              <a:buChar char="•"/>
            </a:pPr>
            <a:r>
              <a:rPr lang="ca-ES" dirty="0"/>
              <a:t>Identificar els possibles àmbits competitius més reduïts en un sector i adaptar l’anàlisi de la competència dins d’un segment, així com a la competència entre segments.</a:t>
            </a:r>
          </a:p>
          <a:p>
            <a:pPr marL="514350" indent="-514350" eaLnBrk="1" hangingPunct="1">
              <a:lnSpc>
                <a:spcPct val="80000"/>
              </a:lnSpc>
              <a:buFontTx/>
              <a:buChar char="•"/>
            </a:pPr>
            <a:endParaRPr lang="ca-ES" dirty="0"/>
          </a:p>
          <a:p>
            <a:pPr marL="514350" indent="-514350" eaLnBrk="1" hangingPunct="1">
              <a:lnSpc>
                <a:spcPct val="80000"/>
              </a:lnSpc>
              <a:buFontTx/>
              <a:buChar char="•"/>
            </a:pPr>
            <a:r>
              <a:rPr lang="ca-ES" dirty="0"/>
              <a:t>Conèixer quins poden ser els moviments que fan els competidors o les reaccions que tenen davant d’actuacions de la nostra empresa.</a:t>
            </a:r>
          </a:p>
          <a:p>
            <a:pPr marL="514350" indent="-514350" eaLnBrk="1" hangingPunct="1">
              <a:lnSpc>
                <a:spcPct val="80000"/>
              </a:lnSpc>
              <a:buFontTx/>
              <a:buChar char="•"/>
            </a:pPr>
            <a:endParaRPr lang="ca-ES" dirty="0"/>
          </a:p>
          <a:p>
            <a:pPr marL="514350" indent="-514350">
              <a:lnSpc>
                <a:spcPct val="80000"/>
              </a:lnSpc>
              <a:buFontTx/>
              <a:buChar char="•"/>
            </a:pPr>
            <a:r>
              <a:rPr lang="ca-ES" dirty="0"/>
              <a:t>Identificar les oportunitats i amenaces que es deriven de l’entorn extern.</a:t>
            </a:r>
          </a:p>
          <a:p>
            <a:pPr marL="514350" indent="-514350" eaLnBrk="1" hangingPunct="1">
              <a:lnSpc>
                <a:spcPct val="80000"/>
              </a:lnSpc>
              <a:buFontTx/>
              <a:buChar char="•"/>
            </a:pPr>
            <a:endParaRPr lang="ca-ES" dirty="0"/>
          </a:p>
          <a:p>
            <a:pPr marL="571500" indent="-571500" eaLnBrk="0" hangingPunct="0">
              <a:lnSpc>
                <a:spcPct val="80000"/>
              </a:lnSpc>
              <a:spcBef>
                <a:spcPct val="20000"/>
              </a:spcBef>
              <a:buClr>
                <a:srgbClr val="FF0000"/>
              </a:buClr>
              <a:buFont typeface="Calibri" pitchFamily="34" charset="0"/>
              <a:buAutoNum type="alphaLcPeriod"/>
            </a:pPr>
            <a:endParaRPr lang="ca-ES" b="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8"/>
          <p:cNvSpPr>
            <a:spLocks noGrp="1" noChangeArrowheads="1"/>
          </p:cNvSpPr>
          <p:nvPr>
            <p:ph type="sldNum" sz="quarter" idx="12"/>
          </p:nvPr>
        </p:nvSpPr>
        <p:spPr>
          <a:ln/>
        </p:spPr>
        <p:txBody>
          <a:bodyPr/>
          <a:lstStyle/>
          <a:p>
            <a:pPr>
              <a:defRPr/>
            </a:pPr>
            <a:fld id="{1F95D710-36BE-44AF-A4E1-5E1D00D20E4C}" type="slidenum">
              <a:rPr lang="ca-ES"/>
              <a:pPr>
                <a:defRPr/>
              </a:pPr>
              <a:t>20</a:t>
            </a:fld>
            <a:endParaRPr lang="ca-ES"/>
          </a:p>
        </p:txBody>
      </p:sp>
      <p:sp>
        <p:nvSpPr>
          <p:cNvPr id="48129" name="Text Box 4"/>
          <p:cNvSpPr txBox="1">
            <a:spLocks noChangeArrowheads="1"/>
          </p:cNvSpPr>
          <p:nvPr/>
        </p:nvSpPr>
        <p:spPr bwMode="auto">
          <a:xfrm>
            <a:off x="611188" y="620713"/>
            <a:ext cx="8281292" cy="461665"/>
          </a:xfrm>
          <a:prstGeom prst="rect">
            <a:avLst/>
          </a:prstGeom>
          <a:noFill/>
          <a:ln w="9525">
            <a:noFill/>
            <a:miter lim="800000"/>
            <a:headEnd/>
            <a:tailEnd/>
          </a:ln>
        </p:spPr>
        <p:txBody>
          <a:bodyPr wrap="square">
            <a:spAutoFit/>
          </a:bodyPr>
          <a:lstStyle/>
          <a:p>
            <a:r>
              <a:rPr lang="es-ES" sz="2400" b="0" dirty="0"/>
              <a:t>TIPUS D’AGENTS EN UN DISTRICTE INDÚSTRIAL</a:t>
            </a:r>
            <a:endParaRPr lang="ca-ES" sz="2400" b="0" dirty="0"/>
          </a:p>
        </p:txBody>
      </p:sp>
      <p:sp>
        <p:nvSpPr>
          <p:cNvPr id="5" name="4 CuadroTexto"/>
          <p:cNvSpPr txBox="1">
            <a:spLocks noChangeArrowheads="1"/>
          </p:cNvSpPr>
          <p:nvPr/>
        </p:nvSpPr>
        <p:spPr bwMode="auto">
          <a:xfrm>
            <a:off x="1835150" y="1989138"/>
            <a:ext cx="3096890" cy="646331"/>
          </a:xfrm>
          <a:prstGeom prst="rect">
            <a:avLst/>
          </a:prstGeom>
          <a:solidFill>
            <a:schemeClr val="bg2"/>
          </a:solidFill>
          <a:ln w="15875">
            <a:solidFill>
              <a:schemeClr val="tx1"/>
            </a:solidFill>
            <a:miter lim="800000"/>
            <a:headEnd/>
            <a:tailEnd/>
          </a:ln>
        </p:spPr>
        <p:txBody>
          <a:bodyPr wrap="square">
            <a:spAutoFit/>
          </a:bodyPr>
          <a:lstStyle/>
          <a:p>
            <a:pPr fontAlgn="auto">
              <a:spcBef>
                <a:spcPts val="0"/>
              </a:spcBef>
              <a:spcAft>
                <a:spcPts val="0"/>
              </a:spcAft>
              <a:defRPr/>
            </a:pPr>
            <a:r>
              <a:rPr lang="ca-ES" b="0" dirty="0">
                <a:latin typeface="+mn-lt"/>
              </a:rPr>
              <a:t>       Institucions que faciliten informació i suport tècnic</a:t>
            </a:r>
            <a:endParaRPr lang="es-ES" b="0" dirty="0">
              <a:latin typeface="+mn-lt"/>
            </a:endParaRPr>
          </a:p>
        </p:txBody>
      </p:sp>
      <p:cxnSp>
        <p:nvCxnSpPr>
          <p:cNvPr id="48131" name="6 Conector recto de flecha"/>
          <p:cNvCxnSpPr>
            <a:cxnSpLocks noChangeShapeType="1"/>
            <a:stCxn id="5" idx="2"/>
            <a:endCxn id="48132" idx="1"/>
          </p:cNvCxnSpPr>
          <p:nvPr/>
        </p:nvCxnSpPr>
        <p:spPr bwMode="auto">
          <a:xfrm>
            <a:off x="3383595" y="2635469"/>
            <a:ext cx="510471" cy="827849"/>
          </a:xfrm>
          <a:prstGeom prst="straightConnector1">
            <a:avLst/>
          </a:prstGeom>
          <a:noFill/>
          <a:ln w="19050" algn="ctr">
            <a:solidFill>
              <a:schemeClr val="tx1"/>
            </a:solidFill>
            <a:round/>
            <a:headEnd/>
            <a:tailEnd type="arrow" w="med" len="med"/>
          </a:ln>
        </p:spPr>
      </p:cxnSp>
      <p:sp>
        <p:nvSpPr>
          <p:cNvPr id="48132" name="7 Elipse"/>
          <p:cNvSpPr>
            <a:spLocks noChangeArrowheads="1"/>
          </p:cNvSpPr>
          <p:nvPr/>
        </p:nvSpPr>
        <p:spPr bwMode="auto">
          <a:xfrm>
            <a:off x="3563938" y="3284538"/>
            <a:ext cx="2254250" cy="1220787"/>
          </a:xfrm>
          <a:prstGeom prst="ellipse">
            <a:avLst/>
          </a:prstGeom>
          <a:solidFill>
            <a:schemeClr val="bg2"/>
          </a:solidFill>
          <a:ln w="25400" algn="ctr">
            <a:solidFill>
              <a:schemeClr val="tx1"/>
            </a:solidFill>
            <a:round/>
            <a:headEnd/>
            <a:tailEnd/>
          </a:ln>
        </p:spPr>
        <p:txBody>
          <a:bodyPr anchor="ctr"/>
          <a:lstStyle/>
          <a:p>
            <a:pPr algn="ctr"/>
            <a:r>
              <a:rPr lang="ca-ES" b="0" dirty="0">
                <a:latin typeface="Calibri" pitchFamily="34" charset="0"/>
              </a:rPr>
              <a:t>Empreses mateixa activitat</a:t>
            </a:r>
            <a:endParaRPr lang="es-ES" b="0" dirty="0">
              <a:latin typeface="Calibri" pitchFamily="34" charset="0"/>
            </a:endParaRPr>
          </a:p>
        </p:txBody>
      </p:sp>
      <p:sp>
        <p:nvSpPr>
          <p:cNvPr id="12" name="11 Elipse"/>
          <p:cNvSpPr>
            <a:spLocks noChangeArrowheads="1"/>
          </p:cNvSpPr>
          <p:nvPr/>
        </p:nvSpPr>
        <p:spPr bwMode="auto">
          <a:xfrm>
            <a:off x="6235700" y="2765425"/>
            <a:ext cx="903288" cy="374650"/>
          </a:xfrm>
          <a:prstGeom prst="ellipse">
            <a:avLst/>
          </a:prstGeom>
          <a:solidFill>
            <a:schemeClr val="bg2"/>
          </a:solidFill>
          <a:ln w="25400" algn="ctr">
            <a:solidFill>
              <a:schemeClr val="tx1"/>
            </a:solidFill>
            <a:round/>
            <a:headEnd/>
            <a:tailEnd/>
          </a:ln>
        </p:spPr>
        <p:txBody>
          <a:bodyPr anchor="ctr"/>
          <a:lstStyle/>
          <a:p>
            <a:pPr algn="ctr" fontAlgn="auto">
              <a:spcBef>
                <a:spcPts val="0"/>
              </a:spcBef>
              <a:spcAft>
                <a:spcPts val="0"/>
              </a:spcAft>
              <a:defRPr/>
            </a:pPr>
            <a:endParaRPr lang="es-ES" b="0">
              <a:solidFill>
                <a:schemeClr val="lt1"/>
              </a:solidFill>
              <a:latin typeface="+mn-lt"/>
            </a:endParaRPr>
          </a:p>
        </p:txBody>
      </p:sp>
      <p:sp>
        <p:nvSpPr>
          <p:cNvPr id="15" name="14 Elipse"/>
          <p:cNvSpPr>
            <a:spLocks noChangeArrowheads="1"/>
          </p:cNvSpPr>
          <p:nvPr/>
        </p:nvSpPr>
        <p:spPr bwMode="auto">
          <a:xfrm>
            <a:off x="2925763" y="5245100"/>
            <a:ext cx="827087" cy="488950"/>
          </a:xfrm>
          <a:prstGeom prst="ellipse">
            <a:avLst/>
          </a:prstGeom>
          <a:solidFill>
            <a:schemeClr val="bg2"/>
          </a:solidFill>
          <a:ln w="25400" algn="ctr">
            <a:solidFill>
              <a:schemeClr val="tx1"/>
            </a:solidFill>
            <a:round/>
            <a:headEnd/>
            <a:tailEnd/>
          </a:ln>
        </p:spPr>
        <p:txBody>
          <a:bodyPr anchor="ctr"/>
          <a:lstStyle/>
          <a:p>
            <a:pPr algn="ctr" fontAlgn="auto">
              <a:spcBef>
                <a:spcPts val="0"/>
              </a:spcBef>
              <a:spcAft>
                <a:spcPts val="0"/>
              </a:spcAft>
              <a:defRPr/>
            </a:pPr>
            <a:endParaRPr lang="es-ES" b="0">
              <a:solidFill>
                <a:schemeClr val="lt1"/>
              </a:solidFill>
              <a:latin typeface="+mn-lt"/>
            </a:endParaRPr>
          </a:p>
        </p:txBody>
      </p:sp>
      <p:cxnSp>
        <p:nvCxnSpPr>
          <p:cNvPr id="48135" name="16 Conector recto"/>
          <p:cNvCxnSpPr>
            <a:cxnSpLocks noChangeShapeType="1"/>
          </p:cNvCxnSpPr>
          <p:nvPr/>
        </p:nvCxnSpPr>
        <p:spPr bwMode="auto">
          <a:xfrm>
            <a:off x="5364163" y="4437063"/>
            <a:ext cx="469900" cy="406400"/>
          </a:xfrm>
          <a:prstGeom prst="line">
            <a:avLst/>
          </a:prstGeom>
          <a:noFill/>
          <a:ln w="9525" algn="ctr">
            <a:solidFill>
              <a:schemeClr val="tx1"/>
            </a:solidFill>
            <a:round/>
            <a:headEnd/>
            <a:tailEnd/>
          </a:ln>
        </p:spPr>
      </p:cxnSp>
      <p:sp>
        <p:nvSpPr>
          <p:cNvPr id="18" name="17 Elipse"/>
          <p:cNvSpPr>
            <a:spLocks noChangeArrowheads="1"/>
          </p:cNvSpPr>
          <p:nvPr/>
        </p:nvSpPr>
        <p:spPr bwMode="auto">
          <a:xfrm>
            <a:off x="5708650" y="4789488"/>
            <a:ext cx="860425" cy="455612"/>
          </a:xfrm>
          <a:prstGeom prst="ellipse">
            <a:avLst/>
          </a:prstGeom>
          <a:solidFill>
            <a:schemeClr val="bg2"/>
          </a:solidFill>
          <a:ln w="25400" algn="ctr">
            <a:solidFill>
              <a:schemeClr val="tx1"/>
            </a:solidFill>
            <a:round/>
            <a:headEnd/>
            <a:tailEnd/>
          </a:ln>
        </p:spPr>
        <p:txBody>
          <a:bodyPr anchor="ctr"/>
          <a:lstStyle/>
          <a:p>
            <a:pPr algn="ctr" fontAlgn="auto">
              <a:spcBef>
                <a:spcPts val="0"/>
              </a:spcBef>
              <a:spcAft>
                <a:spcPts val="0"/>
              </a:spcAft>
              <a:defRPr/>
            </a:pPr>
            <a:endParaRPr lang="es-ES" b="0">
              <a:solidFill>
                <a:schemeClr val="lt1"/>
              </a:solidFill>
              <a:latin typeface="+mn-lt"/>
            </a:endParaRPr>
          </a:p>
        </p:txBody>
      </p:sp>
      <p:sp>
        <p:nvSpPr>
          <p:cNvPr id="48137" name="19 Pentágono"/>
          <p:cNvSpPr>
            <a:spLocks noChangeArrowheads="1"/>
          </p:cNvSpPr>
          <p:nvPr/>
        </p:nvSpPr>
        <p:spPr bwMode="auto">
          <a:xfrm>
            <a:off x="6732588" y="3429000"/>
            <a:ext cx="1739900" cy="1168400"/>
          </a:xfrm>
          <a:prstGeom prst="homePlate">
            <a:avLst>
              <a:gd name="adj" fmla="val 46142"/>
            </a:avLst>
          </a:prstGeom>
          <a:solidFill>
            <a:schemeClr val="bg2"/>
          </a:solidFill>
          <a:ln w="25400" algn="ctr">
            <a:solidFill>
              <a:schemeClr val="tx1"/>
            </a:solidFill>
            <a:miter lim="800000"/>
            <a:headEnd/>
            <a:tailEnd/>
          </a:ln>
        </p:spPr>
        <p:txBody>
          <a:bodyPr anchor="ctr"/>
          <a:lstStyle/>
          <a:p>
            <a:pPr algn="ctr"/>
            <a:r>
              <a:rPr lang="ca-ES" b="0" dirty="0">
                <a:latin typeface="Calibri" pitchFamily="34" charset="0"/>
              </a:rPr>
              <a:t>Empreses distribuïdores i clients</a:t>
            </a:r>
            <a:endParaRPr lang="es-ES" b="0" dirty="0">
              <a:latin typeface="Calibri" pitchFamily="34" charset="0"/>
            </a:endParaRPr>
          </a:p>
        </p:txBody>
      </p:sp>
      <p:sp>
        <p:nvSpPr>
          <p:cNvPr id="48138" name="20 Pentágono"/>
          <p:cNvSpPr>
            <a:spLocks noChangeArrowheads="1"/>
          </p:cNvSpPr>
          <p:nvPr/>
        </p:nvSpPr>
        <p:spPr bwMode="auto">
          <a:xfrm>
            <a:off x="1476375" y="3284538"/>
            <a:ext cx="1722438" cy="1265237"/>
          </a:xfrm>
          <a:prstGeom prst="homePlate">
            <a:avLst>
              <a:gd name="adj" fmla="val 46210"/>
            </a:avLst>
          </a:prstGeom>
          <a:solidFill>
            <a:schemeClr val="bg2"/>
          </a:solidFill>
          <a:ln w="25400" algn="ctr">
            <a:solidFill>
              <a:schemeClr val="tx1"/>
            </a:solidFill>
            <a:miter lim="800000"/>
            <a:headEnd/>
            <a:tailEnd/>
          </a:ln>
        </p:spPr>
        <p:txBody>
          <a:bodyPr anchor="ctr"/>
          <a:lstStyle/>
          <a:p>
            <a:pPr algn="ctr"/>
            <a:r>
              <a:rPr lang="ca-ES" b="0">
                <a:latin typeface="Calibri" pitchFamily="34" charset="0"/>
              </a:rPr>
              <a:t>Empreses proveïdores</a:t>
            </a:r>
            <a:endParaRPr lang="es-ES" b="0">
              <a:latin typeface="Calibri" pitchFamily="34" charset="0"/>
            </a:endParaRPr>
          </a:p>
        </p:txBody>
      </p:sp>
      <p:cxnSp>
        <p:nvCxnSpPr>
          <p:cNvPr id="48139" name="13 Conector recto"/>
          <p:cNvCxnSpPr>
            <a:cxnSpLocks noChangeShapeType="1"/>
          </p:cNvCxnSpPr>
          <p:nvPr/>
        </p:nvCxnSpPr>
        <p:spPr bwMode="auto">
          <a:xfrm flipH="1">
            <a:off x="3419475" y="4365625"/>
            <a:ext cx="576263" cy="877888"/>
          </a:xfrm>
          <a:prstGeom prst="line">
            <a:avLst/>
          </a:prstGeom>
          <a:noFill/>
          <a:ln w="9525" algn="ctr">
            <a:solidFill>
              <a:schemeClr val="tx1"/>
            </a:solidFill>
            <a:round/>
            <a:headEnd/>
            <a:tailEnd/>
          </a:ln>
        </p:spPr>
      </p:cxnSp>
      <p:cxnSp>
        <p:nvCxnSpPr>
          <p:cNvPr id="48140" name="10 Conector recto"/>
          <p:cNvCxnSpPr>
            <a:cxnSpLocks noChangeShapeType="1"/>
          </p:cNvCxnSpPr>
          <p:nvPr/>
        </p:nvCxnSpPr>
        <p:spPr bwMode="auto">
          <a:xfrm flipV="1">
            <a:off x="5580063" y="3068638"/>
            <a:ext cx="747712" cy="446087"/>
          </a:xfrm>
          <a:prstGeom prst="line">
            <a:avLst/>
          </a:prstGeom>
          <a:noFill/>
          <a:ln w="9525" algn="ctr">
            <a:solidFill>
              <a:schemeClr val="tx1"/>
            </a:solidFill>
            <a:round/>
            <a:headEnd/>
            <a:tailEnd/>
          </a:ln>
        </p:spPr>
      </p:cxnSp>
      <p:sp>
        <p:nvSpPr>
          <p:cNvPr id="48141" name="Text Box 31"/>
          <p:cNvSpPr txBox="1">
            <a:spLocks noChangeArrowheads="1"/>
          </p:cNvSpPr>
          <p:nvPr/>
        </p:nvSpPr>
        <p:spPr bwMode="auto">
          <a:xfrm>
            <a:off x="3923928" y="5445224"/>
            <a:ext cx="2641600" cy="649288"/>
          </a:xfrm>
          <a:prstGeom prst="rect">
            <a:avLst/>
          </a:prstGeom>
          <a:noFill/>
          <a:ln w="9525">
            <a:solidFill>
              <a:schemeClr val="tx1"/>
            </a:solidFill>
            <a:miter lim="800000"/>
            <a:headEnd/>
            <a:tailEnd/>
          </a:ln>
        </p:spPr>
        <p:txBody>
          <a:bodyPr wrap="none">
            <a:spAutoFit/>
          </a:bodyPr>
          <a:lstStyle/>
          <a:p>
            <a:r>
              <a:rPr lang="es-ES" sz="1200" b="0"/>
              <a:t>Empreses de sectors afins que</a:t>
            </a:r>
          </a:p>
          <a:p>
            <a:r>
              <a:rPr lang="es-ES" sz="1200" b="0"/>
              <a:t>ofereixen productes complementaris</a:t>
            </a:r>
          </a:p>
          <a:p>
            <a:r>
              <a:rPr lang="es-ES" sz="1200" b="0"/>
              <a:t>al principal.</a:t>
            </a:r>
            <a:endParaRPr lang="ca-ES" sz="1200" b="0"/>
          </a:p>
        </p:txBody>
      </p:sp>
      <p:sp>
        <p:nvSpPr>
          <p:cNvPr id="48142" name="Line 32"/>
          <p:cNvSpPr>
            <a:spLocks noChangeShapeType="1"/>
          </p:cNvSpPr>
          <p:nvPr/>
        </p:nvSpPr>
        <p:spPr bwMode="auto">
          <a:xfrm flipV="1">
            <a:off x="5219700" y="5084763"/>
            <a:ext cx="504825" cy="360362"/>
          </a:xfrm>
          <a:prstGeom prst="line">
            <a:avLst/>
          </a:prstGeom>
          <a:noFill/>
          <a:ln w="19050">
            <a:solidFill>
              <a:schemeClr val="tx1"/>
            </a:solidFill>
            <a:round/>
            <a:headEnd/>
            <a:tailEnd type="triangle" w="med" len="med"/>
          </a:ln>
        </p:spPr>
        <p:txBody>
          <a:bodyPr/>
          <a:lstStyle/>
          <a:p>
            <a:endParaRPr lang="en-US"/>
          </a:p>
        </p:txBody>
      </p:sp>
      <p:sp>
        <p:nvSpPr>
          <p:cNvPr id="48143" name="32 CuadroTexto"/>
          <p:cNvSpPr txBox="1">
            <a:spLocks noChangeArrowheads="1"/>
          </p:cNvSpPr>
          <p:nvPr/>
        </p:nvSpPr>
        <p:spPr bwMode="auto">
          <a:xfrm>
            <a:off x="5580063" y="1628775"/>
            <a:ext cx="3302000" cy="457200"/>
          </a:xfrm>
          <a:prstGeom prst="rect">
            <a:avLst/>
          </a:prstGeom>
          <a:noFill/>
          <a:ln w="9525">
            <a:noFill/>
            <a:miter lim="800000"/>
            <a:headEnd/>
            <a:tailEnd/>
          </a:ln>
        </p:spPr>
        <p:txBody>
          <a:bodyPr>
            <a:spAutoFit/>
          </a:bodyPr>
          <a:lstStyle/>
          <a:p>
            <a:r>
              <a:rPr lang="ca-ES" sz="1200" b="0"/>
              <a:t>Les fronteres d’un districte no coincideixen amb les d’un sector industrial.</a:t>
            </a:r>
            <a:endParaRPr lang="es-ES" sz="1200" b="0"/>
          </a:p>
        </p:txBody>
      </p:sp>
      <p:pic>
        <p:nvPicPr>
          <p:cNvPr id="48144" name="Picture 2"/>
          <p:cNvPicPr>
            <a:picLocks noChangeAspect="1" noChangeArrowheads="1"/>
          </p:cNvPicPr>
          <p:nvPr/>
        </p:nvPicPr>
        <p:blipFill>
          <a:blip r:embed="rId2" cstate="print"/>
          <a:srcRect/>
          <a:stretch>
            <a:fillRect/>
          </a:stretch>
        </p:blipFill>
        <p:spPr bwMode="auto">
          <a:xfrm>
            <a:off x="7812088" y="1916113"/>
            <a:ext cx="396875" cy="500062"/>
          </a:xfrm>
          <a:prstGeom prst="rect">
            <a:avLst/>
          </a:prstGeom>
          <a:noFill/>
          <a:ln w="9525">
            <a:noFill/>
            <a:miter lim="800000"/>
            <a:headEnd/>
            <a:tailEnd/>
          </a:ln>
        </p:spPr>
      </p:pic>
      <p:sp>
        <p:nvSpPr>
          <p:cNvPr id="20" name="19 CuadroTexto"/>
          <p:cNvSpPr txBox="1"/>
          <p:nvPr/>
        </p:nvSpPr>
        <p:spPr>
          <a:xfrm>
            <a:off x="3779912" y="3429000"/>
            <a:ext cx="576064" cy="369332"/>
          </a:xfrm>
          <a:prstGeom prst="rect">
            <a:avLst/>
          </a:prstGeom>
          <a:noFill/>
        </p:spPr>
        <p:txBody>
          <a:bodyPr wrap="square" rtlCol="0">
            <a:spAutoFit/>
          </a:bodyPr>
          <a:lstStyle/>
          <a:p>
            <a:r>
              <a:rPr lang="ca-ES" dirty="0">
                <a:solidFill>
                  <a:srgbClr val="FF0000"/>
                </a:solidFill>
              </a:rPr>
              <a:t>1</a:t>
            </a:r>
          </a:p>
        </p:txBody>
      </p:sp>
      <p:sp>
        <p:nvSpPr>
          <p:cNvPr id="21" name="20 CuadroTexto"/>
          <p:cNvSpPr txBox="1"/>
          <p:nvPr/>
        </p:nvSpPr>
        <p:spPr>
          <a:xfrm>
            <a:off x="1691680" y="1988840"/>
            <a:ext cx="576064" cy="369332"/>
          </a:xfrm>
          <a:prstGeom prst="rect">
            <a:avLst/>
          </a:prstGeom>
          <a:noFill/>
        </p:spPr>
        <p:txBody>
          <a:bodyPr wrap="square" rtlCol="0">
            <a:spAutoFit/>
          </a:bodyPr>
          <a:lstStyle/>
          <a:p>
            <a:r>
              <a:rPr lang="ca-ES" dirty="0">
                <a:solidFill>
                  <a:srgbClr val="FF0000"/>
                </a:solidFill>
              </a:rPr>
              <a:t>   2</a:t>
            </a:r>
          </a:p>
        </p:txBody>
      </p:sp>
      <p:sp>
        <p:nvSpPr>
          <p:cNvPr id="22" name="21 CuadroTexto"/>
          <p:cNvSpPr txBox="1"/>
          <p:nvPr/>
        </p:nvSpPr>
        <p:spPr>
          <a:xfrm>
            <a:off x="1547664" y="3284984"/>
            <a:ext cx="576064" cy="369332"/>
          </a:xfrm>
          <a:prstGeom prst="rect">
            <a:avLst/>
          </a:prstGeom>
          <a:noFill/>
        </p:spPr>
        <p:txBody>
          <a:bodyPr wrap="square" rtlCol="0">
            <a:spAutoFit/>
          </a:bodyPr>
          <a:lstStyle/>
          <a:p>
            <a:r>
              <a:rPr lang="ca-ES" dirty="0">
                <a:solidFill>
                  <a:srgbClr val="FF0000"/>
                </a:solidFill>
              </a:rPr>
              <a:t>3a</a:t>
            </a:r>
          </a:p>
        </p:txBody>
      </p:sp>
      <p:sp>
        <p:nvSpPr>
          <p:cNvPr id="23" name="22 CuadroTexto"/>
          <p:cNvSpPr txBox="1"/>
          <p:nvPr/>
        </p:nvSpPr>
        <p:spPr>
          <a:xfrm>
            <a:off x="6660232" y="3356992"/>
            <a:ext cx="576064" cy="369332"/>
          </a:xfrm>
          <a:prstGeom prst="rect">
            <a:avLst/>
          </a:prstGeom>
          <a:noFill/>
        </p:spPr>
        <p:txBody>
          <a:bodyPr wrap="square" rtlCol="0">
            <a:spAutoFit/>
          </a:bodyPr>
          <a:lstStyle/>
          <a:p>
            <a:r>
              <a:rPr lang="ca-ES" dirty="0">
                <a:solidFill>
                  <a:srgbClr val="FF0000"/>
                </a:solidFill>
              </a:rPr>
              <a:t>3b</a:t>
            </a:r>
          </a:p>
        </p:txBody>
      </p:sp>
      <p:sp>
        <p:nvSpPr>
          <p:cNvPr id="24" name="23 CuadroTexto"/>
          <p:cNvSpPr txBox="1"/>
          <p:nvPr/>
        </p:nvSpPr>
        <p:spPr>
          <a:xfrm>
            <a:off x="3995936" y="5085184"/>
            <a:ext cx="576064" cy="369332"/>
          </a:xfrm>
          <a:prstGeom prst="rect">
            <a:avLst/>
          </a:prstGeom>
          <a:noFill/>
        </p:spPr>
        <p:txBody>
          <a:bodyPr wrap="square" rtlCol="0">
            <a:spAutoFit/>
          </a:bodyPr>
          <a:lstStyle/>
          <a:p>
            <a:r>
              <a:rPr lang="ca-ES" dirty="0">
                <a:solidFill>
                  <a:srgbClr val="FF0000"/>
                </a:solidFill>
              </a:rPr>
              <a:t>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a:ln/>
        </p:spPr>
        <p:txBody>
          <a:bodyPr/>
          <a:lstStyle/>
          <a:p>
            <a:pPr>
              <a:defRPr/>
            </a:pPr>
            <a:fld id="{F6B345F8-00E1-4715-A1E7-B3074A5FA989}" type="slidenum">
              <a:rPr lang="ca-ES"/>
              <a:pPr>
                <a:defRPr/>
              </a:pPr>
              <a:t>21</a:t>
            </a:fld>
            <a:endParaRPr lang="ca-ES"/>
          </a:p>
        </p:txBody>
      </p:sp>
      <p:graphicFrame>
        <p:nvGraphicFramePr>
          <p:cNvPr id="7" name="6 Diagrama"/>
          <p:cNvGraphicFramePr/>
          <p:nvPr/>
        </p:nvGraphicFramePr>
        <p:xfrm>
          <a:off x="1043608" y="1988840"/>
          <a:ext cx="7704856"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154" name="Text Box 4"/>
          <p:cNvSpPr txBox="1">
            <a:spLocks noChangeArrowheads="1"/>
          </p:cNvSpPr>
          <p:nvPr/>
        </p:nvSpPr>
        <p:spPr bwMode="auto">
          <a:xfrm>
            <a:off x="179512" y="692150"/>
            <a:ext cx="8712968" cy="400110"/>
          </a:xfrm>
          <a:prstGeom prst="rect">
            <a:avLst/>
          </a:prstGeom>
          <a:noFill/>
          <a:ln w="9525">
            <a:noFill/>
            <a:miter lim="800000"/>
            <a:headEnd/>
            <a:tailEnd/>
          </a:ln>
        </p:spPr>
        <p:txBody>
          <a:bodyPr wrap="square">
            <a:spAutoFit/>
          </a:bodyPr>
          <a:lstStyle/>
          <a:p>
            <a:r>
              <a:rPr lang="es-ES" sz="2000" b="0" dirty="0"/>
              <a:t>FACTORS QUE AFAVOREIXEN A LES EMPRESES D’UN CLÚSTER</a:t>
            </a:r>
            <a:endParaRPr lang="ca-ES" sz="2000" b="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a:ln/>
        </p:spPr>
        <p:txBody>
          <a:bodyPr/>
          <a:lstStyle/>
          <a:p>
            <a:pPr>
              <a:defRPr/>
            </a:pPr>
            <a:fld id="{DF23683B-73E6-401B-82F3-E45EB23BF16E}" type="slidenum">
              <a:rPr lang="ca-ES"/>
              <a:pPr>
                <a:defRPr/>
              </a:pPr>
              <a:t>22</a:t>
            </a:fld>
            <a:endParaRPr lang="ca-ES"/>
          </a:p>
        </p:txBody>
      </p:sp>
      <p:sp>
        <p:nvSpPr>
          <p:cNvPr id="50177" name="Text Box 4"/>
          <p:cNvSpPr txBox="1">
            <a:spLocks noChangeArrowheads="1"/>
          </p:cNvSpPr>
          <p:nvPr/>
        </p:nvSpPr>
        <p:spPr bwMode="auto">
          <a:xfrm>
            <a:off x="611188" y="620713"/>
            <a:ext cx="7632700" cy="830997"/>
          </a:xfrm>
          <a:prstGeom prst="rect">
            <a:avLst/>
          </a:prstGeom>
          <a:noFill/>
          <a:ln w="9525">
            <a:noFill/>
            <a:miter lim="800000"/>
            <a:headEnd/>
            <a:tailEnd/>
          </a:ln>
        </p:spPr>
        <p:txBody>
          <a:bodyPr>
            <a:spAutoFit/>
          </a:bodyPr>
          <a:lstStyle/>
          <a:p>
            <a:r>
              <a:rPr lang="es-ES" sz="2400" b="0" dirty="0" err="1"/>
              <a:t>Aplicació</a:t>
            </a:r>
            <a:r>
              <a:rPr lang="es-ES" sz="2400" b="0" dirty="0"/>
              <a:t>: ALGUNS DISTRICTES INDÚSTRIALS</a:t>
            </a:r>
          </a:p>
          <a:p>
            <a:r>
              <a:rPr lang="es-ES" sz="2400" b="0" dirty="0"/>
              <a:t>(CLUSTER) ESPANYOLS</a:t>
            </a:r>
            <a:endParaRPr lang="ca-ES" sz="2400" b="0" dirty="0"/>
          </a:p>
        </p:txBody>
      </p:sp>
      <p:pic>
        <p:nvPicPr>
          <p:cNvPr id="50178" name="Picture 7"/>
          <p:cNvPicPr>
            <a:picLocks noChangeAspect="1" noChangeArrowheads="1"/>
          </p:cNvPicPr>
          <p:nvPr/>
        </p:nvPicPr>
        <p:blipFill>
          <a:blip r:embed="rId2" cstate="print"/>
          <a:srcRect/>
          <a:stretch>
            <a:fillRect/>
          </a:stretch>
        </p:blipFill>
        <p:spPr bwMode="auto">
          <a:xfrm>
            <a:off x="1221455" y="1628800"/>
            <a:ext cx="6824248" cy="482453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Grp="1" noChangeArrowheads="1"/>
          </p:cNvSpPr>
          <p:nvPr>
            <p:ph type="sldNum" sz="quarter" idx="12"/>
          </p:nvPr>
        </p:nvSpPr>
        <p:spPr>
          <a:ln/>
        </p:spPr>
        <p:txBody>
          <a:bodyPr/>
          <a:lstStyle/>
          <a:p>
            <a:pPr>
              <a:defRPr/>
            </a:pPr>
            <a:fld id="{F408413F-DAF2-4D94-9A66-A64FDF1685FD}" type="slidenum">
              <a:rPr lang="ca-ES"/>
              <a:pPr>
                <a:defRPr/>
              </a:pPr>
              <a:t>23</a:t>
            </a:fld>
            <a:endParaRPr lang="ca-ES"/>
          </a:p>
        </p:txBody>
      </p:sp>
      <p:sp>
        <p:nvSpPr>
          <p:cNvPr id="53249" name="Text Box 4"/>
          <p:cNvSpPr txBox="1">
            <a:spLocks noChangeArrowheads="1"/>
          </p:cNvSpPr>
          <p:nvPr/>
        </p:nvSpPr>
        <p:spPr bwMode="auto">
          <a:xfrm>
            <a:off x="251520" y="332656"/>
            <a:ext cx="8676456" cy="830997"/>
          </a:xfrm>
          <a:prstGeom prst="rect">
            <a:avLst/>
          </a:prstGeom>
          <a:noFill/>
          <a:ln w="9525">
            <a:noFill/>
            <a:miter lim="800000"/>
            <a:headEnd/>
            <a:tailEnd/>
          </a:ln>
        </p:spPr>
        <p:txBody>
          <a:bodyPr wrap="square">
            <a:spAutoFit/>
          </a:bodyPr>
          <a:lstStyle/>
          <a:p>
            <a:endParaRPr lang="es-ES" sz="2400" b="0" dirty="0"/>
          </a:p>
          <a:p>
            <a:r>
              <a:rPr lang="es-ES" sz="2400" b="0" dirty="0"/>
              <a:t>ANÀLISI DE L’ENTORN FUTUR: MÈTODE ESCENARIS</a:t>
            </a:r>
            <a:endParaRPr lang="ca-ES" sz="2400" b="0" dirty="0"/>
          </a:p>
        </p:txBody>
      </p:sp>
      <p:sp>
        <p:nvSpPr>
          <p:cNvPr id="53250" name="2 Marcador de contenido"/>
          <p:cNvSpPr>
            <a:spLocks/>
          </p:cNvSpPr>
          <p:nvPr/>
        </p:nvSpPr>
        <p:spPr bwMode="auto">
          <a:xfrm>
            <a:off x="539552" y="1340768"/>
            <a:ext cx="8209284" cy="5184576"/>
          </a:xfrm>
          <a:prstGeom prst="rect">
            <a:avLst/>
          </a:prstGeom>
          <a:noFill/>
          <a:ln w="9525">
            <a:noFill/>
            <a:miter lim="800000"/>
            <a:headEnd/>
            <a:tailEnd/>
          </a:ln>
        </p:spPr>
        <p:txBody>
          <a:bodyPr/>
          <a:lstStyle/>
          <a:p>
            <a:pPr marL="342900" indent="-342900">
              <a:buClr>
                <a:srgbClr val="FF0000"/>
              </a:buClr>
            </a:pPr>
            <a:r>
              <a:rPr lang="ca-ES" dirty="0"/>
              <a:t>Objectiu de l’anàlisi:</a:t>
            </a:r>
          </a:p>
          <a:p>
            <a:pPr marL="800100" lvl="1" indent="-342900" algn="just">
              <a:buClr>
                <a:srgbClr val="FF0000"/>
              </a:buClr>
            </a:pPr>
            <a:endParaRPr lang="ca-ES" dirty="0"/>
          </a:p>
          <a:p>
            <a:pPr marL="342900" indent="-342900">
              <a:buClr>
                <a:srgbClr val="FF0000"/>
              </a:buClr>
              <a:buFont typeface="Arial" charset="0"/>
              <a:buChar char="•"/>
            </a:pPr>
            <a:r>
              <a:rPr lang="ca-ES" b="0" dirty="0"/>
              <a:t>Investigar sobre la situació que en el futur afectarà a l’empresa.</a:t>
            </a:r>
          </a:p>
          <a:p>
            <a:pPr marL="342900" indent="-342900">
              <a:buClr>
                <a:srgbClr val="FF0000"/>
              </a:buClr>
              <a:buFont typeface="Arial" charset="0"/>
              <a:buChar char="•"/>
            </a:pPr>
            <a:r>
              <a:rPr lang="ca-ES" b="0" dirty="0"/>
              <a:t>Necessari tant per l’entorn general com per l'específic.</a:t>
            </a:r>
          </a:p>
          <a:p>
            <a:pPr marL="342900" indent="-342900">
              <a:buClr>
                <a:srgbClr val="FF0000"/>
              </a:buClr>
              <a:buFont typeface="Arial" charset="0"/>
              <a:buNone/>
            </a:pPr>
            <a:endParaRPr lang="ca-ES" b="0" dirty="0"/>
          </a:p>
          <a:p>
            <a:pPr marL="342900" indent="-342900">
              <a:buClr>
                <a:srgbClr val="FF0000"/>
              </a:buClr>
              <a:buFont typeface="Arial" charset="0"/>
              <a:buNone/>
            </a:pPr>
            <a:r>
              <a:rPr lang="ca-ES" dirty="0"/>
              <a:t>Problema:</a:t>
            </a:r>
          </a:p>
          <a:p>
            <a:pPr marL="342900" indent="-342900">
              <a:buClr>
                <a:srgbClr val="FF0000"/>
              </a:buClr>
              <a:buFont typeface="Arial" charset="0"/>
              <a:buNone/>
            </a:pPr>
            <a:endParaRPr lang="ca-ES" dirty="0"/>
          </a:p>
          <a:p>
            <a:pPr marL="342900" indent="-342900">
              <a:buClr>
                <a:srgbClr val="FF0000"/>
              </a:buClr>
              <a:buFont typeface="Arial" charset="0"/>
              <a:buChar char="•"/>
            </a:pPr>
            <a:r>
              <a:rPr lang="ca-ES" b="0" dirty="0"/>
              <a:t>Gran incertesa </a:t>
            </a:r>
            <a:r>
              <a:rPr lang="ca-ES" b="0" dirty="0">
                <a:sym typeface="Wingdings" pitchFamily="2" charset="2"/>
              </a:rPr>
              <a:t> Gran dificultat per l’anàlisi.</a:t>
            </a:r>
          </a:p>
          <a:p>
            <a:pPr marL="342900" indent="-342900">
              <a:buClr>
                <a:srgbClr val="FF0000"/>
              </a:buClr>
              <a:buFont typeface="Arial" charset="0"/>
              <a:buChar char="•"/>
            </a:pPr>
            <a:endParaRPr lang="ca-ES" b="0" dirty="0">
              <a:sym typeface="Wingdings" pitchFamily="2" charset="2"/>
            </a:endParaRPr>
          </a:p>
          <a:p>
            <a:pPr marL="342900" indent="-342900">
              <a:buClr>
                <a:srgbClr val="FF0000"/>
              </a:buClr>
              <a:buFont typeface="Arial" charset="0"/>
              <a:buNone/>
            </a:pPr>
            <a:r>
              <a:rPr lang="ca-ES" dirty="0"/>
              <a:t>Importància de l’anàlisi:</a:t>
            </a:r>
          </a:p>
          <a:p>
            <a:pPr marL="342900" indent="-342900">
              <a:buClr>
                <a:srgbClr val="FF0000"/>
              </a:buClr>
              <a:buFont typeface="Arial" charset="0"/>
              <a:buNone/>
            </a:pPr>
            <a:endParaRPr lang="ca-ES" dirty="0"/>
          </a:p>
          <a:p>
            <a:pPr marL="342900" indent="-342900">
              <a:buClr>
                <a:srgbClr val="FF0000"/>
              </a:buClr>
              <a:buFont typeface="Arial" charset="0"/>
              <a:buChar char="•"/>
            </a:pPr>
            <a:r>
              <a:rPr lang="ca-ES" b="0" dirty="0"/>
              <a:t>Marc d’actuació quan l’estratègia s’implanta </a:t>
            </a:r>
            <a:r>
              <a:rPr lang="ca-ES" b="0" dirty="0">
                <a:sym typeface="Wingdings" pitchFamily="2" charset="2"/>
              </a:rPr>
              <a:t> l’estratègia tindrà èxit o no en el futur.</a:t>
            </a:r>
          </a:p>
          <a:p>
            <a:pPr marL="342900" indent="-342900">
              <a:buClr>
                <a:srgbClr val="FF0000"/>
              </a:buClr>
              <a:buFont typeface="Arial" charset="0"/>
              <a:buChar char="•"/>
            </a:pPr>
            <a:endParaRPr lang="ca-ES" b="0" dirty="0">
              <a:sym typeface="Wingdings" pitchFamily="2" charset="2"/>
            </a:endParaRPr>
          </a:p>
          <a:p>
            <a:pPr marL="342900" indent="-342900">
              <a:buClr>
                <a:srgbClr val="FF0000"/>
              </a:buClr>
              <a:buFont typeface="Arial" charset="0"/>
              <a:buNone/>
            </a:pPr>
            <a:r>
              <a:rPr lang="ca-ES" b="0" dirty="0"/>
              <a:t>Degut a la incertesa es requereixen </a:t>
            </a:r>
            <a:r>
              <a:rPr lang="ca-ES" i="1" u="sng" dirty="0"/>
              <a:t>tècniques prospectives:</a:t>
            </a:r>
          </a:p>
          <a:p>
            <a:pPr marL="342900" indent="-342900">
              <a:buClr>
                <a:srgbClr val="FF0000"/>
              </a:buClr>
              <a:buFont typeface="Arial" charset="0"/>
              <a:buNone/>
            </a:pPr>
            <a:endParaRPr lang="ca-ES" sz="1600" b="0" dirty="0"/>
          </a:p>
          <a:p>
            <a:pPr marL="342900" indent="-342900">
              <a:buClr>
                <a:srgbClr val="FF0000"/>
              </a:buClr>
              <a:buFontTx/>
              <a:buChar char="-"/>
            </a:pPr>
            <a:r>
              <a:rPr lang="ca-ES" b="0" dirty="0"/>
              <a:t>Entorns estables </a:t>
            </a:r>
            <a:r>
              <a:rPr lang="ca-ES" b="0" dirty="0">
                <a:sym typeface="Wingdings" pitchFamily="2" charset="2"/>
              </a:rPr>
              <a:t> </a:t>
            </a:r>
            <a:r>
              <a:rPr lang="ca-ES" i="1" dirty="0">
                <a:sym typeface="Wingdings" pitchFamily="2" charset="2"/>
              </a:rPr>
              <a:t>tècniques de previsió</a:t>
            </a:r>
          </a:p>
          <a:p>
            <a:pPr marL="342900" indent="-342900">
              <a:buClr>
                <a:srgbClr val="FF0000"/>
              </a:buClr>
              <a:buFontTx/>
              <a:buChar char="-"/>
            </a:pPr>
            <a:r>
              <a:rPr lang="ca-ES" b="0" dirty="0">
                <a:sym typeface="Wingdings" pitchFamily="2" charset="2"/>
              </a:rPr>
              <a:t>Entorns turbulents  </a:t>
            </a:r>
            <a:r>
              <a:rPr lang="ca-ES" i="1" dirty="0">
                <a:sym typeface="Wingdings" pitchFamily="2" charset="2"/>
              </a:rPr>
              <a:t>tècniques prospectives</a:t>
            </a:r>
            <a:endParaRPr lang="ca-ES" i="1" dirty="0"/>
          </a:p>
        </p:txBody>
      </p:sp>
      <p:pic>
        <p:nvPicPr>
          <p:cNvPr id="53251" name="Picture 2"/>
          <p:cNvPicPr>
            <a:picLocks noChangeAspect="1" noChangeArrowheads="1"/>
          </p:cNvPicPr>
          <p:nvPr/>
        </p:nvPicPr>
        <p:blipFill>
          <a:blip r:embed="rId2" cstate="print"/>
          <a:srcRect/>
          <a:stretch>
            <a:fillRect/>
          </a:stretch>
        </p:blipFill>
        <p:spPr bwMode="auto">
          <a:xfrm>
            <a:off x="2915816" y="1196752"/>
            <a:ext cx="749300" cy="765175"/>
          </a:xfrm>
          <a:prstGeom prst="rect">
            <a:avLst/>
          </a:prstGeom>
          <a:noFill/>
          <a:ln w="9525">
            <a:noFill/>
            <a:miter lim="800000"/>
            <a:headEnd/>
            <a:tailEnd/>
          </a:ln>
        </p:spPr>
      </p:pic>
      <p:pic>
        <p:nvPicPr>
          <p:cNvPr id="53252" name="Picture 3"/>
          <p:cNvPicPr>
            <a:picLocks noChangeAspect="1" noChangeArrowheads="1"/>
          </p:cNvPicPr>
          <p:nvPr/>
        </p:nvPicPr>
        <p:blipFill>
          <a:blip r:embed="rId3" cstate="print">
            <a:grayscl/>
          </a:blip>
          <a:srcRect/>
          <a:stretch>
            <a:fillRect/>
          </a:stretch>
        </p:blipFill>
        <p:spPr bwMode="auto">
          <a:xfrm>
            <a:off x="2195736" y="2492896"/>
            <a:ext cx="863600" cy="863600"/>
          </a:xfrm>
          <a:prstGeom prst="rect">
            <a:avLst/>
          </a:prstGeom>
          <a:noFill/>
          <a:ln w="9525">
            <a:noFill/>
            <a:miter lim="800000"/>
            <a:headEnd/>
            <a:tailEnd/>
          </a:ln>
        </p:spPr>
      </p:pic>
      <p:pic>
        <p:nvPicPr>
          <p:cNvPr id="53253" name="Picture 4"/>
          <p:cNvPicPr>
            <a:picLocks noChangeAspect="1" noChangeArrowheads="1"/>
          </p:cNvPicPr>
          <p:nvPr/>
        </p:nvPicPr>
        <p:blipFill>
          <a:blip r:embed="rId4" cstate="print"/>
          <a:srcRect/>
          <a:stretch>
            <a:fillRect/>
          </a:stretch>
        </p:blipFill>
        <p:spPr bwMode="auto">
          <a:xfrm>
            <a:off x="3131840" y="3573016"/>
            <a:ext cx="889000" cy="1104900"/>
          </a:xfrm>
          <a:prstGeom prst="rect">
            <a:avLst/>
          </a:prstGeom>
          <a:noFill/>
          <a:ln w="9525">
            <a:noFill/>
            <a:miter lim="800000"/>
            <a:headEnd/>
            <a:tailEnd/>
          </a:ln>
        </p:spPr>
      </p:pic>
      <p:pic>
        <p:nvPicPr>
          <p:cNvPr id="53254" name="Picture 5"/>
          <p:cNvPicPr>
            <a:picLocks noChangeAspect="1" noChangeArrowheads="1"/>
          </p:cNvPicPr>
          <p:nvPr/>
        </p:nvPicPr>
        <p:blipFill>
          <a:blip r:embed="rId5" cstate="print"/>
          <a:srcRect/>
          <a:stretch>
            <a:fillRect/>
          </a:stretch>
        </p:blipFill>
        <p:spPr bwMode="auto">
          <a:xfrm>
            <a:off x="7020272" y="5013176"/>
            <a:ext cx="396875" cy="500062"/>
          </a:xfrm>
          <a:prstGeom prst="rect">
            <a:avLst/>
          </a:prstGeom>
          <a:noFill/>
          <a:ln w="9525">
            <a:noFill/>
            <a:miter lim="800000"/>
            <a:headEnd/>
            <a:tailEnd/>
          </a:ln>
        </p:spPr>
      </p:pic>
    </p:spTree>
    <p:extLst>
      <p:ext uri="{BB962C8B-B14F-4D97-AF65-F5344CB8AC3E}">
        <p14:creationId xmlns:p14="http://schemas.microsoft.com/office/powerpoint/2010/main" val="1103087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749" name="Group 309"/>
          <p:cNvGraphicFramePr>
            <a:graphicFrameLocks noGrp="1"/>
          </p:cNvGraphicFramePr>
          <p:nvPr>
            <p:ph/>
          </p:nvPr>
        </p:nvGraphicFramePr>
        <p:xfrm>
          <a:off x="611188" y="1773238"/>
          <a:ext cx="8008937" cy="4280536"/>
        </p:xfrm>
        <a:graphic>
          <a:graphicData uri="http://schemas.openxmlformats.org/drawingml/2006/table">
            <a:tbl>
              <a:tblPr/>
              <a:tblGrid>
                <a:gridCol w="2009775">
                  <a:extLst>
                    <a:ext uri="{9D8B030D-6E8A-4147-A177-3AD203B41FA5}">
                      <a16:colId xmlns:a16="http://schemas.microsoft.com/office/drawing/2014/main" val="20000"/>
                    </a:ext>
                  </a:extLst>
                </a:gridCol>
                <a:gridCol w="3719512">
                  <a:extLst>
                    <a:ext uri="{9D8B030D-6E8A-4147-A177-3AD203B41FA5}">
                      <a16:colId xmlns:a16="http://schemas.microsoft.com/office/drawing/2014/main" val="20001"/>
                    </a:ext>
                  </a:extLst>
                </a:gridCol>
                <a:gridCol w="2279650">
                  <a:extLst>
                    <a:ext uri="{9D8B030D-6E8A-4147-A177-3AD203B41FA5}">
                      <a16:colId xmlns:a16="http://schemas.microsoft.com/office/drawing/2014/main" val="20002"/>
                    </a:ext>
                  </a:extLst>
                </a:gridCol>
              </a:tblGrid>
              <a:tr h="315913">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ca-ES" sz="1400" b="1" i="0" u="none" strike="noStrike" cap="none" normalizeH="0" baseline="0" dirty="0">
                          <a:ln>
                            <a:noFill/>
                          </a:ln>
                          <a:solidFill>
                            <a:schemeClr val="tx1"/>
                          </a:solidFill>
                          <a:effectLst/>
                          <a:latin typeface="Verdana" pitchFamily="34" charset="0"/>
                        </a:rPr>
                        <a:t>CARÀCTERS</a:t>
                      </a:r>
                      <a:endParaRPr kumimoji="0" lang="es-ES" sz="1400" b="1" i="0" u="none" strike="noStrike" cap="none" normalizeH="0" baseline="0" dirty="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ca-ES" sz="1400" b="1" i="0" u="none" strike="noStrike" cap="none" normalizeH="0" baseline="0">
                          <a:ln>
                            <a:noFill/>
                          </a:ln>
                          <a:solidFill>
                            <a:schemeClr val="tx1"/>
                          </a:solidFill>
                          <a:effectLst/>
                          <a:latin typeface="Verdana" pitchFamily="34" charset="0"/>
                        </a:rPr>
                        <a:t>PREVISIÓ</a:t>
                      </a:r>
                      <a:endParaRPr kumimoji="0" lang="es-ES" sz="1400" b="1" i="0" u="none" strike="noStrike" cap="none" normalizeH="0" baseline="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ca-ES" sz="1400" b="1" i="0" u="none" strike="noStrike" cap="none" normalizeH="0" baseline="0">
                          <a:ln>
                            <a:noFill/>
                          </a:ln>
                          <a:solidFill>
                            <a:schemeClr val="tx1"/>
                          </a:solidFill>
                          <a:effectLst/>
                          <a:latin typeface="Verdana" pitchFamily="34" charset="0"/>
                        </a:rPr>
                        <a:t>PROSPECTIVA</a:t>
                      </a:r>
                      <a:endParaRPr kumimoji="0" lang="es-ES" sz="1400" b="1" i="0" u="none" strike="noStrike" cap="none" normalizeH="0" baseline="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27025">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ca-ES" sz="1400" b="0" i="0" u="none" strike="noStrike" cap="none" normalizeH="0" baseline="0">
                          <a:ln>
                            <a:noFill/>
                          </a:ln>
                          <a:solidFill>
                            <a:srgbClr val="000000"/>
                          </a:solidFill>
                          <a:effectLst/>
                          <a:latin typeface="Verdana" pitchFamily="34" charset="0"/>
                        </a:rPr>
                        <a:t>Visió</a:t>
                      </a:r>
                      <a:endParaRPr kumimoji="0" lang="es-ES" sz="1400" b="0" i="0" u="none" strike="noStrike" cap="none" normalizeH="0" baseline="0">
                        <a:ln>
                          <a:noFill/>
                        </a:ln>
                        <a:solidFill>
                          <a:srgbClr val="0000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ca-ES" sz="1400" b="0" i="0" u="none" strike="noStrike" cap="none" normalizeH="0" baseline="0">
                          <a:ln>
                            <a:noFill/>
                          </a:ln>
                          <a:solidFill>
                            <a:srgbClr val="000000"/>
                          </a:solidFill>
                          <a:effectLst/>
                          <a:latin typeface="Verdana" pitchFamily="34" charset="0"/>
                        </a:rPr>
                        <a:t>Parcial (ceteris paribus)</a:t>
                      </a:r>
                      <a:endParaRPr kumimoji="0" lang="es-ES" sz="1400" b="0" i="0" u="none" strike="noStrike" cap="none" normalizeH="0" baseline="0">
                        <a:ln>
                          <a:noFill/>
                        </a:ln>
                        <a:solidFill>
                          <a:srgbClr val="0000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ca-ES" sz="1400" b="0" i="0" u="none" strike="noStrike" cap="none" normalizeH="0" baseline="0" dirty="0">
                          <a:ln>
                            <a:noFill/>
                          </a:ln>
                          <a:solidFill>
                            <a:srgbClr val="000000"/>
                          </a:solidFill>
                          <a:effectLst/>
                          <a:latin typeface="Verdana" pitchFamily="34" charset="0"/>
                        </a:rPr>
                        <a:t>Global (res és igual)</a:t>
                      </a:r>
                      <a:endParaRPr kumimoji="0" lang="es-ES" sz="1400" b="0" i="0" u="none" strike="noStrike" cap="none" normalizeH="0" baseline="0" dirty="0">
                        <a:ln>
                          <a:noFill/>
                        </a:ln>
                        <a:solidFill>
                          <a:srgbClr val="0000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1"/>
                  </a:ext>
                </a:extLst>
              </a:tr>
              <a:tr h="900113">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ca-ES" sz="1400" b="0" i="0" u="none" strike="noStrike" cap="none" normalizeH="0" baseline="0">
                          <a:ln>
                            <a:noFill/>
                          </a:ln>
                          <a:solidFill>
                            <a:srgbClr val="000000"/>
                          </a:solidFill>
                          <a:effectLst/>
                          <a:latin typeface="Verdana" pitchFamily="34" charset="0"/>
                        </a:rPr>
                        <a:t>Variables</a:t>
                      </a:r>
                      <a:endParaRPr kumimoji="0" lang="es-ES" sz="1400" b="0" i="0" u="none" strike="noStrike" cap="none" normalizeH="0" baseline="0">
                        <a:ln>
                          <a:noFill/>
                        </a:ln>
                        <a:solidFill>
                          <a:srgbClr val="0000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ca-ES" sz="1400" b="0" i="0" u="none" strike="noStrike" cap="none" normalizeH="0" baseline="0">
                          <a:ln>
                            <a:noFill/>
                          </a:ln>
                          <a:solidFill>
                            <a:srgbClr val="000000"/>
                          </a:solidFill>
                          <a:effectLst/>
                          <a:latin typeface="Verdana" pitchFamily="34" charset="0"/>
                        </a:rPr>
                        <a:t>Quantitatives, objectives i conegudes</a:t>
                      </a:r>
                      <a:endParaRPr kumimoji="0" lang="es-ES" sz="1400" b="0" i="0" u="none" strike="noStrike" cap="none" normalizeH="0" baseline="0">
                        <a:ln>
                          <a:noFill/>
                        </a:ln>
                        <a:solidFill>
                          <a:srgbClr val="0000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ca-ES" sz="1400" b="0" i="0" u="none" strike="noStrike" cap="none" normalizeH="0" baseline="0">
                          <a:ln>
                            <a:noFill/>
                          </a:ln>
                          <a:solidFill>
                            <a:srgbClr val="000000"/>
                          </a:solidFill>
                          <a:effectLst/>
                          <a:latin typeface="Verdana" pitchFamily="34" charset="0"/>
                        </a:rPr>
                        <a:t>Quantitatives, qualificatives o no, subjectives, conegudes i ocultes</a:t>
                      </a:r>
                      <a:endParaRPr kumimoji="0" lang="es-ES" sz="1400" b="0" i="0" u="none" strike="noStrike" cap="none" normalizeH="0" baseline="0">
                        <a:ln>
                          <a:noFill/>
                        </a:ln>
                        <a:solidFill>
                          <a:srgbClr val="0000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2"/>
                  </a:ext>
                </a:extLst>
              </a:tr>
              <a:tr h="544513">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ca-ES" sz="1400" b="0" i="0" u="none" strike="noStrike" cap="none" normalizeH="0" baseline="0">
                          <a:ln>
                            <a:noFill/>
                          </a:ln>
                          <a:solidFill>
                            <a:srgbClr val="000000"/>
                          </a:solidFill>
                          <a:effectLst/>
                          <a:latin typeface="Verdana" pitchFamily="34" charset="0"/>
                        </a:rPr>
                        <a:t>Relacions</a:t>
                      </a:r>
                      <a:endParaRPr kumimoji="0" lang="es-ES" sz="1400" b="0" i="0" u="none" strike="noStrike" cap="none" normalizeH="0" baseline="0">
                        <a:ln>
                          <a:noFill/>
                        </a:ln>
                        <a:solidFill>
                          <a:srgbClr val="0000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ca-ES" sz="1400" b="0" i="0" u="none" strike="noStrike" cap="none" normalizeH="0" baseline="0">
                          <a:ln>
                            <a:noFill/>
                          </a:ln>
                          <a:solidFill>
                            <a:srgbClr val="000000"/>
                          </a:solidFill>
                          <a:effectLst/>
                          <a:latin typeface="Verdana" pitchFamily="34" charset="0"/>
                        </a:rPr>
                        <a:t>Estàtiques, estructures constants</a:t>
                      </a:r>
                      <a:endParaRPr kumimoji="0" lang="es-ES" sz="1400" b="0" i="0" u="none" strike="noStrike" cap="none" normalizeH="0" baseline="0">
                        <a:ln>
                          <a:noFill/>
                        </a:ln>
                        <a:solidFill>
                          <a:srgbClr val="0000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ca-ES" sz="1400" b="0" i="0" u="none" strike="noStrike" cap="none" normalizeH="0" baseline="0">
                          <a:ln>
                            <a:noFill/>
                          </a:ln>
                          <a:solidFill>
                            <a:srgbClr val="000000"/>
                          </a:solidFill>
                          <a:effectLst/>
                          <a:latin typeface="Verdana" pitchFamily="34" charset="0"/>
                        </a:rPr>
                        <a:t>Dinàmiques, estructures evolutives</a:t>
                      </a:r>
                      <a:endParaRPr kumimoji="0" lang="es-ES" sz="1400" b="0" i="0" u="none" strike="noStrike" cap="none" normalizeH="0" baseline="0">
                        <a:ln>
                          <a:noFill/>
                        </a:ln>
                        <a:solidFill>
                          <a:srgbClr val="0000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3"/>
                  </a:ext>
                </a:extLst>
              </a:tr>
              <a:tr h="509588">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ca-ES" sz="1400" b="0" i="0" u="none" strike="noStrike" cap="none" normalizeH="0" baseline="0">
                          <a:ln>
                            <a:noFill/>
                          </a:ln>
                          <a:solidFill>
                            <a:srgbClr val="000000"/>
                          </a:solidFill>
                          <a:effectLst/>
                          <a:latin typeface="Verdana" pitchFamily="34" charset="0"/>
                        </a:rPr>
                        <a:t>Explicació</a:t>
                      </a:r>
                      <a:endParaRPr kumimoji="0" lang="es-ES" sz="1400" b="0" i="0" u="none" strike="noStrike" cap="none" normalizeH="0" baseline="0">
                        <a:ln>
                          <a:noFill/>
                        </a:ln>
                        <a:solidFill>
                          <a:srgbClr val="0000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ca-ES" sz="1400" b="0" i="0" u="none" strike="noStrike" cap="none" normalizeH="0" baseline="0">
                          <a:ln>
                            <a:noFill/>
                          </a:ln>
                          <a:solidFill>
                            <a:srgbClr val="000000"/>
                          </a:solidFill>
                          <a:effectLst/>
                          <a:latin typeface="Verdana" pitchFamily="34" charset="0"/>
                        </a:rPr>
                        <a:t>El passat explica el futur</a:t>
                      </a:r>
                      <a:endParaRPr kumimoji="0" lang="es-ES" sz="1400" b="0" i="0" u="none" strike="noStrike" cap="none" normalizeH="0" baseline="0">
                        <a:ln>
                          <a:noFill/>
                        </a:ln>
                        <a:solidFill>
                          <a:srgbClr val="0000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ca-ES" sz="1400" b="0" i="0" u="none" strike="noStrike" cap="none" normalizeH="0" baseline="0">
                          <a:ln>
                            <a:noFill/>
                          </a:ln>
                          <a:solidFill>
                            <a:srgbClr val="000000"/>
                          </a:solidFill>
                          <a:effectLst/>
                          <a:latin typeface="Verdana" pitchFamily="34" charset="0"/>
                        </a:rPr>
                        <a:t>El futur, raó del present</a:t>
                      </a:r>
                      <a:endParaRPr kumimoji="0" lang="es-ES" sz="1400" b="0" i="0" u="none" strike="noStrike" cap="none" normalizeH="0" baseline="0">
                        <a:ln>
                          <a:noFill/>
                        </a:ln>
                        <a:solidFill>
                          <a:srgbClr val="0000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4"/>
                  </a:ext>
                </a:extLst>
              </a:tr>
              <a:tr h="327025">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ca-ES" sz="1400" b="0" i="0" u="none" strike="noStrike" cap="none" normalizeH="0" baseline="0">
                          <a:ln>
                            <a:noFill/>
                          </a:ln>
                          <a:solidFill>
                            <a:srgbClr val="000000"/>
                          </a:solidFill>
                          <a:effectLst/>
                          <a:latin typeface="Verdana" pitchFamily="34" charset="0"/>
                        </a:rPr>
                        <a:t>Futur</a:t>
                      </a:r>
                      <a:endParaRPr kumimoji="0" lang="es-ES" sz="1400" b="0" i="0" u="none" strike="noStrike" cap="none" normalizeH="0" baseline="0">
                        <a:ln>
                          <a:noFill/>
                        </a:ln>
                        <a:solidFill>
                          <a:srgbClr val="0000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ca-ES" sz="1400" b="0" i="0" u="none" strike="noStrike" cap="none" normalizeH="0" baseline="0">
                          <a:ln>
                            <a:noFill/>
                          </a:ln>
                          <a:solidFill>
                            <a:srgbClr val="000000"/>
                          </a:solidFill>
                          <a:effectLst/>
                          <a:latin typeface="Verdana" pitchFamily="34" charset="0"/>
                        </a:rPr>
                        <a:t>Únic</a:t>
                      </a:r>
                      <a:endParaRPr kumimoji="0" lang="es-ES" sz="1400" b="0" i="0" u="none" strike="noStrike" cap="none" normalizeH="0" baseline="0">
                        <a:ln>
                          <a:noFill/>
                        </a:ln>
                        <a:solidFill>
                          <a:srgbClr val="0000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ca-ES" sz="1400" b="0" i="0" u="none" strike="noStrike" cap="none" normalizeH="0" baseline="0">
                          <a:ln>
                            <a:noFill/>
                          </a:ln>
                          <a:solidFill>
                            <a:srgbClr val="000000"/>
                          </a:solidFill>
                          <a:effectLst/>
                          <a:latin typeface="Verdana" pitchFamily="34" charset="0"/>
                        </a:rPr>
                        <a:t>Múltiple i incert</a:t>
                      </a:r>
                      <a:endParaRPr kumimoji="0" lang="es-ES" sz="1400" b="0" i="0" u="none" strike="noStrike" cap="none" normalizeH="0" baseline="0">
                        <a:ln>
                          <a:noFill/>
                        </a:ln>
                        <a:solidFill>
                          <a:srgbClr val="0000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5"/>
                  </a:ext>
                </a:extLst>
              </a:tr>
              <a:tr h="681038">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ca-ES" sz="1400" b="0" i="0" u="none" strike="noStrike" cap="none" normalizeH="0" baseline="0">
                          <a:ln>
                            <a:noFill/>
                          </a:ln>
                          <a:solidFill>
                            <a:srgbClr val="000000"/>
                          </a:solidFill>
                          <a:effectLst/>
                          <a:latin typeface="Verdana" pitchFamily="34" charset="0"/>
                        </a:rPr>
                        <a:t>Mètode</a:t>
                      </a:r>
                      <a:endParaRPr kumimoji="0" lang="es-ES" sz="1400" b="0" i="0" u="none" strike="noStrike" cap="none" normalizeH="0" baseline="0">
                        <a:ln>
                          <a:noFill/>
                        </a:ln>
                        <a:solidFill>
                          <a:srgbClr val="0000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ca-ES" sz="1400" b="0" i="0" u="none" strike="noStrike" cap="none" normalizeH="0" baseline="0">
                          <a:ln>
                            <a:noFill/>
                          </a:ln>
                          <a:solidFill>
                            <a:srgbClr val="000000"/>
                          </a:solidFill>
                          <a:effectLst/>
                          <a:latin typeface="Verdana" pitchFamily="34" charset="0"/>
                        </a:rPr>
                        <a:t>Models deterministes i quantitatius</a:t>
                      </a:r>
                      <a:endParaRPr kumimoji="0" lang="es-ES" sz="1400" b="0" i="0" u="none" strike="noStrike" cap="none" normalizeH="0" baseline="0">
                        <a:ln>
                          <a:noFill/>
                        </a:ln>
                        <a:solidFill>
                          <a:srgbClr val="0000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ca-ES" sz="1400" b="0" i="0" u="none" strike="noStrike" cap="none" normalizeH="0" baseline="0">
                          <a:ln>
                            <a:noFill/>
                          </a:ln>
                          <a:solidFill>
                            <a:srgbClr val="000000"/>
                          </a:solidFill>
                          <a:effectLst/>
                          <a:latin typeface="Verdana" pitchFamily="34" charset="0"/>
                        </a:rPr>
                        <a:t>Anàlisi d’intencions. Models qualitatius i estocàstics </a:t>
                      </a:r>
                      <a:endParaRPr kumimoji="0" lang="es-ES" sz="1400" b="0" i="0" u="none" strike="noStrike" cap="none" normalizeH="0" baseline="0">
                        <a:ln>
                          <a:noFill/>
                        </a:ln>
                        <a:solidFill>
                          <a:srgbClr val="0000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6"/>
                  </a:ext>
                </a:extLst>
              </a:tr>
              <a:tr h="571500">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ca-ES" sz="1400" b="0" i="0" u="none" strike="noStrike" cap="none" normalizeH="0" baseline="0">
                          <a:ln>
                            <a:noFill/>
                          </a:ln>
                          <a:solidFill>
                            <a:srgbClr val="000000"/>
                          </a:solidFill>
                          <a:effectLst/>
                          <a:latin typeface="Verdana" pitchFamily="34" charset="0"/>
                        </a:rPr>
                        <a:t>Actitud cap el futur</a:t>
                      </a:r>
                      <a:endParaRPr kumimoji="0" lang="es-ES" sz="1400" b="0" i="0" u="none" strike="noStrike" cap="none" normalizeH="0" baseline="0">
                        <a:ln>
                          <a:noFill/>
                        </a:ln>
                        <a:solidFill>
                          <a:srgbClr val="0000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ca-ES" sz="1400" b="0" i="0" u="none" strike="noStrike" cap="none" normalizeH="0" baseline="0">
                          <a:ln>
                            <a:noFill/>
                          </a:ln>
                          <a:solidFill>
                            <a:srgbClr val="000000"/>
                          </a:solidFill>
                          <a:effectLst/>
                          <a:latin typeface="Verdana" pitchFamily="34" charset="0"/>
                        </a:rPr>
                        <a:t>Passiva i adaptativa </a:t>
                      </a:r>
                      <a:endParaRPr kumimoji="0" lang="es-ES" sz="1400" b="0" i="0" u="none" strike="noStrike" cap="none" normalizeH="0" baseline="0">
                        <a:ln>
                          <a:noFill/>
                        </a:ln>
                        <a:solidFill>
                          <a:srgbClr val="0000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ca-ES" sz="1400" b="0" i="0" u="none" strike="noStrike" cap="none" normalizeH="0" baseline="0" dirty="0">
                          <a:ln>
                            <a:noFill/>
                          </a:ln>
                          <a:solidFill>
                            <a:srgbClr val="000000"/>
                          </a:solidFill>
                          <a:effectLst/>
                          <a:latin typeface="Verdana" pitchFamily="34" charset="0"/>
                        </a:rPr>
                        <a:t>Activa i creativa </a:t>
                      </a:r>
                    </a:p>
                    <a:p>
                      <a:pPr marL="0" marR="0" lvl="0" indent="0" algn="ctr" defTabSz="914400" rtl="0" eaLnBrk="0" fontAlgn="base" latinLnBrk="0" hangingPunct="0">
                        <a:lnSpc>
                          <a:spcPct val="100000"/>
                        </a:lnSpc>
                        <a:spcBef>
                          <a:spcPct val="0"/>
                        </a:spcBef>
                        <a:spcAft>
                          <a:spcPct val="0"/>
                        </a:spcAft>
                        <a:buClr>
                          <a:schemeClr val="accent2"/>
                        </a:buClr>
                        <a:buSzTx/>
                        <a:buFontTx/>
                        <a:buNone/>
                        <a:tabLst/>
                      </a:pPr>
                      <a:r>
                        <a:rPr kumimoji="0" lang="ca-ES" sz="1400" b="0" i="0" u="none" strike="noStrike" cap="none" normalizeH="0" baseline="0" dirty="0">
                          <a:ln>
                            <a:noFill/>
                          </a:ln>
                          <a:solidFill>
                            <a:srgbClr val="000000"/>
                          </a:solidFill>
                          <a:effectLst/>
                          <a:latin typeface="Verdana" pitchFamily="34" charset="0"/>
                        </a:rPr>
                        <a:t>(futur desitjat)</a:t>
                      </a:r>
                      <a:endParaRPr kumimoji="0" lang="es-ES" sz="1400" b="0" i="0" u="none" strike="noStrike" cap="none" normalizeH="0" baseline="0" dirty="0">
                        <a:ln>
                          <a:noFill/>
                        </a:ln>
                        <a:solidFill>
                          <a:srgbClr val="0000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7"/>
                  </a:ext>
                </a:extLst>
              </a:tr>
            </a:tbl>
          </a:graphicData>
        </a:graphic>
      </p:graphicFrame>
      <p:sp>
        <p:nvSpPr>
          <p:cNvPr id="4" name="Rectangle 8"/>
          <p:cNvSpPr>
            <a:spLocks noGrp="1" noChangeArrowheads="1"/>
          </p:cNvSpPr>
          <p:nvPr>
            <p:ph type="sldNum" sz="quarter" idx="12"/>
          </p:nvPr>
        </p:nvSpPr>
        <p:spPr>
          <a:ln/>
        </p:spPr>
        <p:txBody>
          <a:bodyPr/>
          <a:lstStyle/>
          <a:p>
            <a:pPr>
              <a:defRPr/>
            </a:pPr>
            <a:fld id="{D639161E-E3F7-4B5A-B478-4AE3F961197D}" type="slidenum">
              <a:rPr lang="ca-ES"/>
              <a:pPr>
                <a:defRPr/>
              </a:pPr>
              <a:t>24</a:t>
            </a:fld>
            <a:endParaRPr lang="ca-ES"/>
          </a:p>
        </p:txBody>
      </p:sp>
      <p:sp>
        <p:nvSpPr>
          <p:cNvPr id="54311" name="Text Box 4"/>
          <p:cNvSpPr txBox="1">
            <a:spLocks noChangeArrowheads="1"/>
          </p:cNvSpPr>
          <p:nvPr/>
        </p:nvSpPr>
        <p:spPr bwMode="auto">
          <a:xfrm>
            <a:off x="611188" y="620713"/>
            <a:ext cx="7632700" cy="830997"/>
          </a:xfrm>
          <a:prstGeom prst="rect">
            <a:avLst/>
          </a:prstGeom>
          <a:noFill/>
          <a:ln w="9525">
            <a:noFill/>
            <a:miter lim="800000"/>
            <a:headEnd/>
            <a:tailEnd/>
          </a:ln>
        </p:spPr>
        <p:txBody>
          <a:bodyPr>
            <a:spAutoFit/>
          </a:bodyPr>
          <a:lstStyle/>
          <a:p>
            <a:r>
              <a:rPr lang="ca-ES" sz="2400" b="0" dirty="0"/>
              <a:t>COMPARATIVA; TÈCNIQUES DE PREVISIÓ/ TÈCNIQUES PROSPECTIVES</a:t>
            </a:r>
          </a:p>
        </p:txBody>
      </p:sp>
    </p:spTree>
    <p:extLst>
      <p:ext uri="{BB962C8B-B14F-4D97-AF65-F5344CB8AC3E}">
        <p14:creationId xmlns:p14="http://schemas.microsoft.com/office/powerpoint/2010/main" val="3005751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a:ln/>
        </p:spPr>
        <p:txBody>
          <a:bodyPr/>
          <a:lstStyle/>
          <a:p>
            <a:pPr>
              <a:defRPr/>
            </a:pPr>
            <a:fld id="{9FF344E0-7FFB-4591-9527-D92302EF475E}" type="slidenum">
              <a:rPr lang="ca-ES"/>
              <a:pPr>
                <a:defRPr/>
              </a:pPr>
              <a:t>25</a:t>
            </a:fld>
            <a:endParaRPr lang="ca-ES"/>
          </a:p>
        </p:txBody>
      </p:sp>
      <p:sp>
        <p:nvSpPr>
          <p:cNvPr id="55297" name="Text Box 4"/>
          <p:cNvSpPr txBox="1">
            <a:spLocks noChangeArrowheads="1"/>
          </p:cNvSpPr>
          <p:nvPr/>
        </p:nvSpPr>
        <p:spPr bwMode="auto">
          <a:xfrm>
            <a:off x="683568" y="260648"/>
            <a:ext cx="7632700" cy="830997"/>
          </a:xfrm>
          <a:prstGeom prst="rect">
            <a:avLst/>
          </a:prstGeom>
          <a:noFill/>
          <a:ln w="9525">
            <a:noFill/>
            <a:miter lim="800000"/>
            <a:headEnd/>
            <a:tailEnd/>
          </a:ln>
        </p:spPr>
        <p:txBody>
          <a:bodyPr>
            <a:spAutoFit/>
          </a:bodyPr>
          <a:lstStyle/>
          <a:p>
            <a:endParaRPr lang="es-ES" sz="2400" b="0" dirty="0"/>
          </a:p>
          <a:p>
            <a:r>
              <a:rPr lang="es-ES" sz="2400" b="0" dirty="0"/>
              <a:t>EL MÈTODE DELS ESCENARIS</a:t>
            </a:r>
          </a:p>
        </p:txBody>
      </p:sp>
      <p:sp>
        <p:nvSpPr>
          <p:cNvPr id="55298" name="2 Marcador de contenido"/>
          <p:cNvSpPr>
            <a:spLocks/>
          </p:cNvSpPr>
          <p:nvPr/>
        </p:nvSpPr>
        <p:spPr bwMode="auto">
          <a:xfrm>
            <a:off x="611560" y="1484784"/>
            <a:ext cx="8208912" cy="5112568"/>
          </a:xfrm>
          <a:prstGeom prst="rect">
            <a:avLst/>
          </a:prstGeom>
          <a:noFill/>
          <a:ln w="9525">
            <a:noFill/>
            <a:miter lim="800000"/>
            <a:headEnd/>
            <a:tailEnd/>
          </a:ln>
        </p:spPr>
        <p:txBody>
          <a:bodyPr/>
          <a:lstStyle/>
          <a:p>
            <a:pPr marL="342900" indent="-342900">
              <a:buClr>
                <a:srgbClr val="FF0000"/>
              </a:buClr>
              <a:buFontTx/>
              <a:buChar char="•"/>
            </a:pPr>
            <a:r>
              <a:rPr lang="ca-ES" dirty="0"/>
              <a:t>Concepte d’escenari: </a:t>
            </a:r>
            <a:r>
              <a:rPr lang="ca-ES" b="0" dirty="0"/>
              <a:t>descripció qualitativa (circumstàncies, condicions o esdeveniments) de com pot ser el futur.</a:t>
            </a:r>
            <a:endParaRPr lang="ca-ES" dirty="0"/>
          </a:p>
          <a:p>
            <a:pPr marL="342900" indent="-342900">
              <a:buClr>
                <a:srgbClr val="FF0000"/>
              </a:buClr>
            </a:pPr>
            <a:endParaRPr lang="ca-ES" b="0" dirty="0"/>
          </a:p>
          <a:p>
            <a:pPr marL="342900" indent="-342900">
              <a:buClr>
                <a:srgbClr val="FF0000"/>
              </a:buClr>
              <a:buFont typeface="Arial" charset="0"/>
              <a:buChar char="•"/>
            </a:pPr>
            <a:r>
              <a:rPr lang="ca-ES" dirty="0"/>
              <a:t>Definició d’escenari </a:t>
            </a:r>
            <a:r>
              <a:rPr lang="ca-ES" dirty="0">
                <a:sym typeface="Wingdings" pitchFamily="2" charset="2"/>
              </a:rPr>
              <a:t> </a:t>
            </a:r>
            <a:r>
              <a:rPr lang="ca-ES" b="0" i="1" u="sng" dirty="0">
                <a:sym typeface="Wingdings" pitchFamily="2" charset="2"/>
              </a:rPr>
              <a:t>No és una previsió del futur és un anàlisi qualitatiu de com pot ser el futur</a:t>
            </a:r>
            <a:endParaRPr lang="ca-ES" b="0" i="1" u="sng" dirty="0"/>
          </a:p>
          <a:p>
            <a:pPr marL="342900" indent="-342900">
              <a:buClr>
                <a:srgbClr val="FF0000"/>
              </a:buClr>
              <a:buFont typeface="Arial" charset="0"/>
              <a:buChar char="•"/>
            </a:pPr>
            <a:endParaRPr lang="ca-ES" b="0" dirty="0">
              <a:sym typeface="Wingdings" pitchFamily="2" charset="2"/>
            </a:endParaRPr>
          </a:p>
          <a:p>
            <a:pPr marL="342900" indent="-342900">
              <a:buClr>
                <a:srgbClr val="FF0000"/>
              </a:buClr>
              <a:buFont typeface="Arial" charset="0"/>
              <a:buChar char="•"/>
            </a:pPr>
            <a:r>
              <a:rPr lang="ca-ES" dirty="0"/>
              <a:t>Construcció d’un escenari </a:t>
            </a:r>
            <a:r>
              <a:rPr lang="ca-ES" dirty="0">
                <a:sym typeface="Wingdings" pitchFamily="2" charset="2"/>
              </a:rPr>
              <a:t> </a:t>
            </a:r>
            <a:r>
              <a:rPr lang="ca-ES" b="0" dirty="0">
                <a:sym typeface="Wingdings" pitchFamily="2" charset="2"/>
              </a:rPr>
              <a:t>Requereix d’un anàlisi racional i no una capacitat visionaria d’un expert.</a:t>
            </a:r>
          </a:p>
          <a:p>
            <a:pPr marL="342900" indent="-342900">
              <a:buClr>
                <a:srgbClr val="FF0000"/>
              </a:buClr>
              <a:buFont typeface="Arial" charset="0"/>
              <a:buNone/>
            </a:pPr>
            <a:endParaRPr lang="ca-ES" dirty="0"/>
          </a:p>
          <a:p>
            <a:pPr marL="342900" indent="-342900">
              <a:buClr>
                <a:srgbClr val="FF0000"/>
              </a:buClr>
              <a:buFont typeface="Arial" charset="0"/>
              <a:buChar char="•"/>
            </a:pPr>
            <a:r>
              <a:rPr lang="ca-ES" dirty="0"/>
              <a:t>Obliga a pensar sobre:</a:t>
            </a:r>
          </a:p>
          <a:p>
            <a:pPr marL="800100" lvl="1" indent="-342900">
              <a:buClr>
                <a:srgbClr val="FF0000"/>
              </a:buClr>
              <a:buFontTx/>
              <a:buChar char="-"/>
            </a:pPr>
            <a:r>
              <a:rPr lang="ca-ES" b="0" dirty="0"/>
              <a:t>Variables rellevants que defineixen l’evolució del futur.</a:t>
            </a:r>
          </a:p>
          <a:p>
            <a:pPr marL="800100" lvl="1" indent="-342900">
              <a:buClr>
                <a:srgbClr val="FF0000"/>
              </a:buClr>
              <a:buFontTx/>
              <a:buChar char="-"/>
            </a:pPr>
            <a:r>
              <a:rPr lang="ca-ES" b="0" dirty="0"/>
              <a:t>Com </a:t>
            </a:r>
            <a:r>
              <a:rPr lang="ca-ES" b="0" dirty="0" err="1"/>
              <a:t>s’interrelacionen</a:t>
            </a:r>
            <a:r>
              <a:rPr lang="ca-ES" b="0" dirty="0"/>
              <a:t> aquestes variables.</a:t>
            </a:r>
          </a:p>
          <a:p>
            <a:pPr marL="800100" lvl="1" indent="-342900">
              <a:buClr>
                <a:srgbClr val="FF0000"/>
              </a:buClr>
              <a:buFontTx/>
              <a:buChar char="-"/>
            </a:pPr>
            <a:r>
              <a:rPr lang="ca-ES" b="0" dirty="0"/>
              <a:t>Conseqüències possibles de decisions estratègiques actuals.</a:t>
            </a:r>
          </a:p>
          <a:p>
            <a:pPr marL="342900" indent="-342900">
              <a:buClr>
                <a:srgbClr val="FF0000"/>
              </a:buClr>
            </a:pPr>
            <a:endParaRPr lang="ca-ES" b="0" dirty="0"/>
          </a:p>
          <a:p>
            <a:pPr marL="342900" indent="-342900">
              <a:buClr>
                <a:srgbClr val="FF0000"/>
              </a:buClr>
              <a:buFont typeface="Arial" charset="0"/>
              <a:buChar char="•"/>
            </a:pPr>
            <a:r>
              <a:rPr lang="ca-ES" dirty="0"/>
              <a:t>Permet analitzar millor la possible evolució de l’entorn.</a:t>
            </a:r>
          </a:p>
          <a:p>
            <a:pPr marL="342900" indent="-342900">
              <a:buClr>
                <a:srgbClr val="FF0000"/>
              </a:buClr>
              <a:buFont typeface="Arial" charset="0"/>
              <a:buChar char="•"/>
            </a:pPr>
            <a:r>
              <a:rPr lang="ca-ES" dirty="0"/>
              <a:t>Facilita la definició d’estratègies empresarials.</a:t>
            </a:r>
          </a:p>
          <a:p>
            <a:pPr marL="342900" indent="-342900">
              <a:buClr>
                <a:srgbClr val="FF0000"/>
              </a:buClr>
              <a:buFont typeface="Arial" charset="0"/>
              <a:buChar char="•"/>
            </a:pPr>
            <a:r>
              <a:rPr lang="ca-ES" dirty="0"/>
              <a:t>Prepara a l’empresa per respondre de manera ràpida i flexible.</a:t>
            </a:r>
          </a:p>
          <a:p>
            <a:pPr marL="342900" indent="-342900">
              <a:buClr>
                <a:srgbClr val="FF0000"/>
              </a:buClr>
              <a:buFont typeface="Arial" charset="0"/>
              <a:buChar char="•"/>
            </a:pPr>
            <a:r>
              <a:rPr lang="ca-ES" dirty="0"/>
              <a:t>Permet observar la solidesa d’una estratègia.</a:t>
            </a:r>
          </a:p>
          <a:p>
            <a:pPr marL="342900" indent="-342900">
              <a:buClr>
                <a:srgbClr val="FF0000"/>
              </a:buClr>
              <a:buFont typeface="Arial" charset="0"/>
              <a:buChar char="•"/>
            </a:pPr>
            <a:endParaRPr lang="ca-ES" sz="1400" dirty="0"/>
          </a:p>
          <a:p>
            <a:pPr marL="342900" indent="-342900">
              <a:buClr>
                <a:srgbClr val="FF0000"/>
              </a:buClr>
            </a:pPr>
            <a:endParaRPr lang="ca-ES" sz="1000" b="0" dirty="0"/>
          </a:p>
        </p:txBody>
      </p:sp>
    </p:spTree>
    <p:extLst>
      <p:ext uri="{BB962C8B-B14F-4D97-AF65-F5344CB8AC3E}">
        <p14:creationId xmlns:p14="http://schemas.microsoft.com/office/powerpoint/2010/main" val="175403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a:ln/>
        </p:spPr>
        <p:txBody>
          <a:bodyPr/>
          <a:lstStyle/>
          <a:p>
            <a:pPr>
              <a:defRPr/>
            </a:pPr>
            <a:fld id="{71505656-22E3-4DEF-AB6F-71CE21ADBE6C}" type="slidenum">
              <a:rPr lang="ca-ES"/>
              <a:pPr>
                <a:defRPr/>
              </a:pPr>
              <a:t>26</a:t>
            </a:fld>
            <a:endParaRPr lang="ca-ES"/>
          </a:p>
        </p:txBody>
      </p:sp>
      <p:sp>
        <p:nvSpPr>
          <p:cNvPr id="56321" name="Text Box 4"/>
          <p:cNvSpPr txBox="1">
            <a:spLocks noChangeArrowheads="1"/>
          </p:cNvSpPr>
          <p:nvPr/>
        </p:nvSpPr>
        <p:spPr bwMode="auto">
          <a:xfrm>
            <a:off x="611188" y="620713"/>
            <a:ext cx="7632700" cy="830997"/>
          </a:xfrm>
          <a:prstGeom prst="rect">
            <a:avLst/>
          </a:prstGeom>
          <a:noFill/>
          <a:ln w="9525">
            <a:noFill/>
            <a:miter lim="800000"/>
            <a:headEnd/>
            <a:tailEnd/>
          </a:ln>
        </p:spPr>
        <p:txBody>
          <a:bodyPr>
            <a:spAutoFit/>
          </a:bodyPr>
          <a:lstStyle/>
          <a:p>
            <a:r>
              <a:rPr lang="es-ES" sz="2400" b="0" dirty="0"/>
              <a:t>PROCÉS PER APLICAR EL MÈTODE DELS ESCENARIS:</a:t>
            </a:r>
          </a:p>
        </p:txBody>
      </p:sp>
      <p:sp>
        <p:nvSpPr>
          <p:cNvPr id="56322" name="2 Marcador de contenido"/>
          <p:cNvSpPr>
            <a:spLocks/>
          </p:cNvSpPr>
          <p:nvPr/>
        </p:nvSpPr>
        <p:spPr bwMode="auto">
          <a:xfrm>
            <a:off x="611188" y="1556792"/>
            <a:ext cx="7777162" cy="4968552"/>
          </a:xfrm>
          <a:prstGeom prst="rect">
            <a:avLst/>
          </a:prstGeom>
          <a:noFill/>
          <a:ln w="9525">
            <a:noFill/>
            <a:miter lim="800000"/>
            <a:headEnd/>
            <a:tailEnd/>
          </a:ln>
        </p:spPr>
        <p:txBody>
          <a:bodyPr/>
          <a:lstStyle/>
          <a:p>
            <a:pPr marL="342900" indent="-342900">
              <a:buClr>
                <a:srgbClr val="FF0000"/>
              </a:buClr>
              <a:buFontTx/>
              <a:buAutoNum type="arabicPeriod"/>
            </a:pPr>
            <a:r>
              <a:rPr lang="ca-ES" b="0" dirty="0"/>
              <a:t>Definir l'horitzó temporal, l’abast dels negocis i les variables clau de decisió. </a:t>
            </a:r>
          </a:p>
          <a:p>
            <a:pPr marL="342900" indent="-342900">
              <a:buClr>
                <a:srgbClr val="FF0000"/>
              </a:buClr>
              <a:buFontTx/>
              <a:buAutoNum type="arabicPeriod"/>
            </a:pPr>
            <a:endParaRPr lang="ca-ES" b="0" dirty="0"/>
          </a:p>
          <a:p>
            <a:pPr marL="342900" indent="-342900">
              <a:buClr>
                <a:srgbClr val="FF0000"/>
              </a:buClr>
              <a:buFont typeface="Arial" charset="0"/>
              <a:buAutoNum type="arabicPeriod"/>
            </a:pPr>
            <a:r>
              <a:rPr lang="ca-ES" b="0" dirty="0"/>
              <a:t>Identificar grups d’interès (</a:t>
            </a:r>
            <a:r>
              <a:rPr lang="ca-ES" b="0" dirty="0" err="1"/>
              <a:t>stakeholders</a:t>
            </a:r>
            <a:r>
              <a:rPr lang="ca-ES" b="0" dirty="0"/>
              <a:t>): rols actuals i posicions de poder.</a:t>
            </a:r>
          </a:p>
          <a:p>
            <a:pPr marL="342900" indent="-342900">
              <a:buClr>
                <a:srgbClr val="FF0000"/>
              </a:buClr>
              <a:buFont typeface="Arial" charset="0"/>
              <a:buAutoNum type="arabicPeriod"/>
            </a:pPr>
            <a:endParaRPr lang="ca-ES" b="0" dirty="0">
              <a:sym typeface="Wingdings" pitchFamily="2" charset="2"/>
            </a:endParaRPr>
          </a:p>
          <a:p>
            <a:pPr marL="342900" indent="-342900">
              <a:buClr>
                <a:srgbClr val="FF0000"/>
              </a:buClr>
              <a:buFont typeface="Arial" charset="0"/>
              <a:buAutoNum type="arabicPeriod"/>
            </a:pPr>
            <a:r>
              <a:rPr lang="ca-ES" b="0" dirty="0"/>
              <a:t>Identificar tendències actuals i factors clau de l’entorn que poden influir.</a:t>
            </a:r>
          </a:p>
          <a:p>
            <a:pPr marL="342900" indent="-342900">
              <a:buClr>
                <a:srgbClr val="FF0000"/>
              </a:buClr>
              <a:buFont typeface="Arial" charset="0"/>
              <a:buAutoNum type="arabicPeriod"/>
            </a:pPr>
            <a:endParaRPr lang="ca-ES" b="0" dirty="0"/>
          </a:p>
          <a:p>
            <a:pPr marL="342900" indent="-342900">
              <a:buClr>
                <a:srgbClr val="FF0000"/>
              </a:buClr>
              <a:buFont typeface="Arial" charset="0"/>
              <a:buAutoNum type="arabicPeriod"/>
            </a:pPr>
            <a:r>
              <a:rPr lang="ca-ES" b="0" dirty="0"/>
              <a:t>Identificar factors d’incertesa que afecten a les variables implicades.</a:t>
            </a:r>
          </a:p>
          <a:p>
            <a:pPr marL="342900" indent="-342900">
              <a:buClr>
                <a:srgbClr val="FF0000"/>
              </a:buClr>
              <a:buFont typeface="Arial" charset="0"/>
              <a:buAutoNum type="arabicPeriod"/>
            </a:pPr>
            <a:endParaRPr lang="ca-ES" b="0" dirty="0"/>
          </a:p>
          <a:p>
            <a:pPr marL="342900" indent="-342900">
              <a:buClr>
                <a:srgbClr val="FF0000"/>
              </a:buClr>
              <a:buFont typeface="Arial" charset="0"/>
              <a:buAutoNum type="arabicPeriod"/>
            </a:pPr>
            <a:r>
              <a:rPr lang="ca-ES" b="0" dirty="0"/>
              <a:t>Construir dos o tres escenaris alternatius.</a:t>
            </a:r>
          </a:p>
          <a:p>
            <a:pPr marL="342900" indent="-342900">
              <a:buClr>
                <a:srgbClr val="FF0000"/>
              </a:buClr>
              <a:buFont typeface="Arial" charset="0"/>
              <a:buAutoNum type="arabicPeriod"/>
            </a:pPr>
            <a:endParaRPr lang="ca-ES" b="0" dirty="0"/>
          </a:p>
          <a:p>
            <a:pPr marL="342900" indent="-342900">
              <a:buClr>
                <a:srgbClr val="FF0000"/>
              </a:buClr>
              <a:buFont typeface="Arial" charset="0"/>
              <a:buAutoNum type="arabicPeriod"/>
            </a:pPr>
            <a:r>
              <a:rPr lang="ca-ES" b="0" dirty="0"/>
              <a:t>Valorar la consistència interna i la versemblança d’aquests escenaris.</a:t>
            </a:r>
          </a:p>
          <a:p>
            <a:pPr marL="342900" indent="-342900">
              <a:buClr>
                <a:srgbClr val="FF0000"/>
              </a:buClr>
              <a:buFont typeface="Arial" charset="0"/>
              <a:buAutoNum type="arabicPeriod"/>
            </a:pPr>
            <a:endParaRPr lang="ca-ES" b="0" dirty="0"/>
          </a:p>
          <a:p>
            <a:pPr marL="342900" indent="-342900">
              <a:buClr>
                <a:srgbClr val="FF0000"/>
              </a:buClr>
              <a:buFont typeface="Arial" charset="0"/>
              <a:buAutoNum type="arabicPeriod"/>
            </a:pPr>
            <a:r>
              <a:rPr lang="ca-ES" b="0" dirty="0"/>
              <a:t>Analitzar la dinàmica dels escenaris anticipant les accions dels agents.</a:t>
            </a:r>
          </a:p>
          <a:p>
            <a:pPr marL="342900" indent="-342900">
              <a:buClr>
                <a:srgbClr val="FF0000"/>
              </a:buClr>
              <a:buFont typeface="Arial" charset="0"/>
              <a:buAutoNum type="arabicPeriod"/>
            </a:pPr>
            <a:endParaRPr lang="ca-ES" b="0" dirty="0"/>
          </a:p>
          <a:p>
            <a:pPr marL="342900" indent="-342900">
              <a:buClr>
                <a:srgbClr val="FF0000"/>
              </a:buClr>
              <a:buFont typeface="Arial" charset="0"/>
              <a:buAutoNum type="arabicPeriod"/>
            </a:pPr>
            <a:r>
              <a:rPr lang="ca-ES" b="0" dirty="0"/>
              <a:t>Formular alternatives estratègiques.</a:t>
            </a:r>
          </a:p>
          <a:p>
            <a:pPr marL="342900" indent="-342900">
              <a:buClr>
                <a:srgbClr val="FF0000"/>
              </a:buClr>
              <a:buFont typeface="Arial" charset="0"/>
              <a:buNone/>
            </a:pPr>
            <a:endParaRPr lang="ca-ES" b="0" dirty="0"/>
          </a:p>
          <a:p>
            <a:pPr marL="342900" indent="-342900">
              <a:buClr>
                <a:srgbClr val="FF0000"/>
              </a:buClr>
              <a:buFontTx/>
              <a:buAutoNum type="arabicPeriod"/>
            </a:pPr>
            <a:endParaRPr lang="ca-ES" sz="1000" b="0" dirty="0"/>
          </a:p>
        </p:txBody>
      </p:sp>
    </p:spTree>
    <p:extLst>
      <p:ext uri="{BB962C8B-B14F-4D97-AF65-F5344CB8AC3E}">
        <p14:creationId xmlns:p14="http://schemas.microsoft.com/office/powerpoint/2010/main" val="1244429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a:ln/>
        </p:spPr>
        <p:txBody>
          <a:bodyPr/>
          <a:lstStyle/>
          <a:p>
            <a:pPr>
              <a:defRPr/>
            </a:pPr>
            <a:fld id="{7A5740A0-2D9B-401D-83E8-F4FD68ACE04B}" type="slidenum">
              <a:rPr lang="ca-ES"/>
              <a:pPr>
                <a:defRPr/>
              </a:pPr>
              <a:t>27</a:t>
            </a:fld>
            <a:endParaRPr lang="ca-ES"/>
          </a:p>
        </p:txBody>
      </p:sp>
      <p:sp>
        <p:nvSpPr>
          <p:cNvPr id="57345" name="Text Box 4"/>
          <p:cNvSpPr txBox="1">
            <a:spLocks noChangeArrowheads="1"/>
          </p:cNvSpPr>
          <p:nvPr/>
        </p:nvSpPr>
        <p:spPr bwMode="auto">
          <a:xfrm>
            <a:off x="611188" y="620713"/>
            <a:ext cx="8281292" cy="461665"/>
          </a:xfrm>
          <a:prstGeom prst="rect">
            <a:avLst/>
          </a:prstGeom>
          <a:noFill/>
          <a:ln w="9525">
            <a:noFill/>
            <a:miter lim="800000"/>
            <a:headEnd/>
            <a:tailEnd/>
          </a:ln>
        </p:spPr>
        <p:txBody>
          <a:bodyPr wrap="square">
            <a:spAutoFit/>
          </a:bodyPr>
          <a:lstStyle/>
          <a:p>
            <a:r>
              <a:rPr lang="es-ES" sz="2400" b="0" dirty="0"/>
              <a:t>VALORACIÓ DEL MÈTODE DELS ESCENARIS</a:t>
            </a:r>
          </a:p>
        </p:txBody>
      </p:sp>
      <p:sp>
        <p:nvSpPr>
          <p:cNvPr id="57346" name="2 Marcador de contenido"/>
          <p:cNvSpPr>
            <a:spLocks/>
          </p:cNvSpPr>
          <p:nvPr/>
        </p:nvSpPr>
        <p:spPr bwMode="auto">
          <a:xfrm>
            <a:off x="611560" y="1484784"/>
            <a:ext cx="7777162" cy="4536504"/>
          </a:xfrm>
          <a:prstGeom prst="rect">
            <a:avLst/>
          </a:prstGeom>
          <a:noFill/>
          <a:ln w="9525">
            <a:noFill/>
            <a:miter lim="800000"/>
            <a:headEnd/>
            <a:tailEnd/>
          </a:ln>
        </p:spPr>
        <p:txBody>
          <a:bodyPr/>
          <a:lstStyle/>
          <a:p>
            <a:pPr marL="342900" indent="-342900">
              <a:buClr>
                <a:srgbClr val="FF0000"/>
              </a:buClr>
            </a:pPr>
            <a:r>
              <a:rPr lang="ca-ES" dirty="0"/>
              <a:t>Avantatges:</a:t>
            </a:r>
          </a:p>
          <a:p>
            <a:pPr marL="342900" indent="-342900">
              <a:buClr>
                <a:srgbClr val="FF0000"/>
              </a:buClr>
            </a:pPr>
            <a:endParaRPr lang="ca-ES" dirty="0"/>
          </a:p>
          <a:p>
            <a:pPr marL="342900" indent="-342900">
              <a:buClr>
                <a:srgbClr val="FF0000"/>
              </a:buClr>
              <a:buFontTx/>
              <a:buChar char="•"/>
            </a:pPr>
            <a:r>
              <a:rPr lang="ca-ES" dirty="0"/>
              <a:t>Participatiu:</a:t>
            </a:r>
            <a:r>
              <a:rPr lang="ca-ES" b="0" dirty="0"/>
              <a:t> es construeixen a partir de nombroses fonts d’informació</a:t>
            </a:r>
          </a:p>
          <a:p>
            <a:pPr marL="342900" indent="-342900">
              <a:buClr>
                <a:srgbClr val="FF0000"/>
              </a:buClr>
              <a:buFontTx/>
              <a:buChar char="•"/>
            </a:pPr>
            <a:endParaRPr lang="ca-ES" b="0" dirty="0"/>
          </a:p>
          <a:p>
            <a:pPr marL="342900" indent="-342900">
              <a:buClr>
                <a:srgbClr val="FF0000"/>
              </a:buClr>
              <a:buFont typeface="Arial" charset="0"/>
              <a:buChar char="•"/>
            </a:pPr>
            <a:r>
              <a:rPr lang="ca-ES" dirty="0"/>
              <a:t>Riquesa de detalls:</a:t>
            </a:r>
            <a:r>
              <a:rPr lang="ca-ES" b="0" dirty="0"/>
              <a:t> incorpora contingències difícils de quantificar.</a:t>
            </a:r>
          </a:p>
          <a:p>
            <a:pPr marL="342900" indent="-342900">
              <a:buClr>
                <a:srgbClr val="FF0000"/>
              </a:buClr>
              <a:buFont typeface="Arial" charset="0"/>
              <a:buChar char="•"/>
            </a:pPr>
            <a:endParaRPr lang="ca-ES" b="0" dirty="0">
              <a:sym typeface="Wingdings" pitchFamily="2" charset="2"/>
            </a:endParaRPr>
          </a:p>
          <a:p>
            <a:pPr marL="342900" indent="-342900">
              <a:buClr>
                <a:srgbClr val="FF0000"/>
              </a:buClr>
              <a:buFont typeface="Arial" charset="0"/>
              <a:buChar char="•"/>
            </a:pPr>
            <a:r>
              <a:rPr lang="ca-ES" dirty="0"/>
              <a:t>Narratiu:</a:t>
            </a:r>
            <a:r>
              <a:rPr lang="ca-ES" b="0" dirty="0"/>
              <a:t> genera històries que tenen en compte les interaccions dels grups d’interès i el paper de la organització.</a:t>
            </a:r>
          </a:p>
          <a:p>
            <a:pPr marL="342900" indent="-342900">
              <a:buClr>
                <a:srgbClr val="FF0000"/>
              </a:buClr>
              <a:buFont typeface="Arial" charset="0"/>
              <a:buChar char="•"/>
            </a:pPr>
            <a:endParaRPr lang="ca-ES" b="0" dirty="0"/>
          </a:p>
          <a:p>
            <a:pPr marL="342900" indent="-342900">
              <a:buClr>
                <a:srgbClr val="FF0000"/>
              </a:buClr>
              <a:buFont typeface="Arial" charset="0"/>
              <a:buChar char="•"/>
            </a:pPr>
            <a:r>
              <a:rPr lang="ca-ES" dirty="0"/>
              <a:t>Àmbit ampli</a:t>
            </a:r>
            <a:r>
              <a:rPr lang="ca-ES" b="0" dirty="0"/>
              <a:t>: considera múltiples escenaris probables.</a:t>
            </a:r>
          </a:p>
          <a:p>
            <a:pPr marL="342900" indent="-342900">
              <a:buClr>
                <a:srgbClr val="FF0000"/>
              </a:buClr>
              <a:buFont typeface="Arial" charset="0"/>
              <a:buChar char="•"/>
            </a:pPr>
            <a:endParaRPr lang="ca-ES" b="0" dirty="0"/>
          </a:p>
          <a:p>
            <a:pPr marL="342900" indent="-342900">
              <a:buClr>
                <a:srgbClr val="FF0000"/>
              </a:buClr>
              <a:buFont typeface="Arial" charset="0"/>
              <a:buChar char="•"/>
            </a:pPr>
            <a:r>
              <a:rPr lang="ca-ES" dirty="0"/>
              <a:t>Pensament de sistemes:</a:t>
            </a:r>
            <a:r>
              <a:rPr lang="ca-ES" b="0" dirty="0"/>
              <a:t> té en compte les interrelacions entre les variables.</a:t>
            </a:r>
          </a:p>
          <a:p>
            <a:pPr marL="342900" indent="-342900">
              <a:buClr>
                <a:srgbClr val="FF0000"/>
              </a:buClr>
              <a:buFont typeface="Arial" charset="0"/>
              <a:buChar char="•"/>
            </a:pPr>
            <a:endParaRPr lang="ca-ES" b="0" dirty="0"/>
          </a:p>
          <a:p>
            <a:pPr marL="342900" indent="-342900">
              <a:buClr>
                <a:srgbClr val="FF0000"/>
              </a:buClr>
              <a:buFont typeface="Arial" charset="0"/>
              <a:buChar char="•"/>
            </a:pPr>
            <a:r>
              <a:rPr lang="ca-ES" dirty="0"/>
              <a:t>Orientat cap a l’exterior</a:t>
            </a:r>
            <a:r>
              <a:rPr lang="ca-ES" b="0" dirty="0"/>
              <a:t>: proporciona un marc per l’anàlisi de l’entorn.</a:t>
            </a:r>
          </a:p>
          <a:p>
            <a:pPr marL="342900" indent="-342900">
              <a:buClr>
                <a:srgbClr val="FF0000"/>
              </a:buClr>
              <a:buFont typeface="Arial" charset="0"/>
              <a:buChar char="•"/>
            </a:pPr>
            <a:endParaRPr lang="ca-ES" sz="1600" b="0" dirty="0"/>
          </a:p>
          <a:p>
            <a:pPr marL="342900" indent="-342900">
              <a:buClr>
                <a:srgbClr val="FF0000"/>
              </a:buClr>
              <a:buFont typeface="Arial" charset="0"/>
              <a:buNone/>
            </a:pPr>
            <a:endParaRPr lang="ca-ES" sz="1600" b="0" dirty="0"/>
          </a:p>
          <a:p>
            <a:pPr marL="342900" indent="-342900">
              <a:buClr>
                <a:srgbClr val="FF0000"/>
              </a:buClr>
              <a:buFontTx/>
              <a:buChar char="-"/>
            </a:pPr>
            <a:endParaRPr lang="ca-ES" sz="1000" b="0" dirty="0"/>
          </a:p>
        </p:txBody>
      </p:sp>
    </p:spTree>
    <p:extLst>
      <p:ext uri="{BB962C8B-B14F-4D97-AF65-F5344CB8AC3E}">
        <p14:creationId xmlns:p14="http://schemas.microsoft.com/office/powerpoint/2010/main" val="114251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a:ln/>
        </p:spPr>
        <p:txBody>
          <a:bodyPr/>
          <a:lstStyle/>
          <a:p>
            <a:pPr>
              <a:defRPr/>
            </a:pPr>
            <a:fld id="{ACA2E790-74FD-4326-BAB4-205C4BC3D03A}" type="slidenum">
              <a:rPr lang="ca-ES"/>
              <a:pPr>
                <a:defRPr/>
              </a:pPr>
              <a:t>28</a:t>
            </a:fld>
            <a:endParaRPr lang="ca-ES"/>
          </a:p>
        </p:txBody>
      </p:sp>
      <p:sp>
        <p:nvSpPr>
          <p:cNvPr id="58369" name="Text Box 4"/>
          <p:cNvSpPr txBox="1">
            <a:spLocks noChangeArrowheads="1"/>
          </p:cNvSpPr>
          <p:nvPr/>
        </p:nvSpPr>
        <p:spPr bwMode="auto">
          <a:xfrm>
            <a:off x="611188" y="620713"/>
            <a:ext cx="8353300" cy="461665"/>
          </a:xfrm>
          <a:prstGeom prst="rect">
            <a:avLst/>
          </a:prstGeom>
          <a:noFill/>
          <a:ln w="9525">
            <a:noFill/>
            <a:miter lim="800000"/>
            <a:headEnd/>
            <a:tailEnd/>
          </a:ln>
        </p:spPr>
        <p:txBody>
          <a:bodyPr wrap="square">
            <a:spAutoFit/>
          </a:bodyPr>
          <a:lstStyle/>
          <a:p>
            <a:r>
              <a:rPr lang="es-ES" sz="2400" b="0" dirty="0"/>
              <a:t>VALORACIÓ DEL MÈTODE DELS ESCENARIS</a:t>
            </a:r>
          </a:p>
        </p:txBody>
      </p:sp>
      <p:sp>
        <p:nvSpPr>
          <p:cNvPr id="58370" name="2 Marcador de contenido"/>
          <p:cNvSpPr>
            <a:spLocks/>
          </p:cNvSpPr>
          <p:nvPr/>
        </p:nvSpPr>
        <p:spPr bwMode="auto">
          <a:xfrm>
            <a:off x="755576" y="1484784"/>
            <a:ext cx="7777162" cy="4968552"/>
          </a:xfrm>
          <a:prstGeom prst="rect">
            <a:avLst/>
          </a:prstGeom>
          <a:noFill/>
          <a:ln w="9525">
            <a:noFill/>
            <a:miter lim="800000"/>
            <a:headEnd/>
            <a:tailEnd/>
          </a:ln>
        </p:spPr>
        <p:txBody>
          <a:bodyPr/>
          <a:lstStyle/>
          <a:p>
            <a:pPr marL="342900" indent="-342900">
              <a:buClr>
                <a:srgbClr val="FF0000"/>
              </a:buClr>
            </a:pPr>
            <a:r>
              <a:rPr lang="ca-ES" sz="2000" dirty="0"/>
              <a:t>Limitacions:</a:t>
            </a:r>
          </a:p>
          <a:p>
            <a:pPr marL="342900" indent="-342900">
              <a:buClr>
                <a:srgbClr val="FF0000"/>
              </a:buClr>
            </a:pPr>
            <a:endParaRPr lang="ca-ES" sz="2000" dirty="0"/>
          </a:p>
          <a:p>
            <a:pPr marL="342900" indent="-342900">
              <a:buClr>
                <a:srgbClr val="FF0000"/>
              </a:buClr>
              <a:buFontTx/>
              <a:buChar char="•"/>
            </a:pPr>
            <a:r>
              <a:rPr lang="ca-ES" sz="2000" dirty="0"/>
              <a:t>Potencialment difícil de gestionar: </a:t>
            </a:r>
            <a:r>
              <a:rPr lang="ca-ES" sz="2000" b="0" dirty="0"/>
              <a:t>si no s’utilitzen bé, poden ser poc més que conjectures imaginatives.</a:t>
            </a:r>
          </a:p>
          <a:p>
            <a:pPr marL="342900" indent="-342900">
              <a:buClr>
                <a:srgbClr val="FF0000"/>
              </a:buClr>
              <a:buFontTx/>
              <a:buChar char="•"/>
            </a:pPr>
            <a:r>
              <a:rPr lang="ca-ES" sz="2000" dirty="0"/>
              <a:t>No quantitatiu: </a:t>
            </a:r>
            <a:r>
              <a:rPr lang="ca-ES" sz="2000" b="0" dirty="0"/>
              <a:t>resultats qualitatius i difícils de quantificar.</a:t>
            </a:r>
          </a:p>
          <a:p>
            <a:pPr marL="342900" indent="-342900">
              <a:buClr>
                <a:srgbClr val="FF0000"/>
              </a:buClr>
              <a:buFontTx/>
              <a:buChar char="•"/>
            </a:pPr>
            <a:r>
              <a:rPr lang="ca-ES" sz="2000" dirty="0"/>
              <a:t>Biaixos: </a:t>
            </a:r>
            <a:r>
              <a:rPr lang="ca-ES" sz="2000" b="0" dirty="0"/>
              <a:t>persones que elaboren i analitzen els escenaris.</a:t>
            </a:r>
          </a:p>
          <a:p>
            <a:pPr marL="342900" indent="-342900">
              <a:buClr>
                <a:srgbClr val="FF0000"/>
              </a:buClr>
              <a:buFontTx/>
              <a:buChar char="•"/>
            </a:pPr>
            <a:r>
              <a:rPr lang="ca-ES" sz="2000" dirty="0"/>
              <a:t>Falta de consens: </a:t>
            </a:r>
            <a:r>
              <a:rPr lang="ca-ES" sz="2000" b="0" dirty="0"/>
              <a:t>si les diferents perspectives no convergeixen, les conclusions són difícils d’obtenir.</a:t>
            </a:r>
          </a:p>
          <a:p>
            <a:pPr marL="342900" indent="-342900">
              <a:buClr>
                <a:srgbClr val="FF0000"/>
              </a:buClr>
            </a:pPr>
            <a:endParaRPr lang="ca-ES" sz="2000" b="0" dirty="0"/>
          </a:p>
          <a:p>
            <a:pPr marL="342900" indent="-342900">
              <a:buClr>
                <a:srgbClr val="FF0000"/>
              </a:buClr>
            </a:pPr>
            <a:r>
              <a:rPr lang="ca-ES" sz="2000" dirty="0"/>
              <a:t>Àmbit d’aplicació </a:t>
            </a:r>
            <a:r>
              <a:rPr lang="ca-ES" sz="2000" dirty="0">
                <a:sym typeface="Wingdings" pitchFamily="2" charset="2"/>
              </a:rPr>
              <a:t> </a:t>
            </a:r>
            <a:r>
              <a:rPr lang="ca-ES" sz="2000" b="0" dirty="0">
                <a:sym typeface="Wingdings" pitchFamily="2" charset="2"/>
              </a:rPr>
              <a:t>escenaris més interessants a mesura que</a:t>
            </a:r>
          </a:p>
          <a:p>
            <a:pPr marL="342900" indent="-342900">
              <a:buClr>
                <a:srgbClr val="FF0000"/>
              </a:buClr>
            </a:pPr>
            <a:endParaRPr lang="ca-ES" sz="2000" b="0" dirty="0">
              <a:sym typeface="Wingdings" pitchFamily="2" charset="2"/>
            </a:endParaRPr>
          </a:p>
          <a:p>
            <a:pPr marL="342900" indent="-342900">
              <a:buClr>
                <a:srgbClr val="FF0000"/>
              </a:buClr>
              <a:buFontTx/>
              <a:buChar char="•"/>
            </a:pPr>
            <a:r>
              <a:rPr lang="ca-ES" sz="2000" b="0" dirty="0"/>
              <a:t>És més important tenir una visió a llarg termini de l’estratègia.</a:t>
            </a:r>
          </a:p>
          <a:p>
            <a:pPr marL="342900" indent="-342900">
              <a:buClr>
                <a:srgbClr val="FF0000"/>
              </a:buClr>
              <a:buFontTx/>
              <a:buChar char="•"/>
            </a:pPr>
            <a:r>
              <a:rPr lang="ca-ES" sz="2000" b="0" dirty="0"/>
              <a:t>Nombre de factors clau que afecten a l’estratègia és més reduït.</a:t>
            </a:r>
          </a:p>
          <a:p>
            <a:pPr marL="342900" indent="-342900">
              <a:buClr>
                <a:srgbClr val="FF0000"/>
              </a:buClr>
              <a:buFontTx/>
              <a:buChar char="•"/>
            </a:pPr>
            <a:r>
              <a:rPr lang="ca-ES" sz="2000" b="0" dirty="0"/>
              <a:t>Elevat grau d’incertesa sobre la influència dels factors clau.</a:t>
            </a:r>
          </a:p>
          <a:p>
            <a:pPr marL="342900" indent="-342900">
              <a:buClr>
                <a:srgbClr val="FF0000"/>
              </a:buClr>
              <a:buFont typeface="Arial" charset="0"/>
              <a:buChar char="•"/>
            </a:pPr>
            <a:endParaRPr lang="ca-ES" b="0" dirty="0"/>
          </a:p>
          <a:p>
            <a:pPr marL="342900" indent="-342900">
              <a:buClr>
                <a:srgbClr val="FF0000"/>
              </a:buClr>
              <a:buFont typeface="Arial" charset="0"/>
              <a:buNone/>
            </a:pPr>
            <a:endParaRPr lang="ca-ES" sz="1600" b="0" dirty="0"/>
          </a:p>
          <a:p>
            <a:pPr marL="342900" indent="-342900">
              <a:buClr>
                <a:srgbClr val="FF0000"/>
              </a:buClr>
              <a:buFontTx/>
              <a:buChar char="-"/>
            </a:pPr>
            <a:endParaRPr lang="ca-ES" sz="1000" b="0" dirty="0"/>
          </a:p>
        </p:txBody>
      </p:sp>
    </p:spTree>
    <p:extLst>
      <p:ext uri="{BB962C8B-B14F-4D97-AF65-F5344CB8AC3E}">
        <p14:creationId xmlns:p14="http://schemas.microsoft.com/office/powerpoint/2010/main" val="3112537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a:ln/>
        </p:spPr>
        <p:txBody>
          <a:bodyPr/>
          <a:lstStyle/>
          <a:p>
            <a:pPr>
              <a:defRPr/>
            </a:pPr>
            <a:fld id="{6AB2B68D-F2CE-436A-AB9C-15EC1BE1CCB9}" type="slidenum">
              <a:rPr lang="ca-ES"/>
              <a:pPr>
                <a:defRPr/>
              </a:pPr>
              <a:t>29</a:t>
            </a:fld>
            <a:endParaRPr lang="ca-ES"/>
          </a:p>
        </p:txBody>
      </p:sp>
      <p:pic>
        <p:nvPicPr>
          <p:cNvPr id="59393" name="Picture 3"/>
          <p:cNvPicPr>
            <a:picLocks noChangeAspect="1" noChangeArrowheads="1"/>
          </p:cNvPicPr>
          <p:nvPr/>
        </p:nvPicPr>
        <p:blipFill>
          <a:blip r:embed="rId2" cstate="print"/>
          <a:srcRect/>
          <a:stretch>
            <a:fillRect/>
          </a:stretch>
        </p:blipFill>
        <p:spPr bwMode="auto">
          <a:xfrm>
            <a:off x="971600" y="1466499"/>
            <a:ext cx="7632847" cy="5391501"/>
          </a:xfrm>
          <a:prstGeom prst="rect">
            <a:avLst/>
          </a:prstGeom>
          <a:noFill/>
          <a:ln w="57150">
            <a:noFill/>
            <a:miter lim="800000"/>
            <a:headEnd/>
            <a:tailEnd/>
          </a:ln>
        </p:spPr>
      </p:pic>
      <p:sp>
        <p:nvSpPr>
          <p:cNvPr id="59394" name="Text Box 4"/>
          <p:cNvSpPr txBox="1">
            <a:spLocks noChangeArrowheads="1"/>
          </p:cNvSpPr>
          <p:nvPr/>
        </p:nvSpPr>
        <p:spPr bwMode="auto">
          <a:xfrm>
            <a:off x="611188" y="620713"/>
            <a:ext cx="8209284" cy="830997"/>
          </a:xfrm>
          <a:prstGeom prst="rect">
            <a:avLst/>
          </a:prstGeom>
          <a:noFill/>
          <a:ln w="9525">
            <a:noFill/>
            <a:miter lim="800000"/>
            <a:headEnd/>
            <a:tailEnd/>
          </a:ln>
        </p:spPr>
        <p:txBody>
          <a:bodyPr wrap="square">
            <a:spAutoFit/>
          </a:bodyPr>
          <a:lstStyle/>
          <a:p>
            <a:r>
              <a:rPr lang="es-ES" sz="2400" b="0" dirty="0" err="1"/>
              <a:t>Aplicació</a:t>
            </a:r>
            <a:r>
              <a:rPr lang="es-ES" sz="2400" b="0" dirty="0"/>
              <a:t>: ESCENARIS INTERNACIONALS</a:t>
            </a:r>
          </a:p>
          <a:p>
            <a:r>
              <a:rPr lang="es-ES" sz="2400" b="0" dirty="0"/>
              <a:t>DAVANT LA GUERRA D’IRAQ</a:t>
            </a:r>
          </a:p>
        </p:txBody>
      </p:sp>
    </p:spTree>
    <p:extLst>
      <p:ext uri="{BB962C8B-B14F-4D97-AF65-F5344CB8AC3E}">
        <p14:creationId xmlns:p14="http://schemas.microsoft.com/office/powerpoint/2010/main" val="47335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sldNum" sz="quarter" idx="12"/>
          </p:nvPr>
        </p:nvSpPr>
        <p:spPr>
          <a:ln/>
        </p:spPr>
        <p:txBody>
          <a:bodyPr/>
          <a:lstStyle/>
          <a:p>
            <a:pPr>
              <a:defRPr/>
            </a:pPr>
            <a:fld id="{515AB225-D285-467F-BFC1-A123DCA64CCF}" type="slidenum">
              <a:rPr lang="ca-ES"/>
              <a:pPr>
                <a:defRPr/>
              </a:pPr>
              <a:t>3</a:t>
            </a:fld>
            <a:endParaRPr lang="ca-ES" dirty="0"/>
          </a:p>
        </p:txBody>
      </p:sp>
      <p:sp>
        <p:nvSpPr>
          <p:cNvPr id="29697" name="Text Box 4"/>
          <p:cNvSpPr txBox="1">
            <a:spLocks noChangeArrowheads="1"/>
          </p:cNvSpPr>
          <p:nvPr/>
        </p:nvSpPr>
        <p:spPr bwMode="auto">
          <a:xfrm>
            <a:off x="755650" y="155810"/>
            <a:ext cx="7632700" cy="461665"/>
          </a:xfrm>
          <a:prstGeom prst="rect">
            <a:avLst/>
          </a:prstGeom>
          <a:noFill/>
          <a:ln w="9525">
            <a:noFill/>
            <a:miter lim="800000"/>
            <a:headEnd/>
            <a:tailEnd/>
          </a:ln>
        </p:spPr>
        <p:txBody>
          <a:bodyPr>
            <a:spAutoFit/>
          </a:bodyPr>
          <a:lstStyle/>
          <a:p>
            <a:r>
              <a:rPr lang="es-ES" sz="2400" b="0" dirty="0"/>
              <a:t>ANÀLISI I CONCEPTE DE L’ENTORN </a:t>
            </a:r>
            <a:endParaRPr lang="ca-ES" sz="2400" b="0" dirty="0"/>
          </a:p>
        </p:txBody>
      </p:sp>
      <p:sp>
        <p:nvSpPr>
          <p:cNvPr id="29698" name="2 Marcador de contenido"/>
          <p:cNvSpPr>
            <a:spLocks/>
          </p:cNvSpPr>
          <p:nvPr/>
        </p:nvSpPr>
        <p:spPr bwMode="auto">
          <a:xfrm>
            <a:off x="315913" y="1898650"/>
            <a:ext cx="8001000" cy="4267200"/>
          </a:xfrm>
          <a:prstGeom prst="rect">
            <a:avLst/>
          </a:prstGeom>
          <a:noFill/>
          <a:ln w="9525">
            <a:noFill/>
            <a:miter lim="800000"/>
            <a:headEnd/>
            <a:tailEnd/>
          </a:ln>
        </p:spPr>
        <p:txBody>
          <a:bodyPr/>
          <a:lstStyle/>
          <a:p>
            <a:pPr marL="571500" indent="-571500">
              <a:lnSpc>
                <a:spcPct val="90000"/>
              </a:lnSpc>
              <a:spcBef>
                <a:spcPct val="20000"/>
              </a:spcBef>
              <a:buClr>
                <a:schemeClr val="accent2"/>
              </a:buClr>
            </a:pPr>
            <a:r>
              <a:rPr lang="ca-ES" dirty="0"/>
              <a:t>Objectiu de l’anàlisi:</a:t>
            </a:r>
            <a:endParaRPr lang="ca-ES" b="0" dirty="0"/>
          </a:p>
          <a:p>
            <a:pPr marL="571500" indent="-571500">
              <a:lnSpc>
                <a:spcPct val="90000"/>
              </a:lnSpc>
              <a:spcBef>
                <a:spcPct val="20000"/>
              </a:spcBef>
              <a:buClr>
                <a:schemeClr val="accent2"/>
              </a:buClr>
              <a:buFontTx/>
              <a:buChar char="•"/>
            </a:pPr>
            <a:endParaRPr lang="ca-ES" b="0" dirty="0"/>
          </a:p>
          <a:p>
            <a:pPr marL="571500" indent="-571500">
              <a:lnSpc>
                <a:spcPct val="90000"/>
              </a:lnSpc>
              <a:spcBef>
                <a:spcPct val="20000"/>
              </a:spcBef>
              <a:buClr>
                <a:schemeClr val="accent2"/>
              </a:buClr>
              <a:buFontTx/>
              <a:buChar char="•"/>
            </a:pPr>
            <a:r>
              <a:rPr lang="ca-ES" b="0" dirty="0">
                <a:sym typeface="Wingdings" pitchFamily="2" charset="2"/>
              </a:rPr>
              <a:t>Descobrir amenaces i oportunitats.</a:t>
            </a:r>
          </a:p>
          <a:p>
            <a:pPr marL="571500" indent="-571500">
              <a:lnSpc>
                <a:spcPct val="90000"/>
              </a:lnSpc>
              <a:spcBef>
                <a:spcPct val="20000"/>
              </a:spcBef>
              <a:buClr>
                <a:schemeClr val="accent2"/>
              </a:buClr>
            </a:pPr>
            <a:endParaRPr lang="ca-ES" b="0" dirty="0">
              <a:sym typeface="Wingdings" pitchFamily="2" charset="2"/>
            </a:endParaRPr>
          </a:p>
          <a:p>
            <a:pPr marL="571500" indent="-571500">
              <a:lnSpc>
                <a:spcPct val="90000"/>
              </a:lnSpc>
              <a:spcBef>
                <a:spcPct val="20000"/>
              </a:spcBef>
              <a:buClr>
                <a:schemeClr val="accent2"/>
              </a:buClr>
            </a:pPr>
            <a:r>
              <a:rPr lang="ca-ES" dirty="0">
                <a:sym typeface="Wingdings" pitchFamily="2" charset="2"/>
              </a:rPr>
              <a:t>Concepte d’entorn:</a:t>
            </a:r>
          </a:p>
          <a:p>
            <a:pPr marL="571500" indent="-571500">
              <a:lnSpc>
                <a:spcPct val="90000"/>
              </a:lnSpc>
              <a:spcBef>
                <a:spcPct val="20000"/>
              </a:spcBef>
              <a:buClr>
                <a:schemeClr val="accent2"/>
              </a:buClr>
            </a:pPr>
            <a:endParaRPr lang="ca-ES" dirty="0">
              <a:sym typeface="Wingdings" pitchFamily="2" charset="2"/>
            </a:endParaRPr>
          </a:p>
          <a:p>
            <a:pPr marL="571500" indent="-571500">
              <a:lnSpc>
                <a:spcPct val="90000"/>
              </a:lnSpc>
              <a:spcBef>
                <a:spcPct val="20000"/>
              </a:spcBef>
              <a:buClr>
                <a:schemeClr val="accent2"/>
              </a:buClr>
            </a:pPr>
            <a:r>
              <a:rPr lang="ca-ES" b="0" dirty="0">
                <a:sym typeface="Wingdings" pitchFamily="2" charset="2"/>
              </a:rPr>
              <a:t>Factors externs a l’empresa que:</a:t>
            </a:r>
          </a:p>
          <a:p>
            <a:pPr marL="571500" indent="-571500">
              <a:lnSpc>
                <a:spcPct val="90000"/>
              </a:lnSpc>
              <a:spcBef>
                <a:spcPct val="20000"/>
              </a:spcBef>
              <a:buClr>
                <a:schemeClr val="accent2"/>
              </a:buClr>
              <a:buFontTx/>
              <a:buChar char="•"/>
            </a:pPr>
            <a:endParaRPr lang="ca-ES" dirty="0"/>
          </a:p>
          <a:p>
            <a:pPr marL="571500" indent="-571500">
              <a:lnSpc>
                <a:spcPct val="90000"/>
              </a:lnSpc>
              <a:spcBef>
                <a:spcPct val="20000"/>
              </a:spcBef>
              <a:buClr>
                <a:schemeClr val="accent2"/>
              </a:buClr>
              <a:buFontTx/>
              <a:buChar char="•"/>
            </a:pPr>
            <a:r>
              <a:rPr lang="ca-ES" b="0" dirty="0"/>
              <a:t>Defineixen el context en el que l’empresa desenvolupa la seva activitat.</a:t>
            </a:r>
          </a:p>
          <a:p>
            <a:pPr marL="571500" indent="-571500">
              <a:lnSpc>
                <a:spcPct val="90000"/>
              </a:lnSpc>
              <a:spcBef>
                <a:spcPct val="20000"/>
              </a:spcBef>
              <a:buClr>
                <a:schemeClr val="accent2"/>
              </a:buClr>
            </a:pPr>
            <a:endParaRPr lang="ca-ES" b="0" dirty="0"/>
          </a:p>
          <a:p>
            <a:pPr marL="571500" indent="-571500">
              <a:lnSpc>
                <a:spcPct val="90000"/>
              </a:lnSpc>
              <a:spcBef>
                <a:spcPct val="20000"/>
              </a:spcBef>
              <a:buClr>
                <a:schemeClr val="accent2"/>
              </a:buClr>
              <a:buFontTx/>
              <a:buChar char="•"/>
            </a:pPr>
            <a:r>
              <a:rPr lang="ca-ES" b="0" dirty="0">
                <a:sym typeface="Wingdings" pitchFamily="2" charset="2"/>
              </a:rPr>
              <a:t>Tenen influència significativa en l’estratègia empresarial.</a:t>
            </a:r>
          </a:p>
          <a:p>
            <a:pPr marL="571500" indent="-571500">
              <a:lnSpc>
                <a:spcPct val="90000"/>
              </a:lnSpc>
              <a:spcBef>
                <a:spcPct val="20000"/>
              </a:spcBef>
              <a:buClr>
                <a:schemeClr val="accent2"/>
              </a:buClr>
            </a:pPr>
            <a:endParaRPr lang="ca-ES" b="0" dirty="0">
              <a:sym typeface="Wingdings" pitchFamily="2" charset="2"/>
            </a:endParaRPr>
          </a:p>
          <a:p>
            <a:pPr marL="571500" indent="-571500">
              <a:lnSpc>
                <a:spcPct val="90000"/>
              </a:lnSpc>
              <a:spcBef>
                <a:spcPct val="20000"/>
              </a:spcBef>
              <a:buClr>
                <a:schemeClr val="accent2"/>
              </a:buClr>
              <a:buFontTx/>
              <a:buChar char="•"/>
            </a:pPr>
            <a:r>
              <a:rPr lang="ca-ES" b="0" dirty="0">
                <a:sym typeface="Wingdings" pitchFamily="2" charset="2"/>
              </a:rPr>
              <a:t>L’empresa no ho pot controlar.</a:t>
            </a:r>
            <a:endParaRPr lang="ca-ES" dirty="0"/>
          </a:p>
        </p:txBody>
      </p:sp>
      <p:pic>
        <p:nvPicPr>
          <p:cNvPr id="9" name="Picture 2">
            <a:extLst>
              <a:ext uri="{FF2B5EF4-FFF2-40B4-BE49-F238E27FC236}">
                <a16:creationId xmlns:a16="http://schemas.microsoft.com/office/drawing/2014/main" id="{AC2723E0-470B-4636-A938-F2E2207BAEB3}"/>
              </a:ext>
            </a:extLst>
          </p:cNvPr>
          <p:cNvPicPr>
            <a:picLocks noChangeAspect="1" noChangeArrowheads="1"/>
          </p:cNvPicPr>
          <p:nvPr/>
        </p:nvPicPr>
        <p:blipFill>
          <a:blip r:embed="rId2" cstate="print"/>
          <a:srcRect/>
          <a:stretch>
            <a:fillRect/>
          </a:stretch>
        </p:blipFill>
        <p:spPr bwMode="auto">
          <a:xfrm>
            <a:off x="4567311" y="908720"/>
            <a:ext cx="4385111" cy="3096344"/>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a:ln/>
        </p:spPr>
        <p:txBody>
          <a:bodyPr/>
          <a:lstStyle/>
          <a:p>
            <a:pPr>
              <a:defRPr/>
            </a:pPr>
            <a:fld id="{73B1394E-49AB-4136-9C26-8A503AB1C013}" type="slidenum">
              <a:rPr lang="ca-ES"/>
              <a:pPr>
                <a:defRPr/>
              </a:pPr>
              <a:t>30</a:t>
            </a:fld>
            <a:endParaRPr lang="ca-ES"/>
          </a:p>
        </p:txBody>
      </p:sp>
      <p:sp>
        <p:nvSpPr>
          <p:cNvPr id="60417" name="Text Box 4"/>
          <p:cNvSpPr txBox="1">
            <a:spLocks noChangeArrowheads="1"/>
          </p:cNvSpPr>
          <p:nvPr/>
        </p:nvSpPr>
        <p:spPr bwMode="auto">
          <a:xfrm>
            <a:off x="611560" y="476672"/>
            <a:ext cx="7632700" cy="830997"/>
          </a:xfrm>
          <a:prstGeom prst="rect">
            <a:avLst/>
          </a:prstGeom>
          <a:noFill/>
          <a:ln w="9525">
            <a:noFill/>
            <a:miter lim="800000"/>
            <a:headEnd/>
            <a:tailEnd/>
          </a:ln>
        </p:spPr>
        <p:txBody>
          <a:bodyPr>
            <a:spAutoFit/>
          </a:bodyPr>
          <a:lstStyle/>
          <a:p>
            <a:endParaRPr lang="es-ES" sz="2400" b="0" dirty="0"/>
          </a:p>
          <a:p>
            <a:r>
              <a:rPr lang="es-ES" sz="2400" b="0" dirty="0"/>
              <a:t>EL MÈTODE DELPHI</a:t>
            </a:r>
          </a:p>
        </p:txBody>
      </p:sp>
      <p:sp>
        <p:nvSpPr>
          <p:cNvPr id="60418" name="2 Marcador de contenido"/>
          <p:cNvSpPr>
            <a:spLocks/>
          </p:cNvSpPr>
          <p:nvPr/>
        </p:nvSpPr>
        <p:spPr bwMode="auto">
          <a:xfrm>
            <a:off x="611188" y="1556793"/>
            <a:ext cx="7777162" cy="5040559"/>
          </a:xfrm>
          <a:prstGeom prst="rect">
            <a:avLst/>
          </a:prstGeom>
          <a:noFill/>
          <a:ln w="9525">
            <a:noFill/>
            <a:miter lim="800000"/>
            <a:headEnd/>
            <a:tailEnd/>
          </a:ln>
        </p:spPr>
        <p:txBody>
          <a:bodyPr/>
          <a:lstStyle/>
          <a:p>
            <a:pPr marL="342900" indent="-342900">
              <a:buClr>
                <a:srgbClr val="FF0000"/>
              </a:buClr>
            </a:pPr>
            <a:r>
              <a:rPr lang="ca-ES" dirty="0"/>
              <a:t>Mètode auxiliar per a la construcció d’escenaris.</a:t>
            </a:r>
          </a:p>
          <a:p>
            <a:pPr marL="342900" indent="-342900">
              <a:buClr>
                <a:srgbClr val="FF0000"/>
              </a:buClr>
            </a:pPr>
            <a:endParaRPr lang="ca-ES" b="0" dirty="0"/>
          </a:p>
          <a:p>
            <a:pPr marL="342900" indent="-342900">
              <a:buClr>
                <a:srgbClr val="FF0000"/>
              </a:buClr>
            </a:pPr>
            <a:r>
              <a:rPr lang="ca-ES" dirty="0"/>
              <a:t>Objectiu:</a:t>
            </a:r>
            <a:r>
              <a:rPr lang="ca-ES" b="0" dirty="0"/>
              <a:t> Obtenció d’informació qualitativa i relativament precisa sobre el futur.</a:t>
            </a:r>
          </a:p>
          <a:p>
            <a:pPr marL="342900" indent="-342900">
              <a:buClr>
                <a:srgbClr val="FF0000"/>
              </a:buClr>
            </a:pPr>
            <a:endParaRPr lang="ca-ES" b="0" dirty="0"/>
          </a:p>
          <a:p>
            <a:pPr marL="342900" indent="-342900">
              <a:buClr>
                <a:srgbClr val="FF0000"/>
              </a:buClr>
            </a:pPr>
            <a:r>
              <a:rPr lang="ca-ES" dirty="0"/>
              <a:t>Característiques bàsiques:</a:t>
            </a:r>
          </a:p>
          <a:p>
            <a:pPr marL="342900" indent="-342900">
              <a:buClr>
                <a:srgbClr val="FF0000"/>
              </a:buClr>
            </a:pPr>
            <a:endParaRPr lang="ca-ES" dirty="0"/>
          </a:p>
          <a:p>
            <a:pPr marL="342900" indent="-342900">
              <a:buClr>
                <a:srgbClr val="FF0000"/>
              </a:buClr>
              <a:buFontTx/>
              <a:buChar char="•"/>
            </a:pPr>
            <a:r>
              <a:rPr lang="ca-ES" b="0" dirty="0"/>
              <a:t>Consulta sistemàtica a experts sobre: ocurrència o no de determinats fets, la seva probabilitat d’ocurrència o les conseqüències que se’n poden derivar.</a:t>
            </a:r>
          </a:p>
          <a:p>
            <a:pPr marL="342900" indent="-342900">
              <a:buClr>
                <a:srgbClr val="FF0000"/>
              </a:buClr>
              <a:buFontTx/>
              <a:buChar char="•"/>
            </a:pPr>
            <a:r>
              <a:rPr lang="ca-ES" b="0" dirty="0"/>
              <a:t>S’introdueix un procediment de realimentació.</a:t>
            </a:r>
          </a:p>
          <a:p>
            <a:pPr marL="342900" indent="-342900">
              <a:buClr>
                <a:srgbClr val="FF0000"/>
              </a:buClr>
              <a:buFontTx/>
              <a:buChar char="•"/>
            </a:pPr>
            <a:endParaRPr lang="ca-ES" b="0" dirty="0"/>
          </a:p>
          <a:p>
            <a:pPr marL="342900" indent="-342900">
              <a:buClr>
                <a:srgbClr val="FF0000"/>
              </a:buClr>
            </a:pPr>
            <a:r>
              <a:rPr lang="ca-ES" dirty="0"/>
              <a:t>Com a tècnica auxiliar dels escenaris ajuda a:</a:t>
            </a:r>
          </a:p>
          <a:p>
            <a:pPr marL="342900" indent="-342900">
              <a:buClr>
                <a:srgbClr val="FF0000"/>
              </a:buClr>
            </a:pPr>
            <a:endParaRPr lang="ca-ES" dirty="0"/>
          </a:p>
          <a:p>
            <a:pPr marL="800100" lvl="1" indent="-342900">
              <a:buClr>
                <a:srgbClr val="FF0000"/>
              </a:buClr>
              <a:buFontTx/>
              <a:buChar char="•"/>
            </a:pPr>
            <a:r>
              <a:rPr lang="ca-ES" b="0" dirty="0"/>
              <a:t>Identificar escenaris possibles.</a:t>
            </a:r>
          </a:p>
          <a:p>
            <a:pPr marL="800100" lvl="1" indent="-342900">
              <a:buClr>
                <a:srgbClr val="FF0000"/>
              </a:buClr>
              <a:buFontTx/>
              <a:buChar char="•"/>
            </a:pPr>
            <a:r>
              <a:rPr lang="ca-ES" b="0" dirty="0"/>
              <a:t>Assignar una probabilitat d’ocurrència de cada escenari.</a:t>
            </a:r>
          </a:p>
          <a:p>
            <a:pPr marL="800100" lvl="1" indent="-342900">
              <a:buClr>
                <a:srgbClr val="FF0000"/>
              </a:buClr>
              <a:buFontTx/>
              <a:buChar char="•"/>
            </a:pPr>
            <a:r>
              <a:rPr lang="ca-ES" b="0" dirty="0"/>
              <a:t>Analitzar la seva possible evolució.</a:t>
            </a:r>
          </a:p>
          <a:p>
            <a:pPr marL="342900" indent="-342900">
              <a:buClr>
                <a:srgbClr val="FF0000"/>
              </a:buClr>
            </a:pPr>
            <a:endParaRPr lang="ca-ES" dirty="0"/>
          </a:p>
          <a:p>
            <a:pPr marL="342900" indent="-342900">
              <a:buClr>
                <a:srgbClr val="FF0000"/>
              </a:buClr>
            </a:pPr>
            <a:endParaRPr lang="ca-ES" sz="1600" b="0" dirty="0"/>
          </a:p>
          <a:p>
            <a:pPr marL="342900" indent="-342900">
              <a:buClr>
                <a:srgbClr val="FF0000"/>
              </a:buClr>
              <a:buFont typeface="Arial" charset="0"/>
              <a:buChar char="•"/>
            </a:pPr>
            <a:endParaRPr lang="ca-ES" sz="1600" b="0" dirty="0"/>
          </a:p>
          <a:p>
            <a:pPr marL="342900" indent="-342900">
              <a:buClr>
                <a:srgbClr val="FF0000"/>
              </a:buClr>
              <a:buFont typeface="Arial" charset="0"/>
              <a:buNone/>
            </a:pPr>
            <a:endParaRPr lang="ca-ES" sz="1600" b="0" dirty="0"/>
          </a:p>
          <a:p>
            <a:pPr marL="342900" indent="-342900">
              <a:buClr>
                <a:srgbClr val="FF0000"/>
              </a:buClr>
              <a:buFontTx/>
              <a:buChar char="-"/>
            </a:pPr>
            <a:endParaRPr lang="ca-ES" sz="1000" b="0" dirty="0"/>
          </a:p>
        </p:txBody>
      </p:sp>
    </p:spTree>
    <p:extLst>
      <p:ext uri="{BB962C8B-B14F-4D97-AF65-F5344CB8AC3E}">
        <p14:creationId xmlns:p14="http://schemas.microsoft.com/office/powerpoint/2010/main" val="4124783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8"/>
          <p:cNvSpPr>
            <a:spLocks noGrp="1" noChangeArrowheads="1"/>
          </p:cNvSpPr>
          <p:nvPr>
            <p:ph type="sldNum" sz="quarter" idx="12"/>
          </p:nvPr>
        </p:nvSpPr>
        <p:spPr>
          <a:ln/>
        </p:spPr>
        <p:txBody>
          <a:bodyPr/>
          <a:lstStyle/>
          <a:p>
            <a:pPr>
              <a:defRPr/>
            </a:pPr>
            <a:fld id="{BA7F4EC8-7519-4763-8131-43D411FC63C4}" type="slidenum">
              <a:rPr lang="ca-ES"/>
              <a:pPr>
                <a:defRPr/>
              </a:pPr>
              <a:t>31</a:t>
            </a:fld>
            <a:endParaRPr lang="ca-ES"/>
          </a:p>
        </p:txBody>
      </p:sp>
      <p:grpSp>
        <p:nvGrpSpPr>
          <p:cNvPr id="2" name="Group 21"/>
          <p:cNvGrpSpPr>
            <a:grpSpLocks/>
          </p:cNvGrpSpPr>
          <p:nvPr/>
        </p:nvGrpSpPr>
        <p:grpSpPr bwMode="auto">
          <a:xfrm>
            <a:off x="1187450" y="2133600"/>
            <a:ext cx="7272338" cy="3743325"/>
            <a:chOff x="703" y="1253"/>
            <a:chExt cx="4470" cy="2317"/>
          </a:xfrm>
        </p:grpSpPr>
        <p:cxnSp>
          <p:nvCxnSpPr>
            <p:cNvPr id="61444" name="4 Conector recto de flecha"/>
            <p:cNvCxnSpPr>
              <a:cxnSpLocks noChangeShapeType="1"/>
            </p:cNvCxnSpPr>
            <p:nvPr/>
          </p:nvCxnSpPr>
          <p:spPr bwMode="auto">
            <a:xfrm>
              <a:off x="1225" y="1253"/>
              <a:ext cx="0" cy="363"/>
            </a:xfrm>
            <a:prstGeom prst="straightConnector1">
              <a:avLst/>
            </a:prstGeom>
            <a:noFill/>
            <a:ln w="19050" algn="ctr">
              <a:solidFill>
                <a:schemeClr val="tx1"/>
              </a:solidFill>
              <a:round/>
              <a:headEnd/>
              <a:tailEnd type="arrow" w="med" len="med"/>
            </a:ln>
          </p:spPr>
        </p:cxnSp>
        <p:sp>
          <p:nvSpPr>
            <p:cNvPr id="61445" name="7 CuadroTexto"/>
            <p:cNvSpPr txBox="1">
              <a:spLocks noChangeArrowheads="1"/>
            </p:cNvSpPr>
            <p:nvPr/>
          </p:nvSpPr>
          <p:spPr bwMode="auto">
            <a:xfrm>
              <a:off x="771" y="1253"/>
              <a:ext cx="363" cy="227"/>
            </a:xfrm>
            <a:prstGeom prst="rect">
              <a:avLst/>
            </a:prstGeom>
            <a:noFill/>
            <a:ln w="9525">
              <a:noFill/>
              <a:miter lim="800000"/>
              <a:headEnd/>
              <a:tailEnd/>
            </a:ln>
          </p:spPr>
          <p:txBody>
            <a:bodyPr>
              <a:spAutoFit/>
            </a:bodyPr>
            <a:lstStyle/>
            <a:p>
              <a:r>
                <a:rPr lang="ca-ES">
                  <a:latin typeface="Calibri" pitchFamily="34" charset="0"/>
                </a:rPr>
                <a:t>Inici</a:t>
              </a:r>
              <a:endParaRPr lang="es-ES">
                <a:latin typeface="Calibri" pitchFamily="34" charset="0"/>
              </a:endParaRPr>
            </a:p>
          </p:txBody>
        </p:sp>
        <p:sp>
          <p:nvSpPr>
            <p:cNvPr id="61446" name="8 CuadroTexto"/>
            <p:cNvSpPr txBox="1">
              <a:spLocks noChangeArrowheads="1"/>
            </p:cNvSpPr>
            <p:nvPr/>
          </p:nvSpPr>
          <p:spPr bwMode="auto">
            <a:xfrm>
              <a:off x="817" y="1624"/>
              <a:ext cx="862" cy="229"/>
            </a:xfrm>
            <a:prstGeom prst="rect">
              <a:avLst/>
            </a:prstGeom>
            <a:solidFill>
              <a:schemeClr val="bg2"/>
            </a:solidFill>
            <a:ln w="12700">
              <a:solidFill>
                <a:schemeClr val="tx1"/>
              </a:solidFill>
              <a:miter lim="800000"/>
              <a:headEnd/>
              <a:tailEnd/>
            </a:ln>
          </p:spPr>
          <p:txBody>
            <a:bodyPr>
              <a:spAutoFit/>
            </a:bodyPr>
            <a:lstStyle/>
            <a:p>
              <a:pPr algn="ctr"/>
              <a:r>
                <a:rPr lang="ca-ES" b="0"/>
                <a:t>Qüestionari</a:t>
              </a:r>
              <a:endParaRPr lang="es-ES" b="0"/>
            </a:p>
          </p:txBody>
        </p:sp>
        <p:cxnSp>
          <p:nvCxnSpPr>
            <p:cNvPr id="61447" name="10 Conector recto de flecha"/>
            <p:cNvCxnSpPr>
              <a:cxnSpLocks noChangeShapeType="1"/>
            </p:cNvCxnSpPr>
            <p:nvPr/>
          </p:nvCxnSpPr>
          <p:spPr bwMode="auto">
            <a:xfrm>
              <a:off x="1247" y="1888"/>
              <a:ext cx="0" cy="304"/>
            </a:xfrm>
            <a:prstGeom prst="straightConnector1">
              <a:avLst/>
            </a:prstGeom>
            <a:noFill/>
            <a:ln w="19050" algn="ctr">
              <a:solidFill>
                <a:schemeClr val="tx1"/>
              </a:solidFill>
              <a:round/>
              <a:headEnd/>
              <a:tailEnd type="arrow" w="med" len="med"/>
            </a:ln>
          </p:spPr>
        </p:cxnSp>
        <p:sp>
          <p:nvSpPr>
            <p:cNvPr id="61448" name="11 CuadroTexto"/>
            <p:cNvSpPr txBox="1">
              <a:spLocks noChangeArrowheads="1"/>
            </p:cNvSpPr>
            <p:nvPr/>
          </p:nvSpPr>
          <p:spPr bwMode="auto">
            <a:xfrm>
              <a:off x="817" y="2206"/>
              <a:ext cx="816" cy="229"/>
            </a:xfrm>
            <a:prstGeom prst="rect">
              <a:avLst/>
            </a:prstGeom>
            <a:solidFill>
              <a:schemeClr val="bg2"/>
            </a:solidFill>
            <a:ln w="12700">
              <a:solidFill>
                <a:schemeClr val="tx1"/>
              </a:solidFill>
              <a:miter lim="800000"/>
              <a:headEnd/>
              <a:tailEnd/>
            </a:ln>
          </p:spPr>
          <p:txBody>
            <a:bodyPr>
              <a:spAutoFit/>
            </a:bodyPr>
            <a:lstStyle/>
            <a:p>
              <a:pPr algn="ctr"/>
              <a:r>
                <a:rPr lang="ca-ES" b="0"/>
                <a:t>Respostes</a:t>
              </a:r>
              <a:endParaRPr lang="es-ES" b="0"/>
            </a:p>
          </p:txBody>
        </p:sp>
        <p:cxnSp>
          <p:nvCxnSpPr>
            <p:cNvPr id="61449" name="13 Conector recto de flecha"/>
            <p:cNvCxnSpPr>
              <a:cxnSpLocks noChangeShapeType="1"/>
              <a:stCxn id="61448" idx="2"/>
            </p:cNvCxnSpPr>
            <p:nvPr/>
          </p:nvCxnSpPr>
          <p:spPr bwMode="auto">
            <a:xfrm>
              <a:off x="1225" y="2435"/>
              <a:ext cx="0" cy="277"/>
            </a:xfrm>
            <a:prstGeom prst="straightConnector1">
              <a:avLst/>
            </a:prstGeom>
            <a:noFill/>
            <a:ln w="19050" algn="ctr">
              <a:solidFill>
                <a:schemeClr val="tx1"/>
              </a:solidFill>
              <a:round/>
              <a:headEnd/>
              <a:tailEnd type="arrow" w="med" len="med"/>
            </a:ln>
          </p:spPr>
        </p:cxnSp>
        <p:sp>
          <p:nvSpPr>
            <p:cNvPr id="61450" name="14 CuadroTexto"/>
            <p:cNvSpPr txBox="1">
              <a:spLocks noChangeArrowheads="1"/>
            </p:cNvSpPr>
            <p:nvPr/>
          </p:nvSpPr>
          <p:spPr bwMode="auto">
            <a:xfrm>
              <a:off x="703" y="2704"/>
              <a:ext cx="1044" cy="400"/>
            </a:xfrm>
            <a:prstGeom prst="rect">
              <a:avLst/>
            </a:prstGeom>
            <a:solidFill>
              <a:schemeClr val="bg2"/>
            </a:solidFill>
            <a:ln w="12700">
              <a:solidFill>
                <a:schemeClr val="tx1"/>
              </a:solidFill>
              <a:miter lim="800000"/>
              <a:headEnd/>
              <a:tailEnd/>
            </a:ln>
          </p:spPr>
          <p:txBody>
            <a:bodyPr>
              <a:spAutoFit/>
            </a:bodyPr>
            <a:lstStyle/>
            <a:p>
              <a:pPr algn="ctr"/>
              <a:r>
                <a:rPr lang="ca-ES" b="0"/>
                <a:t>Tabulació i Estadística</a:t>
              </a:r>
              <a:endParaRPr lang="es-ES" b="0"/>
            </a:p>
          </p:txBody>
        </p:sp>
        <p:cxnSp>
          <p:nvCxnSpPr>
            <p:cNvPr id="61451" name="16 Conector recto de flecha"/>
            <p:cNvCxnSpPr>
              <a:cxnSpLocks noChangeShapeType="1"/>
              <a:stCxn id="61450" idx="3"/>
            </p:cNvCxnSpPr>
            <p:nvPr/>
          </p:nvCxnSpPr>
          <p:spPr bwMode="auto">
            <a:xfrm>
              <a:off x="1747" y="2904"/>
              <a:ext cx="431" cy="6"/>
            </a:xfrm>
            <a:prstGeom prst="straightConnector1">
              <a:avLst/>
            </a:prstGeom>
            <a:noFill/>
            <a:ln w="19050" algn="ctr">
              <a:solidFill>
                <a:schemeClr val="tx1"/>
              </a:solidFill>
              <a:round/>
              <a:headEnd/>
              <a:tailEnd type="arrow" w="med" len="med"/>
            </a:ln>
          </p:spPr>
        </p:cxnSp>
        <p:sp>
          <p:nvSpPr>
            <p:cNvPr id="61452" name="18 Decisión"/>
            <p:cNvSpPr>
              <a:spLocks noChangeArrowheads="1"/>
            </p:cNvSpPr>
            <p:nvPr/>
          </p:nvSpPr>
          <p:spPr bwMode="auto">
            <a:xfrm>
              <a:off x="2180" y="2261"/>
              <a:ext cx="1814" cy="1309"/>
            </a:xfrm>
            <a:prstGeom prst="flowChartDecision">
              <a:avLst/>
            </a:prstGeom>
            <a:solidFill>
              <a:schemeClr val="bg2"/>
            </a:solidFill>
            <a:ln w="12700" algn="ctr">
              <a:solidFill>
                <a:schemeClr val="tx1"/>
              </a:solidFill>
              <a:miter lim="800000"/>
              <a:headEnd/>
              <a:tailEnd/>
            </a:ln>
          </p:spPr>
          <p:txBody>
            <a:bodyPr anchor="ctr"/>
            <a:lstStyle/>
            <a:p>
              <a:pPr algn="ctr"/>
              <a:r>
                <a:rPr lang="ca-ES" sz="1600" b="0" dirty="0"/>
                <a:t>Convergència d’opinions?</a:t>
              </a:r>
              <a:endParaRPr lang="es-ES" sz="1600" b="0" dirty="0"/>
            </a:p>
          </p:txBody>
        </p:sp>
        <p:cxnSp>
          <p:nvCxnSpPr>
            <p:cNvPr id="61453" name="21 Conector recto de flecha"/>
            <p:cNvCxnSpPr>
              <a:cxnSpLocks noChangeShapeType="1"/>
              <a:stCxn id="61452" idx="3"/>
            </p:cNvCxnSpPr>
            <p:nvPr/>
          </p:nvCxnSpPr>
          <p:spPr bwMode="auto">
            <a:xfrm>
              <a:off x="3994" y="2916"/>
              <a:ext cx="363" cy="0"/>
            </a:xfrm>
            <a:prstGeom prst="straightConnector1">
              <a:avLst/>
            </a:prstGeom>
            <a:noFill/>
            <a:ln w="19050" algn="ctr">
              <a:solidFill>
                <a:schemeClr val="tx1"/>
              </a:solidFill>
              <a:round/>
              <a:headEnd/>
              <a:tailEnd type="arrow" w="med" len="med"/>
            </a:ln>
          </p:spPr>
        </p:cxnSp>
        <p:sp>
          <p:nvSpPr>
            <p:cNvPr id="61454" name="22 CuadroTexto"/>
            <p:cNvSpPr txBox="1">
              <a:spLocks noChangeArrowheads="1"/>
            </p:cNvSpPr>
            <p:nvPr/>
          </p:nvSpPr>
          <p:spPr bwMode="auto">
            <a:xfrm>
              <a:off x="4357" y="2731"/>
              <a:ext cx="816" cy="400"/>
            </a:xfrm>
            <a:prstGeom prst="rect">
              <a:avLst/>
            </a:prstGeom>
            <a:solidFill>
              <a:schemeClr val="bg2"/>
            </a:solidFill>
            <a:ln w="12700">
              <a:solidFill>
                <a:schemeClr val="tx1"/>
              </a:solidFill>
              <a:miter lim="800000"/>
              <a:headEnd/>
              <a:tailEnd/>
            </a:ln>
          </p:spPr>
          <p:txBody>
            <a:bodyPr>
              <a:spAutoFit/>
            </a:bodyPr>
            <a:lstStyle/>
            <a:p>
              <a:pPr algn="ctr"/>
              <a:r>
                <a:rPr lang="ca-ES" b="0"/>
                <a:t>Fi del procés</a:t>
              </a:r>
              <a:endParaRPr lang="es-ES" b="0"/>
            </a:p>
          </p:txBody>
        </p:sp>
        <p:sp>
          <p:nvSpPr>
            <p:cNvPr id="61455" name="25 CuadroTexto"/>
            <p:cNvSpPr txBox="1">
              <a:spLocks noChangeArrowheads="1"/>
            </p:cNvSpPr>
            <p:nvPr/>
          </p:nvSpPr>
          <p:spPr bwMode="auto">
            <a:xfrm>
              <a:off x="2789" y="1389"/>
              <a:ext cx="916" cy="572"/>
            </a:xfrm>
            <a:prstGeom prst="rect">
              <a:avLst/>
            </a:prstGeom>
            <a:solidFill>
              <a:schemeClr val="bg2"/>
            </a:solidFill>
            <a:ln w="12700">
              <a:solidFill>
                <a:schemeClr val="tx1"/>
              </a:solidFill>
              <a:miter lim="800000"/>
              <a:headEnd/>
              <a:tailEnd/>
            </a:ln>
          </p:spPr>
          <p:txBody>
            <a:bodyPr>
              <a:spAutoFit/>
            </a:bodyPr>
            <a:lstStyle/>
            <a:p>
              <a:pPr algn="ctr"/>
              <a:r>
                <a:rPr lang="ca-ES" b="0"/>
                <a:t>Enviament d’informació processada</a:t>
              </a:r>
              <a:endParaRPr lang="es-ES" b="0"/>
            </a:p>
          </p:txBody>
        </p:sp>
        <p:cxnSp>
          <p:nvCxnSpPr>
            <p:cNvPr id="61456" name="27 Conector angular"/>
            <p:cNvCxnSpPr>
              <a:cxnSpLocks noChangeShapeType="1"/>
              <a:stCxn id="61455" idx="0"/>
              <a:endCxn id="61446" idx="3"/>
            </p:cNvCxnSpPr>
            <p:nvPr/>
          </p:nvCxnSpPr>
          <p:spPr bwMode="auto">
            <a:xfrm rot="16200000" flipH="1" flipV="1">
              <a:off x="2288" y="780"/>
              <a:ext cx="349" cy="1568"/>
            </a:xfrm>
            <a:prstGeom prst="bentConnector4">
              <a:avLst>
                <a:gd name="adj1" fmla="val -40508"/>
                <a:gd name="adj2" fmla="val 64605"/>
              </a:avLst>
            </a:prstGeom>
            <a:noFill/>
            <a:ln w="19050" algn="ctr">
              <a:solidFill>
                <a:schemeClr val="tx1"/>
              </a:solidFill>
              <a:miter lim="800000"/>
              <a:headEnd/>
              <a:tailEnd type="arrow" w="med" len="med"/>
            </a:ln>
          </p:spPr>
        </p:cxnSp>
        <p:sp>
          <p:nvSpPr>
            <p:cNvPr id="61457" name="Text Box 19"/>
            <p:cNvSpPr txBox="1">
              <a:spLocks noChangeArrowheads="1"/>
            </p:cNvSpPr>
            <p:nvPr/>
          </p:nvSpPr>
          <p:spPr bwMode="auto">
            <a:xfrm>
              <a:off x="3288" y="2069"/>
              <a:ext cx="300" cy="227"/>
            </a:xfrm>
            <a:prstGeom prst="rect">
              <a:avLst/>
            </a:prstGeom>
            <a:noFill/>
            <a:ln w="9525">
              <a:noFill/>
              <a:miter lim="800000"/>
              <a:headEnd/>
              <a:tailEnd/>
            </a:ln>
          </p:spPr>
          <p:txBody>
            <a:bodyPr wrap="none">
              <a:spAutoFit/>
            </a:bodyPr>
            <a:lstStyle/>
            <a:p>
              <a:r>
                <a:rPr lang="es-ES"/>
                <a:t>No</a:t>
              </a:r>
              <a:endParaRPr lang="ca-ES"/>
            </a:p>
          </p:txBody>
        </p:sp>
        <p:sp>
          <p:nvSpPr>
            <p:cNvPr id="61458" name="Text Box 20"/>
            <p:cNvSpPr txBox="1">
              <a:spLocks noChangeArrowheads="1"/>
            </p:cNvSpPr>
            <p:nvPr/>
          </p:nvSpPr>
          <p:spPr bwMode="auto">
            <a:xfrm>
              <a:off x="4014" y="2568"/>
              <a:ext cx="246" cy="227"/>
            </a:xfrm>
            <a:prstGeom prst="rect">
              <a:avLst/>
            </a:prstGeom>
            <a:noFill/>
            <a:ln w="9525">
              <a:noFill/>
              <a:miter lim="800000"/>
              <a:headEnd/>
              <a:tailEnd/>
            </a:ln>
          </p:spPr>
          <p:txBody>
            <a:bodyPr wrap="none">
              <a:spAutoFit/>
            </a:bodyPr>
            <a:lstStyle/>
            <a:p>
              <a:r>
                <a:rPr lang="es-ES"/>
                <a:t>Sí</a:t>
              </a:r>
              <a:endParaRPr lang="ca-ES"/>
            </a:p>
          </p:txBody>
        </p:sp>
      </p:grpSp>
      <p:sp>
        <p:nvSpPr>
          <p:cNvPr id="61443" name="Text Box 4"/>
          <p:cNvSpPr txBox="1">
            <a:spLocks noChangeArrowheads="1"/>
          </p:cNvSpPr>
          <p:nvPr/>
        </p:nvSpPr>
        <p:spPr bwMode="auto">
          <a:xfrm>
            <a:off x="611188" y="549275"/>
            <a:ext cx="7632700" cy="822325"/>
          </a:xfrm>
          <a:prstGeom prst="rect">
            <a:avLst/>
          </a:prstGeom>
          <a:noFill/>
          <a:ln w="9525">
            <a:noFill/>
            <a:miter lim="800000"/>
            <a:headEnd/>
            <a:tailEnd/>
          </a:ln>
        </p:spPr>
        <p:txBody>
          <a:bodyPr>
            <a:spAutoFit/>
          </a:bodyPr>
          <a:lstStyle/>
          <a:p>
            <a:endParaRPr lang="es-ES" sz="2400" b="0" dirty="0"/>
          </a:p>
          <a:p>
            <a:r>
              <a:rPr lang="es-ES" sz="2400" b="0" dirty="0"/>
              <a:t>PROCÈS DEL MÈTODE DELPHI</a:t>
            </a:r>
          </a:p>
        </p:txBody>
      </p:sp>
      <p:sp>
        <p:nvSpPr>
          <p:cNvPr id="61460" name="Line 20"/>
          <p:cNvSpPr>
            <a:spLocks noChangeShapeType="1"/>
          </p:cNvSpPr>
          <p:nvPr/>
        </p:nvSpPr>
        <p:spPr bwMode="auto">
          <a:xfrm flipV="1">
            <a:off x="5076825" y="3213100"/>
            <a:ext cx="0" cy="576263"/>
          </a:xfrm>
          <a:prstGeom prst="line">
            <a:avLst/>
          </a:prstGeom>
          <a:noFill/>
          <a:ln w="28575">
            <a:solidFill>
              <a:schemeClr val="tx1"/>
            </a:solidFill>
            <a:round/>
            <a:headEnd/>
            <a:tailEnd type="triangle" w="med" len="med"/>
          </a:ln>
          <a:effectLst/>
        </p:spPr>
        <p:txBody>
          <a:bodyPr/>
          <a:lstStyle/>
          <a:p>
            <a:endParaRPr lang="en-US"/>
          </a:p>
        </p:txBody>
      </p:sp>
    </p:spTree>
    <p:extLst>
      <p:ext uri="{BB962C8B-B14F-4D97-AF65-F5344CB8AC3E}">
        <p14:creationId xmlns:p14="http://schemas.microsoft.com/office/powerpoint/2010/main" val="820438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a:ln/>
        </p:spPr>
        <p:txBody>
          <a:bodyPr/>
          <a:lstStyle/>
          <a:p>
            <a:pPr>
              <a:defRPr/>
            </a:pPr>
            <a:fld id="{23197D70-9BFC-4F45-A465-EEF7470AE635}" type="slidenum">
              <a:rPr lang="ca-ES"/>
              <a:pPr>
                <a:defRPr/>
              </a:pPr>
              <a:t>32</a:t>
            </a:fld>
            <a:endParaRPr lang="ca-ES"/>
          </a:p>
        </p:txBody>
      </p:sp>
      <p:sp>
        <p:nvSpPr>
          <p:cNvPr id="51201" name="Text Box 4"/>
          <p:cNvSpPr txBox="1">
            <a:spLocks noChangeArrowheads="1"/>
          </p:cNvSpPr>
          <p:nvPr/>
        </p:nvSpPr>
        <p:spPr bwMode="auto">
          <a:xfrm>
            <a:off x="611560" y="404664"/>
            <a:ext cx="7993260" cy="461665"/>
          </a:xfrm>
          <a:prstGeom prst="rect">
            <a:avLst/>
          </a:prstGeom>
          <a:noFill/>
          <a:ln w="9525">
            <a:noFill/>
            <a:miter lim="800000"/>
            <a:headEnd/>
            <a:tailEnd/>
          </a:ln>
        </p:spPr>
        <p:txBody>
          <a:bodyPr wrap="square">
            <a:spAutoFit/>
          </a:bodyPr>
          <a:lstStyle/>
          <a:p>
            <a:r>
              <a:rPr lang="es-ES" sz="2400" b="0" dirty="0"/>
              <a:t>IMPORTÀNCIA DE L’ANÀLISI DE L’ENTORN GENERAL </a:t>
            </a:r>
            <a:endParaRPr lang="ca-ES" sz="2400" b="0" dirty="0"/>
          </a:p>
        </p:txBody>
      </p:sp>
      <p:sp>
        <p:nvSpPr>
          <p:cNvPr id="51202" name="2 Marcador de contenido"/>
          <p:cNvSpPr>
            <a:spLocks/>
          </p:cNvSpPr>
          <p:nvPr/>
        </p:nvSpPr>
        <p:spPr bwMode="auto">
          <a:xfrm>
            <a:off x="575048" y="1268760"/>
            <a:ext cx="8568952" cy="5229200"/>
          </a:xfrm>
          <a:prstGeom prst="rect">
            <a:avLst/>
          </a:prstGeom>
          <a:noFill/>
          <a:ln w="9525">
            <a:noFill/>
            <a:miter lim="800000"/>
            <a:headEnd/>
            <a:tailEnd/>
          </a:ln>
        </p:spPr>
        <p:txBody>
          <a:bodyPr/>
          <a:lstStyle/>
          <a:p>
            <a:pPr marL="342900" indent="-342900">
              <a:buClr>
                <a:srgbClr val="FF0000"/>
              </a:buClr>
            </a:pPr>
            <a:r>
              <a:rPr lang="ca-ES" dirty="0"/>
              <a:t>Per què és important l’anàlisi de l’entorn general:</a:t>
            </a:r>
          </a:p>
          <a:p>
            <a:pPr marL="800100" lvl="1" indent="-342900" algn="just">
              <a:buClr>
                <a:srgbClr val="FF0000"/>
              </a:buClr>
            </a:pPr>
            <a:endParaRPr lang="ca-ES" dirty="0"/>
          </a:p>
          <a:p>
            <a:pPr marL="342900" indent="-342900">
              <a:buClr>
                <a:srgbClr val="FF0000"/>
              </a:buClr>
              <a:buFont typeface="+mj-lt"/>
              <a:buAutoNum type="arabicPeriod"/>
            </a:pPr>
            <a:r>
              <a:rPr lang="ca-ES" b="0" dirty="0"/>
              <a:t>Influeix en la capacitat de competir general de les empreses.</a:t>
            </a:r>
          </a:p>
          <a:p>
            <a:pPr marL="342900" indent="-342900">
              <a:buClr>
                <a:srgbClr val="FF0000"/>
              </a:buClr>
              <a:buFont typeface="+mj-lt"/>
              <a:buAutoNum type="arabicPeriod"/>
            </a:pPr>
            <a:r>
              <a:rPr lang="ca-ES" b="0" dirty="0"/>
              <a:t>Permet identificar informació rellevant de les variables que afecten a l’empresa per poder decidir l’estratègia més adequada:</a:t>
            </a:r>
          </a:p>
          <a:p>
            <a:pPr marL="342900" indent="-342900">
              <a:buClr>
                <a:srgbClr val="FF0000"/>
              </a:buClr>
            </a:pPr>
            <a:endParaRPr lang="ca-ES" b="0" dirty="0"/>
          </a:p>
          <a:p>
            <a:pPr marL="800100" lvl="1" indent="-342900">
              <a:buClr>
                <a:srgbClr val="FF0000"/>
              </a:buClr>
              <a:buFontTx/>
              <a:buChar char="-"/>
            </a:pPr>
            <a:r>
              <a:rPr lang="ca-ES" sz="1600" b="0" dirty="0"/>
              <a:t>Informació sobre impacta en la rendibilitat de l’empresa.</a:t>
            </a:r>
          </a:p>
          <a:p>
            <a:pPr marL="800100" lvl="1" indent="-342900">
              <a:buClr>
                <a:srgbClr val="FF0000"/>
              </a:buClr>
              <a:buFontTx/>
              <a:buChar char="-"/>
            </a:pPr>
            <a:r>
              <a:rPr lang="ca-ES" sz="1600" b="0" dirty="0"/>
              <a:t>Adaptació de l’estratègia a les característiques de l’entorn.</a:t>
            </a:r>
          </a:p>
          <a:p>
            <a:pPr marL="800100" lvl="1" indent="-342900">
              <a:buClr>
                <a:srgbClr val="FF0000"/>
              </a:buClr>
              <a:buFontTx/>
              <a:buChar char="-"/>
            </a:pPr>
            <a:r>
              <a:rPr lang="ca-ES" sz="1600" b="0" dirty="0"/>
              <a:t>Com  aprofitar oportunitats i evitar amenaces.</a:t>
            </a:r>
          </a:p>
          <a:p>
            <a:pPr marL="342900" indent="-342900">
              <a:buClr>
                <a:srgbClr val="FF0000"/>
              </a:buClr>
              <a:buFontTx/>
              <a:buChar char="-"/>
            </a:pPr>
            <a:endParaRPr lang="ca-ES" b="0" dirty="0"/>
          </a:p>
          <a:p>
            <a:pPr marL="342900" indent="-342900">
              <a:buClr>
                <a:srgbClr val="FF0000"/>
              </a:buClr>
            </a:pPr>
            <a:r>
              <a:rPr lang="ca-ES" dirty="0"/>
              <a:t>Principals factors de l’entorn general que influeixen en la capacitat competitiva de les empreses:</a:t>
            </a:r>
          </a:p>
          <a:p>
            <a:pPr marL="342900" indent="-342900">
              <a:buClr>
                <a:srgbClr val="FF0000"/>
              </a:buClr>
            </a:pPr>
            <a:endParaRPr lang="ca-ES" dirty="0"/>
          </a:p>
          <a:p>
            <a:pPr marL="800100" lvl="1" indent="-342900">
              <a:buClr>
                <a:srgbClr val="FF0000"/>
              </a:buClr>
              <a:buFontTx/>
              <a:buChar char="•"/>
            </a:pPr>
            <a:r>
              <a:rPr lang="ca-ES" b="0" dirty="0"/>
              <a:t>Dotació del país: infraestructures</a:t>
            </a:r>
          </a:p>
          <a:p>
            <a:pPr marL="800100" lvl="1" indent="-342900">
              <a:buClr>
                <a:srgbClr val="FF0000"/>
              </a:buClr>
              <a:buFontTx/>
              <a:buChar char="•"/>
            </a:pPr>
            <a:r>
              <a:rPr lang="ca-ES" b="0" dirty="0">
                <a:sym typeface="Wingdings" pitchFamily="2" charset="2"/>
              </a:rPr>
              <a:t>Marc regulador dels mercats: normes funcionament del mercat</a:t>
            </a:r>
          </a:p>
          <a:p>
            <a:pPr marL="800100" lvl="1" indent="-342900">
              <a:buClr>
                <a:srgbClr val="FF0000"/>
              </a:buClr>
              <a:buFontTx/>
              <a:buChar char="•"/>
            </a:pPr>
            <a:r>
              <a:rPr lang="ca-ES" b="0" dirty="0"/>
              <a:t>Polítiques públiques: política fiscal i monetària.</a:t>
            </a:r>
          </a:p>
          <a:p>
            <a:pPr marL="800100" lvl="1" indent="-342900">
              <a:buClr>
                <a:srgbClr val="FF0000"/>
              </a:buClr>
              <a:buFontTx/>
              <a:buChar char="•"/>
            </a:pPr>
            <a:r>
              <a:rPr lang="ca-ES" b="0" dirty="0">
                <a:sym typeface="Wingdings" pitchFamily="2" charset="2"/>
              </a:rPr>
              <a:t>Cultura empresarial: valoració que la societat fa de l’activitat empresarial</a:t>
            </a:r>
            <a:endParaRPr lang="ca-ES" b="0" dirty="0"/>
          </a:p>
          <a:p>
            <a:pPr marL="800100" lvl="1" indent="-342900">
              <a:buClr>
                <a:srgbClr val="FF0000"/>
              </a:buClr>
              <a:buFontTx/>
              <a:buChar char="•"/>
            </a:pPr>
            <a:r>
              <a:rPr lang="ca-ES" b="0" dirty="0">
                <a:sym typeface="Wingdings" pitchFamily="2" charset="2"/>
              </a:rPr>
              <a:t>Comportament dels agents socials.</a:t>
            </a:r>
          </a:p>
          <a:p>
            <a:pPr marL="800100" lvl="1" indent="-342900" algn="just">
              <a:buClr>
                <a:srgbClr val="FF0000"/>
              </a:buClr>
            </a:pPr>
            <a:endParaRPr lang="ca-E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Grp="1" noChangeArrowheads="1"/>
          </p:cNvSpPr>
          <p:nvPr>
            <p:ph type="sldNum" sz="quarter" idx="12"/>
          </p:nvPr>
        </p:nvSpPr>
        <p:spPr>
          <a:ln/>
        </p:spPr>
        <p:txBody>
          <a:bodyPr/>
          <a:lstStyle/>
          <a:p>
            <a:pPr>
              <a:defRPr/>
            </a:pPr>
            <a:fld id="{23FF6F1D-32FC-4128-B66A-A85259621B4A}" type="slidenum">
              <a:rPr lang="ca-ES"/>
              <a:pPr>
                <a:defRPr/>
              </a:pPr>
              <a:t>33</a:t>
            </a:fld>
            <a:endParaRPr lang="ca-ES"/>
          </a:p>
        </p:txBody>
      </p:sp>
      <p:sp>
        <p:nvSpPr>
          <p:cNvPr id="52225" name="Text Box 4"/>
          <p:cNvSpPr txBox="1">
            <a:spLocks noChangeArrowheads="1"/>
          </p:cNvSpPr>
          <p:nvPr/>
        </p:nvSpPr>
        <p:spPr bwMode="auto">
          <a:xfrm>
            <a:off x="611188" y="620713"/>
            <a:ext cx="7632700" cy="830997"/>
          </a:xfrm>
          <a:prstGeom prst="rect">
            <a:avLst/>
          </a:prstGeom>
          <a:noFill/>
          <a:ln w="9525">
            <a:noFill/>
            <a:miter lim="800000"/>
            <a:headEnd/>
            <a:tailEnd/>
          </a:ln>
        </p:spPr>
        <p:txBody>
          <a:bodyPr>
            <a:spAutoFit/>
          </a:bodyPr>
          <a:lstStyle/>
          <a:p>
            <a:r>
              <a:rPr lang="es-ES" sz="2400" b="0" dirty="0"/>
              <a:t>IMPORTÀNCIA DE L’ANÀLISI DE L’ENTORN GENERAL</a:t>
            </a:r>
            <a:endParaRPr lang="ca-ES" sz="2400" b="0" dirty="0"/>
          </a:p>
        </p:txBody>
      </p:sp>
      <p:sp>
        <p:nvSpPr>
          <p:cNvPr id="52226" name="2 Marcador de contenido"/>
          <p:cNvSpPr>
            <a:spLocks/>
          </p:cNvSpPr>
          <p:nvPr/>
        </p:nvSpPr>
        <p:spPr bwMode="auto">
          <a:xfrm>
            <a:off x="611188" y="2205038"/>
            <a:ext cx="8001000" cy="4267200"/>
          </a:xfrm>
          <a:prstGeom prst="rect">
            <a:avLst/>
          </a:prstGeom>
          <a:noFill/>
          <a:ln w="9525">
            <a:noFill/>
            <a:miter lim="800000"/>
            <a:headEnd/>
            <a:tailEnd/>
          </a:ln>
        </p:spPr>
        <p:txBody>
          <a:bodyPr/>
          <a:lstStyle/>
          <a:p>
            <a:pPr marL="342900" indent="-342900">
              <a:buClr>
                <a:srgbClr val="FF0000"/>
              </a:buClr>
            </a:pPr>
            <a:r>
              <a:rPr lang="ca-ES" dirty="0"/>
              <a:t>Si bé hem de tenir en consideració:</a:t>
            </a:r>
          </a:p>
          <a:p>
            <a:pPr marL="800100" lvl="1" indent="-342900" algn="just">
              <a:buClr>
                <a:srgbClr val="FF0000"/>
              </a:buClr>
            </a:pPr>
            <a:endParaRPr lang="ca-ES" dirty="0"/>
          </a:p>
          <a:p>
            <a:pPr marL="342900" indent="-342900">
              <a:buClr>
                <a:srgbClr val="FF0000"/>
              </a:buClr>
              <a:buFont typeface="Arial" charset="0"/>
              <a:buChar char="•"/>
            </a:pPr>
            <a:r>
              <a:rPr lang="ca-ES" b="0" dirty="0"/>
              <a:t>Governs, empreses i agents socials poden afavorir o dificultar la competitivitat.</a:t>
            </a:r>
          </a:p>
          <a:p>
            <a:pPr marL="342900" indent="-342900">
              <a:buClr>
                <a:srgbClr val="FF0000"/>
              </a:buClr>
              <a:buFont typeface="Arial" charset="0"/>
              <a:buChar char="•"/>
            </a:pPr>
            <a:r>
              <a:rPr lang="ca-ES" b="0" dirty="0"/>
              <a:t>Les empreses tendeixen a pressionar els governs per tal que l’entorn els sigui més favorable.</a:t>
            </a:r>
          </a:p>
          <a:p>
            <a:pPr marL="342900" indent="-342900">
              <a:buClr>
                <a:srgbClr val="FF0000"/>
              </a:buClr>
              <a:buFont typeface="Arial" charset="0"/>
              <a:buChar char="•"/>
            </a:pPr>
            <a:r>
              <a:rPr lang="ca-ES" b="0" dirty="0"/>
              <a:t>Els </a:t>
            </a:r>
            <a:r>
              <a:rPr lang="ca-ES" dirty="0"/>
              <a:t>factors externs </a:t>
            </a:r>
            <a:r>
              <a:rPr lang="ca-ES" dirty="0">
                <a:solidFill>
                  <a:srgbClr val="FF0000"/>
                </a:solidFill>
              </a:rPr>
              <a:t>no </a:t>
            </a:r>
            <a:r>
              <a:rPr lang="ca-ES" b="0" dirty="0"/>
              <a:t>constitueixen </a:t>
            </a:r>
            <a:r>
              <a:rPr lang="ca-ES" dirty="0">
                <a:solidFill>
                  <a:srgbClr val="0070C0"/>
                </a:solidFill>
              </a:rPr>
              <a:t>el nucli essencial de la competitivitat.</a:t>
            </a:r>
          </a:p>
        </p:txBody>
      </p:sp>
      <p:pic>
        <p:nvPicPr>
          <p:cNvPr id="2050" name="Picture 2"/>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5148064" y="1772816"/>
            <a:ext cx="757799" cy="936104"/>
          </a:xfrm>
          <a:prstGeom prst="rect">
            <a:avLst/>
          </a:prstGeom>
          <a:noFill/>
          <a:ln>
            <a:noFill/>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a:ln/>
        </p:spPr>
        <p:txBody>
          <a:bodyPr/>
          <a:lstStyle/>
          <a:p>
            <a:pPr>
              <a:defRPr/>
            </a:pPr>
            <a:fld id="{93B44656-161B-4711-B5E6-097EDD8BD59A}" type="slidenum">
              <a:rPr lang="ca-ES"/>
              <a:pPr>
                <a:defRPr/>
              </a:pPr>
              <a:t>34</a:t>
            </a:fld>
            <a:endParaRPr lang="ca-ES"/>
          </a:p>
        </p:txBody>
      </p:sp>
      <p:sp>
        <p:nvSpPr>
          <p:cNvPr id="62465" name="Text Box 4"/>
          <p:cNvSpPr txBox="1">
            <a:spLocks noChangeArrowheads="1"/>
          </p:cNvSpPr>
          <p:nvPr/>
        </p:nvSpPr>
        <p:spPr bwMode="auto">
          <a:xfrm>
            <a:off x="611188" y="549275"/>
            <a:ext cx="8532812" cy="830997"/>
          </a:xfrm>
          <a:prstGeom prst="rect">
            <a:avLst/>
          </a:prstGeom>
          <a:noFill/>
          <a:ln w="9525">
            <a:noFill/>
            <a:miter lim="800000"/>
            <a:headEnd/>
            <a:tailEnd/>
          </a:ln>
        </p:spPr>
        <p:txBody>
          <a:bodyPr wrap="square">
            <a:spAutoFit/>
          </a:bodyPr>
          <a:lstStyle/>
          <a:p>
            <a:endParaRPr lang="es-ES" sz="2400" b="0" dirty="0"/>
          </a:p>
          <a:p>
            <a:r>
              <a:rPr lang="es-ES" sz="2400" b="0" dirty="0"/>
              <a:t>RESUM SOBRE L’ENTORN EXTERN I GENERAL </a:t>
            </a:r>
          </a:p>
        </p:txBody>
      </p:sp>
      <p:sp>
        <p:nvSpPr>
          <p:cNvPr id="62467" name="2 Marcador de contenido"/>
          <p:cNvSpPr>
            <a:spLocks/>
          </p:cNvSpPr>
          <p:nvPr/>
        </p:nvSpPr>
        <p:spPr bwMode="auto">
          <a:xfrm>
            <a:off x="755576" y="1700808"/>
            <a:ext cx="7777163" cy="4824685"/>
          </a:xfrm>
          <a:prstGeom prst="rect">
            <a:avLst/>
          </a:prstGeom>
          <a:noFill/>
          <a:ln w="9525">
            <a:noFill/>
            <a:miter lim="800000"/>
            <a:headEnd/>
            <a:tailEnd/>
          </a:ln>
        </p:spPr>
        <p:txBody>
          <a:bodyPr/>
          <a:lstStyle/>
          <a:p>
            <a:pPr marL="342900" indent="-342900">
              <a:buClr>
                <a:srgbClr val="FF0000"/>
              </a:buClr>
            </a:pPr>
            <a:r>
              <a:rPr lang="ca-ES" sz="1600" dirty="0"/>
              <a:t>L’entorn de l’empresa:</a:t>
            </a:r>
          </a:p>
          <a:p>
            <a:pPr marL="342900" indent="-342900">
              <a:buClr>
                <a:srgbClr val="FF0000"/>
              </a:buClr>
            </a:pPr>
            <a:endParaRPr lang="ca-ES" sz="1600" dirty="0"/>
          </a:p>
          <a:p>
            <a:pPr marL="342900" indent="-342900">
              <a:buClr>
                <a:srgbClr val="FF0000"/>
              </a:buClr>
              <a:buFontTx/>
              <a:buChar char="•"/>
            </a:pPr>
            <a:r>
              <a:rPr lang="ca-ES" sz="1600" b="0" dirty="0"/>
              <a:t>Concepte d’entorn.</a:t>
            </a:r>
          </a:p>
          <a:p>
            <a:pPr marL="342900" indent="-342900">
              <a:buClr>
                <a:srgbClr val="FF0000"/>
              </a:buClr>
              <a:buFontTx/>
              <a:buChar char="•"/>
            </a:pPr>
            <a:r>
              <a:rPr lang="ca-ES" sz="1600" b="0" dirty="0"/>
              <a:t>Nivells d’anàlisi: entorn general i entorn específic.</a:t>
            </a:r>
          </a:p>
          <a:p>
            <a:pPr marL="342900" indent="-342900">
              <a:buClr>
                <a:srgbClr val="FF0000"/>
              </a:buClr>
              <a:buFontTx/>
              <a:buChar char="•"/>
            </a:pPr>
            <a:r>
              <a:rPr lang="ca-ES" sz="1600" b="0" dirty="0"/>
              <a:t>Variables de les que depèn el nivell d’incertesa de l’entorn.</a:t>
            </a:r>
          </a:p>
          <a:p>
            <a:pPr marL="342900" indent="-342900">
              <a:buClr>
                <a:srgbClr val="FF0000"/>
              </a:buClr>
              <a:buFontTx/>
              <a:buChar char="•"/>
            </a:pPr>
            <a:r>
              <a:rPr lang="ca-ES" sz="1600" b="0" dirty="0"/>
              <a:t>Causes de l’elevat nivell d’incertesa dels entorns actuals.</a:t>
            </a:r>
          </a:p>
          <a:p>
            <a:pPr marL="342900" indent="-342900">
              <a:buClr>
                <a:srgbClr val="FF0000"/>
              </a:buClr>
              <a:buFontTx/>
              <a:buChar char="•"/>
            </a:pPr>
            <a:endParaRPr lang="ca-ES" sz="1600" b="0" dirty="0"/>
          </a:p>
          <a:p>
            <a:pPr marL="342900" indent="-342900">
              <a:buClr>
                <a:srgbClr val="FF0000"/>
              </a:buClr>
            </a:pPr>
            <a:r>
              <a:rPr lang="ca-ES" sz="1600" dirty="0"/>
              <a:t>Anàlisi de l’entorn general:</a:t>
            </a:r>
          </a:p>
          <a:p>
            <a:pPr marL="342900" indent="-342900">
              <a:buClr>
                <a:srgbClr val="FF0000"/>
              </a:buClr>
            </a:pPr>
            <a:endParaRPr lang="ca-ES" sz="1600" dirty="0"/>
          </a:p>
          <a:p>
            <a:pPr marL="342900" indent="-342900">
              <a:buClr>
                <a:srgbClr val="FF0000"/>
              </a:buClr>
              <a:buFontTx/>
              <a:buChar char="•"/>
            </a:pPr>
            <a:r>
              <a:rPr lang="ca-ES" sz="1600" b="0" dirty="0"/>
              <a:t>Concepte d’entorn general.</a:t>
            </a:r>
          </a:p>
          <a:p>
            <a:pPr marL="342900" indent="-342900">
              <a:buClr>
                <a:srgbClr val="FF0000"/>
              </a:buClr>
              <a:buFontTx/>
              <a:buChar char="•"/>
            </a:pPr>
            <a:r>
              <a:rPr lang="ca-ES" sz="1600" b="0" dirty="0"/>
              <a:t>Concepte de perfil estratègic de l’entorn.</a:t>
            </a:r>
          </a:p>
          <a:p>
            <a:pPr marL="342900" indent="-342900">
              <a:buClr>
                <a:srgbClr val="FF0000"/>
              </a:buClr>
              <a:buFontTx/>
              <a:buChar char="•"/>
            </a:pPr>
            <a:r>
              <a:rPr lang="ca-ES" sz="1600" b="0" dirty="0"/>
              <a:t>Metodologia de disseny del perfil estratègic: identificació de les dimensions i els factors clau de l’entorn. Valoració dels factors.</a:t>
            </a:r>
          </a:p>
          <a:p>
            <a:pPr marL="342900" indent="-342900">
              <a:buClr>
                <a:srgbClr val="FF0000"/>
              </a:buClr>
              <a:buFontTx/>
              <a:buChar char="•"/>
            </a:pPr>
            <a:r>
              <a:rPr lang="ca-ES" sz="1600" b="0" dirty="0"/>
              <a:t>Utilitat, avantatges i inconvenients del perfil estratègic.</a:t>
            </a:r>
          </a:p>
          <a:p>
            <a:pPr marL="342900" indent="-342900">
              <a:buClr>
                <a:srgbClr val="FF0000"/>
              </a:buClr>
              <a:buFontTx/>
              <a:buChar char="•"/>
            </a:pPr>
            <a:r>
              <a:rPr lang="ca-ES" sz="1600" b="0" dirty="0"/>
              <a:t>El “diamant” de Porter com a model per mesurar la competitivitat de les nacions.</a:t>
            </a:r>
          </a:p>
          <a:p>
            <a:pPr marL="342900" indent="-342900">
              <a:buClr>
                <a:srgbClr val="FF0000"/>
              </a:buClr>
              <a:buFontTx/>
              <a:buChar char="•"/>
            </a:pPr>
            <a:r>
              <a:rPr lang="ca-ES" sz="1600" b="0" dirty="0"/>
              <a:t>Factors dels quals depenen la competitivitat de les nacions.</a:t>
            </a:r>
          </a:p>
          <a:p>
            <a:pPr marL="342900" indent="-342900">
              <a:buClr>
                <a:srgbClr val="FF0000"/>
              </a:buClr>
              <a:buFontTx/>
              <a:buChar char="•"/>
            </a:pPr>
            <a:r>
              <a:rPr lang="ca-ES" sz="1600" b="0" dirty="0"/>
              <a:t>Avantatges que suposa a una empresa la seva localització nacional.</a:t>
            </a:r>
          </a:p>
          <a:p>
            <a:pPr marL="342900" indent="-342900">
              <a:buClr>
                <a:srgbClr val="FF0000"/>
              </a:buClr>
              <a:buFontTx/>
              <a:buChar char="•"/>
            </a:pPr>
            <a:r>
              <a:rPr lang="ca-ES" sz="1600" b="0" dirty="0"/>
              <a:t>Concepte de districte industrial (clúster)</a:t>
            </a:r>
          </a:p>
          <a:p>
            <a:pPr marL="342900" indent="-342900">
              <a:buClr>
                <a:srgbClr val="FF0000"/>
              </a:buClr>
            </a:pPr>
            <a:endParaRPr lang="ca-ES" sz="1600" dirty="0"/>
          </a:p>
          <a:p>
            <a:pPr marL="342900" indent="-342900">
              <a:buClr>
                <a:srgbClr val="FF0000"/>
              </a:buClr>
            </a:pPr>
            <a:endParaRPr lang="ca-ES" sz="1600" b="0" dirty="0"/>
          </a:p>
          <a:p>
            <a:pPr marL="342900" indent="-342900">
              <a:buClr>
                <a:srgbClr val="FF0000"/>
              </a:buClr>
              <a:buFont typeface="Arial" charset="0"/>
              <a:buChar char="•"/>
            </a:pPr>
            <a:endParaRPr lang="ca-ES" sz="1600" b="0" dirty="0"/>
          </a:p>
          <a:p>
            <a:pPr marL="342900" indent="-342900">
              <a:buClr>
                <a:srgbClr val="FF0000"/>
              </a:buClr>
              <a:buFont typeface="Arial" charset="0"/>
              <a:buNone/>
            </a:pPr>
            <a:endParaRPr lang="ca-ES" sz="1600" b="0" dirty="0"/>
          </a:p>
          <a:p>
            <a:pPr marL="342900" indent="-342900">
              <a:buClr>
                <a:srgbClr val="FF0000"/>
              </a:buClr>
              <a:buFontTx/>
              <a:buChar char="-"/>
            </a:pPr>
            <a:endParaRPr lang="ca-ES" sz="1000" b="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a:ln/>
        </p:spPr>
        <p:txBody>
          <a:bodyPr/>
          <a:lstStyle/>
          <a:p>
            <a:pPr>
              <a:defRPr/>
            </a:pPr>
            <a:fld id="{183EF5F6-D5DA-46FB-B6D8-E2E01D9D3898}" type="slidenum">
              <a:rPr lang="ca-ES"/>
              <a:pPr>
                <a:defRPr/>
              </a:pPr>
              <a:t>35</a:t>
            </a:fld>
            <a:endParaRPr lang="ca-ES"/>
          </a:p>
        </p:txBody>
      </p:sp>
      <p:sp>
        <p:nvSpPr>
          <p:cNvPr id="70660" name="Text Box 4"/>
          <p:cNvSpPr txBox="1">
            <a:spLocks noChangeArrowheads="1"/>
          </p:cNvSpPr>
          <p:nvPr/>
        </p:nvSpPr>
        <p:spPr bwMode="auto">
          <a:xfrm>
            <a:off x="611188" y="549275"/>
            <a:ext cx="7632700" cy="830997"/>
          </a:xfrm>
          <a:prstGeom prst="rect">
            <a:avLst/>
          </a:prstGeom>
          <a:noFill/>
          <a:ln w="9525">
            <a:noFill/>
            <a:miter lim="800000"/>
            <a:headEnd/>
            <a:tailEnd/>
          </a:ln>
        </p:spPr>
        <p:txBody>
          <a:bodyPr>
            <a:spAutoFit/>
          </a:bodyPr>
          <a:lstStyle/>
          <a:p>
            <a:endParaRPr lang="es-ES" sz="2400" b="0" dirty="0"/>
          </a:p>
          <a:p>
            <a:r>
              <a:rPr lang="es-ES" sz="2400" b="0" dirty="0"/>
              <a:t>RESUM SOBRE L’ENTORN GENERAL</a:t>
            </a:r>
          </a:p>
        </p:txBody>
      </p:sp>
      <p:sp>
        <p:nvSpPr>
          <p:cNvPr id="70661" name="2 Marcador de contenido"/>
          <p:cNvSpPr>
            <a:spLocks/>
          </p:cNvSpPr>
          <p:nvPr/>
        </p:nvSpPr>
        <p:spPr bwMode="auto">
          <a:xfrm>
            <a:off x="611188" y="1916112"/>
            <a:ext cx="7777162" cy="4537223"/>
          </a:xfrm>
          <a:prstGeom prst="rect">
            <a:avLst/>
          </a:prstGeom>
          <a:noFill/>
          <a:ln w="9525">
            <a:noFill/>
            <a:miter lim="800000"/>
            <a:headEnd/>
            <a:tailEnd/>
          </a:ln>
        </p:spPr>
        <p:txBody>
          <a:bodyPr/>
          <a:lstStyle/>
          <a:p>
            <a:pPr marL="342900" indent="-342900">
              <a:buClr>
                <a:srgbClr val="FF0000"/>
              </a:buClr>
            </a:pPr>
            <a:r>
              <a:rPr lang="ca-ES" dirty="0"/>
              <a:t>Anàlisi de l’entorn general (continuació)</a:t>
            </a:r>
          </a:p>
          <a:p>
            <a:pPr marL="342900" indent="-342900">
              <a:buClr>
                <a:srgbClr val="FF0000"/>
              </a:buClr>
            </a:pPr>
            <a:endParaRPr lang="ca-ES" dirty="0"/>
          </a:p>
          <a:p>
            <a:pPr marL="342900" indent="-342900">
              <a:buClr>
                <a:srgbClr val="FF0000"/>
              </a:buClr>
              <a:buFontTx/>
              <a:buChar char="•"/>
            </a:pPr>
            <a:r>
              <a:rPr lang="ca-ES" b="0" dirty="0"/>
              <a:t>Tipus d’agents existents en un districte industrial.</a:t>
            </a:r>
          </a:p>
          <a:p>
            <a:pPr marL="342900" indent="-342900">
              <a:buClr>
                <a:srgbClr val="FF0000"/>
              </a:buClr>
              <a:buFontTx/>
              <a:buChar char="•"/>
            </a:pPr>
            <a:r>
              <a:rPr lang="ca-ES" b="0" dirty="0"/>
              <a:t>Avantatges que suposa a una empresa la seva localització en un districte industrial.</a:t>
            </a:r>
          </a:p>
          <a:p>
            <a:pPr marL="342900" indent="-342900">
              <a:buClr>
                <a:srgbClr val="FF0000"/>
              </a:buClr>
              <a:buFontTx/>
              <a:buChar char="•"/>
            </a:pPr>
            <a:r>
              <a:rPr lang="ca-ES" b="0" dirty="0"/>
              <a:t>Importància i utilitat de l’anàlisi de l’entorn general en la competitivitat de l’empresa.</a:t>
            </a:r>
          </a:p>
          <a:p>
            <a:pPr marL="342900" indent="-342900">
              <a:buClr>
                <a:srgbClr val="FF0000"/>
              </a:buClr>
              <a:buFontTx/>
              <a:buChar char="•"/>
            </a:pPr>
            <a:endParaRPr lang="ca-ES" b="0" dirty="0"/>
          </a:p>
          <a:p>
            <a:pPr marL="342900" indent="-342900">
              <a:buClr>
                <a:srgbClr val="FF0000"/>
              </a:buClr>
            </a:pPr>
            <a:r>
              <a:rPr lang="ca-ES" dirty="0"/>
              <a:t>Anàlisi de l’entorn futur: el mètode dels escenaris</a:t>
            </a:r>
          </a:p>
          <a:p>
            <a:pPr marL="342900" indent="-342900">
              <a:buClr>
                <a:srgbClr val="FF0000"/>
              </a:buClr>
            </a:pPr>
            <a:endParaRPr lang="ca-ES" dirty="0"/>
          </a:p>
          <a:p>
            <a:pPr marL="342900" indent="-342900">
              <a:buClr>
                <a:srgbClr val="FF0000"/>
              </a:buClr>
              <a:buFontTx/>
              <a:buChar char="•"/>
            </a:pPr>
            <a:r>
              <a:rPr lang="ca-ES" b="0" dirty="0"/>
              <a:t>Importància de l'anàlisi de l’entorn futur, tant general com específic.</a:t>
            </a:r>
          </a:p>
          <a:p>
            <a:pPr marL="342900" indent="-342900">
              <a:buClr>
                <a:srgbClr val="FF0000"/>
              </a:buClr>
              <a:buFontTx/>
              <a:buChar char="•"/>
            </a:pPr>
            <a:r>
              <a:rPr lang="ca-ES" b="0" dirty="0"/>
              <a:t>Definició i procés de disseny d’un escenari.</a:t>
            </a:r>
          </a:p>
          <a:p>
            <a:pPr marL="342900" indent="-342900">
              <a:buClr>
                <a:srgbClr val="FF0000"/>
              </a:buClr>
              <a:buFontTx/>
              <a:buChar char="•"/>
            </a:pPr>
            <a:r>
              <a:rPr lang="ca-ES" b="0" dirty="0"/>
              <a:t>Avantatges i limitacions del mètode dels escenaris en l’anàlisi de l’entorn.</a:t>
            </a:r>
          </a:p>
          <a:p>
            <a:pPr marL="342900" indent="-342900">
              <a:buClr>
                <a:srgbClr val="FF0000"/>
              </a:buClr>
              <a:buFontTx/>
              <a:buChar char="•"/>
            </a:pPr>
            <a:r>
              <a:rPr lang="ca-ES" b="0" dirty="0"/>
              <a:t>Utilitat del mètode dels escenaris per l’anàlisi estratègic.</a:t>
            </a:r>
          </a:p>
          <a:p>
            <a:pPr marL="342900" indent="-342900">
              <a:buClr>
                <a:srgbClr val="FF0000"/>
              </a:buClr>
            </a:pPr>
            <a:endParaRPr lang="ca-ES" dirty="0"/>
          </a:p>
          <a:p>
            <a:pPr marL="342900" indent="-342900">
              <a:buClr>
                <a:srgbClr val="FF0000"/>
              </a:buClr>
            </a:pPr>
            <a:endParaRPr lang="ca-ES" sz="1600" b="0" dirty="0"/>
          </a:p>
          <a:p>
            <a:pPr marL="342900" indent="-342900">
              <a:buClr>
                <a:srgbClr val="FF0000"/>
              </a:buClr>
              <a:buFont typeface="Arial" charset="0"/>
              <a:buChar char="•"/>
            </a:pPr>
            <a:endParaRPr lang="ca-ES" sz="1600" b="0" dirty="0"/>
          </a:p>
          <a:p>
            <a:pPr marL="342900" indent="-342900">
              <a:buClr>
                <a:srgbClr val="FF0000"/>
              </a:buClr>
              <a:buFont typeface="Arial" charset="0"/>
              <a:buNone/>
            </a:pPr>
            <a:endParaRPr lang="ca-ES" sz="1600" b="0" dirty="0"/>
          </a:p>
          <a:p>
            <a:pPr marL="342900" indent="-342900">
              <a:buClr>
                <a:srgbClr val="FF0000"/>
              </a:buClr>
              <a:buFontTx/>
              <a:buChar char="-"/>
            </a:pPr>
            <a:endParaRPr lang="ca-ES" sz="1000" b="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a:ln/>
        </p:spPr>
        <p:txBody>
          <a:bodyPr/>
          <a:lstStyle/>
          <a:p>
            <a:pPr>
              <a:defRPr/>
            </a:pPr>
            <a:fld id="{8171192D-C70E-4CE6-9EE3-53EF94E886D1}" type="slidenum">
              <a:rPr lang="ca-ES"/>
              <a:pPr>
                <a:defRPr/>
              </a:pPr>
              <a:t>36</a:t>
            </a:fld>
            <a:endParaRPr lang="ca-ES"/>
          </a:p>
        </p:txBody>
      </p:sp>
      <p:sp>
        <p:nvSpPr>
          <p:cNvPr id="71684" name="Text Box 4"/>
          <p:cNvSpPr txBox="1">
            <a:spLocks noChangeArrowheads="1"/>
          </p:cNvSpPr>
          <p:nvPr/>
        </p:nvSpPr>
        <p:spPr bwMode="auto">
          <a:xfrm>
            <a:off x="611188" y="620713"/>
            <a:ext cx="7632700" cy="461665"/>
          </a:xfrm>
          <a:prstGeom prst="rect">
            <a:avLst/>
          </a:prstGeom>
          <a:noFill/>
          <a:ln w="9525">
            <a:noFill/>
            <a:miter lim="800000"/>
            <a:headEnd/>
            <a:tailEnd/>
          </a:ln>
        </p:spPr>
        <p:txBody>
          <a:bodyPr>
            <a:spAutoFit/>
          </a:bodyPr>
          <a:lstStyle/>
          <a:p>
            <a:r>
              <a:rPr lang="es-ES" sz="2400" b="0" dirty="0"/>
              <a:t>PREGUNTES SOBRE L’ENTORN GENERAL</a:t>
            </a:r>
          </a:p>
        </p:txBody>
      </p:sp>
      <p:sp>
        <p:nvSpPr>
          <p:cNvPr id="71685" name="2 Marcador de contenido"/>
          <p:cNvSpPr>
            <a:spLocks/>
          </p:cNvSpPr>
          <p:nvPr/>
        </p:nvSpPr>
        <p:spPr bwMode="auto">
          <a:xfrm>
            <a:off x="611188" y="1916112"/>
            <a:ext cx="7777162" cy="4321199"/>
          </a:xfrm>
          <a:prstGeom prst="rect">
            <a:avLst/>
          </a:prstGeom>
          <a:noFill/>
          <a:ln w="9525">
            <a:noFill/>
            <a:miter lim="800000"/>
            <a:headEnd/>
            <a:tailEnd/>
          </a:ln>
        </p:spPr>
        <p:txBody>
          <a:bodyPr/>
          <a:lstStyle/>
          <a:p>
            <a:pPr marL="342900" indent="-342900">
              <a:buClr>
                <a:srgbClr val="FF0000"/>
              </a:buClr>
              <a:buFontTx/>
              <a:buChar char="•"/>
            </a:pPr>
            <a:endParaRPr lang="ca-ES" sz="1600" b="0" dirty="0"/>
          </a:p>
          <a:p>
            <a:pPr marL="342900" indent="-342900">
              <a:buClr>
                <a:srgbClr val="FF0000"/>
              </a:buClr>
              <a:buFontTx/>
              <a:buChar char="•"/>
            </a:pPr>
            <a:r>
              <a:rPr lang="ca-ES" b="0" dirty="0"/>
              <a:t>Quines variables de l’entorn generen incertesa per a la direcció empresarial? (econòmic Outlook)</a:t>
            </a:r>
          </a:p>
          <a:p>
            <a:pPr marL="342900" indent="-342900">
              <a:buClr>
                <a:srgbClr val="FF0000"/>
              </a:buClr>
              <a:buFontTx/>
              <a:buChar char="•"/>
            </a:pPr>
            <a:r>
              <a:rPr lang="ca-ES" b="0" dirty="0"/>
              <a:t>Com són els entorns actuals i per què?</a:t>
            </a:r>
          </a:p>
          <a:p>
            <a:pPr marL="342900" indent="-342900">
              <a:buClr>
                <a:srgbClr val="FF0000"/>
              </a:buClr>
              <a:buFontTx/>
              <a:buChar char="•"/>
            </a:pPr>
            <a:r>
              <a:rPr lang="ca-ES" b="0" dirty="0"/>
              <a:t>Anàlisi crític del perfil estratègic de l’entorn com a tècnica d’anàlisi.</a:t>
            </a:r>
          </a:p>
          <a:p>
            <a:pPr marL="342900" indent="-342900">
              <a:buClr>
                <a:srgbClr val="FF0000"/>
              </a:buClr>
              <a:buFontTx/>
              <a:buChar char="•"/>
            </a:pPr>
            <a:r>
              <a:rPr lang="ca-ES" dirty="0"/>
              <a:t>E</a:t>
            </a:r>
            <a:r>
              <a:rPr lang="ca-ES" b="0" dirty="0"/>
              <a:t>ls districtes industrials competitivitat a partir de la localització empresarial, fes una explicació</a:t>
            </a:r>
          </a:p>
          <a:p>
            <a:pPr marL="342900" indent="-342900">
              <a:buClr>
                <a:srgbClr val="FF0000"/>
              </a:buClr>
              <a:buFontTx/>
              <a:buChar char="•"/>
            </a:pPr>
            <a:r>
              <a:rPr lang="ca-ES" b="0" dirty="0"/>
              <a:t>Per què és important l’anàlisi de l’entorn general per la competitivitat de l’empresa?</a:t>
            </a:r>
          </a:p>
          <a:p>
            <a:pPr marL="342900" indent="-342900">
              <a:buClr>
                <a:srgbClr val="FF0000"/>
              </a:buClr>
              <a:buFontTx/>
              <a:buChar char="•"/>
            </a:pPr>
            <a:r>
              <a:rPr lang="ca-ES" b="0" dirty="0"/>
              <a:t>En què consisteixen les característiques de consistència i de versemblança d’un escenari i per què són importants en l’anàlisi?</a:t>
            </a:r>
          </a:p>
          <a:p>
            <a:pPr marL="342900" indent="-342900">
              <a:buClr>
                <a:srgbClr val="FF0000"/>
              </a:buClr>
              <a:buFontTx/>
              <a:buChar char="•"/>
            </a:pPr>
            <a:r>
              <a:rPr lang="ca-ES" b="0" dirty="0"/>
              <a:t>Avantatges i inconvenients de la utilització del mètode dels escenaris en l’anàlisi de l’entorn futur.</a:t>
            </a:r>
          </a:p>
          <a:p>
            <a:pPr marL="342900" indent="-342900">
              <a:buClr>
                <a:srgbClr val="FF0000"/>
              </a:buClr>
              <a:buFontTx/>
              <a:buChar char="•"/>
            </a:pPr>
            <a:endParaRPr lang="ca-ES" sz="1600" b="0" dirty="0"/>
          </a:p>
          <a:p>
            <a:pPr marL="342900" indent="-342900">
              <a:buClr>
                <a:srgbClr val="FF0000"/>
              </a:buClr>
            </a:pPr>
            <a:endParaRPr lang="ca-ES" sz="1600" dirty="0"/>
          </a:p>
          <a:p>
            <a:pPr marL="342900" indent="-342900">
              <a:buClr>
                <a:srgbClr val="FF0000"/>
              </a:buClr>
            </a:pPr>
            <a:endParaRPr lang="ca-ES" sz="1600" b="0" dirty="0"/>
          </a:p>
          <a:p>
            <a:pPr marL="342900" indent="-342900">
              <a:buClr>
                <a:srgbClr val="FF0000"/>
              </a:buClr>
              <a:buFont typeface="Arial" charset="0"/>
              <a:buChar char="•"/>
            </a:pPr>
            <a:endParaRPr lang="ca-ES" sz="1600" b="0" dirty="0"/>
          </a:p>
          <a:p>
            <a:pPr marL="342900" indent="-342900">
              <a:buClr>
                <a:srgbClr val="FF0000"/>
              </a:buClr>
              <a:buFont typeface="Arial" charset="0"/>
              <a:buNone/>
            </a:pPr>
            <a:endParaRPr lang="ca-ES" sz="1600" b="0" dirty="0"/>
          </a:p>
          <a:p>
            <a:pPr marL="342900" indent="-342900">
              <a:buClr>
                <a:srgbClr val="FF0000"/>
              </a:buClr>
              <a:buFontTx/>
              <a:buChar char="-"/>
            </a:pPr>
            <a:endParaRPr lang="ca-ES" sz="1000" b="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a:ln/>
        </p:spPr>
        <p:txBody>
          <a:bodyPr/>
          <a:lstStyle/>
          <a:p>
            <a:pPr>
              <a:defRPr/>
            </a:pPr>
            <a:fld id="{11BA8617-B14A-4440-B4D6-70CBBEB38017}" type="slidenum">
              <a:rPr lang="ca-ES"/>
              <a:pPr>
                <a:defRPr/>
              </a:pPr>
              <a:t>37</a:t>
            </a:fld>
            <a:endParaRPr lang="ca-ES"/>
          </a:p>
        </p:txBody>
      </p:sp>
      <p:sp>
        <p:nvSpPr>
          <p:cNvPr id="72708" name="Text Box 4"/>
          <p:cNvSpPr txBox="1">
            <a:spLocks noChangeArrowheads="1"/>
          </p:cNvSpPr>
          <p:nvPr/>
        </p:nvSpPr>
        <p:spPr bwMode="auto">
          <a:xfrm>
            <a:off x="755650" y="77892"/>
            <a:ext cx="7632700" cy="461665"/>
          </a:xfrm>
          <a:prstGeom prst="rect">
            <a:avLst/>
          </a:prstGeom>
          <a:noFill/>
          <a:ln w="9525">
            <a:noFill/>
            <a:miter lim="800000"/>
            <a:headEnd/>
            <a:tailEnd/>
          </a:ln>
        </p:spPr>
        <p:txBody>
          <a:bodyPr>
            <a:spAutoFit/>
          </a:bodyPr>
          <a:lstStyle/>
          <a:p>
            <a:r>
              <a:rPr lang="es-ES" sz="2400" b="0" dirty="0"/>
              <a:t>ACTIVITATS SOBRE L’ENTORN GENERAL</a:t>
            </a:r>
          </a:p>
        </p:txBody>
      </p:sp>
      <p:sp>
        <p:nvSpPr>
          <p:cNvPr id="72709" name="2 Marcador de contenido"/>
          <p:cNvSpPr>
            <a:spLocks/>
          </p:cNvSpPr>
          <p:nvPr/>
        </p:nvSpPr>
        <p:spPr bwMode="auto">
          <a:xfrm>
            <a:off x="467544" y="476672"/>
            <a:ext cx="8208912" cy="4464496"/>
          </a:xfrm>
          <a:prstGeom prst="rect">
            <a:avLst/>
          </a:prstGeom>
          <a:noFill/>
          <a:ln w="9525">
            <a:noFill/>
            <a:miter lim="800000"/>
            <a:headEnd/>
            <a:tailEnd/>
          </a:ln>
        </p:spPr>
        <p:txBody>
          <a:bodyPr/>
          <a:lstStyle/>
          <a:p>
            <a:pPr marL="342900" indent="-342900">
              <a:buClr>
                <a:srgbClr val="FF0000"/>
              </a:buClr>
            </a:pPr>
            <a:endParaRPr lang="ca-ES" sz="1400" dirty="0"/>
          </a:p>
          <a:p>
            <a:pPr>
              <a:buClr>
                <a:srgbClr val="FF0000"/>
              </a:buClr>
            </a:pPr>
            <a:r>
              <a:rPr lang="ca-ES" b="0" dirty="0"/>
              <a:t>Escollir una empresa  i identificar factors de l’entorn l’afectaran, </a:t>
            </a:r>
            <a:r>
              <a:rPr lang="ca-ES" i="1" dirty="0"/>
              <a:t>Recomanació</a:t>
            </a:r>
            <a:r>
              <a:rPr lang="ca-ES" dirty="0"/>
              <a:t>:</a:t>
            </a:r>
            <a:r>
              <a:rPr lang="ca-ES" b="0" dirty="0"/>
              <a:t> El Col·legi d’Economistes de Madrid elabora periòdicament informes de Conjuntura dels que es poden extreure els factors que afecten positivament i negativament  l’activitat empresarial. </a:t>
            </a:r>
            <a:r>
              <a:rPr lang="ca-ES" b="0" dirty="0" err="1">
                <a:hlinkClick r:id="rId2"/>
              </a:rPr>
              <a:t>www.economistasmadrid.com</a:t>
            </a:r>
            <a:endParaRPr lang="ca-ES" b="0" dirty="0"/>
          </a:p>
          <a:p>
            <a:pPr marL="342900" indent="-342900">
              <a:buClr>
                <a:srgbClr val="FF0000"/>
              </a:buClr>
            </a:pPr>
            <a:endParaRPr lang="ca-ES" b="0" dirty="0"/>
          </a:p>
          <a:p>
            <a:pPr>
              <a:buClr>
                <a:srgbClr val="FF0000"/>
              </a:buClr>
            </a:pPr>
            <a:r>
              <a:rPr lang="ca-ES" b="0" dirty="0"/>
              <a:t> </a:t>
            </a:r>
            <a:r>
              <a:rPr lang="ca-ES" sz="1800" b="0" dirty="0"/>
              <a:t>Aplicar el model del “diamant” de Porter al cas espanyol, per mesurar el seu grau de competitivitat internacional. </a:t>
            </a:r>
            <a:r>
              <a:rPr lang="ca-ES" sz="1800" i="1" dirty="0"/>
              <a:t>Recomanació</a:t>
            </a:r>
            <a:r>
              <a:rPr lang="ca-ES" sz="1800" dirty="0"/>
              <a:t>:</a:t>
            </a:r>
            <a:r>
              <a:rPr lang="ca-ES" sz="1800" b="0" dirty="0"/>
              <a:t> El Fòrum Econòmic Mundial (</a:t>
            </a:r>
            <a:r>
              <a:rPr lang="ca-ES" sz="1800" b="0" dirty="0" err="1"/>
              <a:t>World</a:t>
            </a:r>
            <a:r>
              <a:rPr lang="ca-ES" sz="1800" b="0" dirty="0"/>
              <a:t> </a:t>
            </a:r>
            <a:r>
              <a:rPr lang="ca-ES" sz="1800" b="0" dirty="0" err="1"/>
              <a:t>Economic</a:t>
            </a:r>
            <a:r>
              <a:rPr lang="ca-ES" sz="1800" b="0" dirty="0"/>
              <a:t> </a:t>
            </a:r>
            <a:r>
              <a:rPr lang="ca-ES" sz="1800" b="0" dirty="0" err="1"/>
              <a:t>Forum</a:t>
            </a:r>
            <a:r>
              <a:rPr lang="ca-ES" sz="1800" b="0" dirty="0"/>
              <a:t> (WEF)) publica anualment  l’informe de competitivitat global dels Països en el que s’estableix un rànquing de nacions en virtut del seu nivell de competitivitat. En aquest informe es poden veure les variables en les que es basa l’estimació de l’índex (</a:t>
            </a:r>
            <a:r>
              <a:rPr lang="ca-ES" sz="1800" b="0" dirty="0">
                <a:hlinkClick r:id="rId3"/>
              </a:rPr>
              <a:t>www.weforum.org/en/</a:t>
            </a:r>
            <a:r>
              <a:rPr lang="ca-ES" sz="1800" b="0" dirty="0" err="1">
                <a:hlinkClick r:id="rId3"/>
              </a:rPr>
              <a:t>initiatives</a:t>
            </a:r>
            <a:r>
              <a:rPr lang="ca-ES" sz="1800" b="0" dirty="0">
                <a:hlinkClick r:id="rId3"/>
              </a:rPr>
              <a:t>/</a:t>
            </a:r>
            <a:r>
              <a:rPr lang="ca-ES" sz="1800" b="0" dirty="0" err="1">
                <a:hlinkClick r:id="rId3"/>
              </a:rPr>
              <a:t>gcp</a:t>
            </a:r>
            <a:r>
              <a:rPr lang="ca-ES" sz="1800" b="0" dirty="0">
                <a:hlinkClick r:id="rId3"/>
              </a:rPr>
              <a:t>/index.htm</a:t>
            </a:r>
            <a:r>
              <a:rPr lang="ca-ES" sz="1800" b="0" dirty="0"/>
              <a:t>).</a:t>
            </a:r>
          </a:p>
          <a:p>
            <a:pPr>
              <a:buClr>
                <a:srgbClr val="FF0000"/>
              </a:buClr>
            </a:pPr>
            <a:endParaRPr lang="ca-ES" sz="1800" b="0" dirty="0"/>
          </a:p>
          <a:p>
            <a:pPr>
              <a:buClr>
                <a:srgbClr val="FF0000"/>
              </a:buClr>
            </a:pPr>
            <a:r>
              <a:rPr lang="ca-ES" sz="1800" b="0" dirty="0"/>
              <a:t>Identificar un districte industrial (clúster) a Espanya i analitzar els avantatges que presenta per a les empreses instal·lades. </a:t>
            </a:r>
          </a:p>
          <a:p>
            <a:pPr marL="342900" indent="-342900">
              <a:buClr>
                <a:srgbClr val="FF0000"/>
              </a:buClr>
            </a:pPr>
            <a:r>
              <a:rPr lang="ca-ES" sz="1800" i="1" dirty="0"/>
              <a:t>Recomanació:</a:t>
            </a:r>
            <a:r>
              <a:rPr lang="ca-ES" sz="1800" b="0" dirty="0"/>
              <a:t> A Espanya existeixen bastants exemples de districtes industrials sent els més coneguts els del vi, el cava, la ceràmica, els joguets, etc. Per exemple, pel vi consultar el Consell Regulador de la Denominació d’Origen Rioja (</a:t>
            </a:r>
            <a:r>
              <a:rPr lang="ca-ES" sz="1800" b="0" dirty="0">
                <a:hlinkClick r:id="rId4"/>
              </a:rPr>
              <a:t>www.riojawine.com</a:t>
            </a:r>
            <a:r>
              <a:rPr lang="ca-ES" sz="1800" b="0" dirty="0"/>
              <a:t>).</a:t>
            </a:r>
          </a:p>
          <a:p>
            <a:pPr>
              <a:buClr>
                <a:srgbClr val="FF0000"/>
              </a:buClr>
            </a:pPr>
            <a:endParaRPr lang="ca-ES" b="0" dirty="0"/>
          </a:p>
          <a:p>
            <a:pPr marL="342900" indent="-342900">
              <a:buClr>
                <a:srgbClr val="FF0000"/>
              </a:buClr>
              <a:buFont typeface="Arial" charset="0"/>
              <a:buAutoNum type="alphaLcParenR"/>
            </a:pPr>
            <a:endParaRPr lang="ca-ES" sz="1400" b="0" dirty="0"/>
          </a:p>
          <a:p>
            <a:pPr marL="342900" indent="-342900">
              <a:buClr>
                <a:srgbClr val="FF0000"/>
              </a:buClr>
              <a:buFontTx/>
              <a:buAutoNum type="alphaLcParenR"/>
            </a:pPr>
            <a:endParaRPr lang="ca-ES" sz="1000" b="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Grp="1" noChangeArrowheads="1"/>
          </p:cNvSpPr>
          <p:nvPr>
            <p:ph type="sldNum" sz="quarter" idx="12"/>
          </p:nvPr>
        </p:nvSpPr>
        <p:spPr>
          <a:ln/>
        </p:spPr>
        <p:txBody>
          <a:bodyPr/>
          <a:lstStyle/>
          <a:p>
            <a:pPr>
              <a:defRPr/>
            </a:pPr>
            <a:fld id="{A7718739-6114-488F-BCDC-BCD8927FD30D}" type="slidenum">
              <a:rPr lang="ca-ES"/>
              <a:pPr>
                <a:defRPr/>
              </a:pPr>
              <a:t>38</a:t>
            </a:fld>
            <a:endParaRPr lang="ca-ES"/>
          </a:p>
        </p:txBody>
      </p:sp>
      <p:sp>
        <p:nvSpPr>
          <p:cNvPr id="28674" name="2 Marcador de contenido"/>
          <p:cNvSpPr>
            <a:spLocks noGrp="1"/>
          </p:cNvSpPr>
          <p:nvPr>
            <p:ph idx="4294967295"/>
          </p:nvPr>
        </p:nvSpPr>
        <p:spPr>
          <a:xfrm>
            <a:off x="0" y="1916113"/>
            <a:ext cx="8001000" cy="4267200"/>
          </a:xfrm>
        </p:spPr>
        <p:txBody>
          <a:bodyPr>
            <a:normAutofit/>
          </a:bodyPr>
          <a:lstStyle/>
          <a:p>
            <a:pPr marL="514350" indent="-514350" eaLnBrk="1" hangingPunct="1">
              <a:lnSpc>
                <a:spcPct val="80000"/>
              </a:lnSpc>
              <a:buFontTx/>
              <a:buChar char="•"/>
            </a:pPr>
            <a:r>
              <a:rPr lang="ca-ES" sz="1800" dirty="0">
                <a:latin typeface="Arial" charset="0"/>
              </a:rPr>
              <a:t>Delimitar els conceptes de sector industrial i entorn competitiu com a bases per a la identificació dels competidors d’una empresa.</a:t>
            </a:r>
          </a:p>
          <a:p>
            <a:pPr marL="514350" indent="-514350" eaLnBrk="1" hangingPunct="1">
              <a:lnSpc>
                <a:spcPct val="80000"/>
              </a:lnSpc>
              <a:buFontTx/>
              <a:buNone/>
            </a:pPr>
            <a:endParaRPr lang="ca-ES" sz="1800" dirty="0">
              <a:latin typeface="Arial" charset="0"/>
            </a:endParaRPr>
          </a:p>
          <a:p>
            <a:pPr marL="514350" indent="-514350" eaLnBrk="1" hangingPunct="1">
              <a:lnSpc>
                <a:spcPct val="80000"/>
              </a:lnSpc>
              <a:buFontTx/>
              <a:buChar char="•"/>
            </a:pPr>
            <a:r>
              <a:rPr lang="ca-ES" sz="1800" dirty="0">
                <a:latin typeface="Arial" charset="0"/>
              </a:rPr>
              <a:t>Identificar l’atractiu d’una indústria a través de les característiques que determinen la manera de competir, el que posa de manifest quins són els factors clau d’èxit de la indústria.</a:t>
            </a:r>
            <a:endParaRPr lang="ca-ES" sz="1800" i="1" dirty="0">
              <a:latin typeface="Arial" charset="0"/>
            </a:endParaRPr>
          </a:p>
          <a:p>
            <a:pPr marL="514350" indent="-514350" eaLnBrk="1" hangingPunct="1">
              <a:lnSpc>
                <a:spcPct val="80000"/>
              </a:lnSpc>
              <a:buFontTx/>
              <a:buNone/>
            </a:pPr>
            <a:endParaRPr lang="ca-ES" sz="1800" dirty="0">
              <a:latin typeface="Arial" charset="0"/>
            </a:endParaRPr>
          </a:p>
          <a:p>
            <a:pPr marL="514350" indent="-514350" eaLnBrk="1" hangingPunct="1">
              <a:lnSpc>
                <a:spcPct val="80000"/>
              </a:lnSpc>
              <a:buFontTx/>
              <a:buChar char="•"/>
            </a:pPr>
            <a:r>
              <a:rPr lang="ca-ES" sz="1800" dirty="0">
                <a:latin typeface="Arial" charset="0"/>
              </a:rPr>
              <a:t>Identificar les oportunitats i amenaces que es deriven de l’entorn competitiu.</a:t>
            </a:r>
          </a:p>
          <a:p>
            <a:pPr marL="514350" indent="-514350" eaLnBrk="1" hangingPunct="1">
              <a:lnSpc>
                <a:spcPct val="80000"/>
              </a:lnSpc>
              <a:buFontTx/>
              <a:buNone/>
            </a:pPr>
            <a:endParaRPr lang="ca-ES" sz="1800" dirty="0">
              <a:latin typeface="Arial" charset="0"/>
            </a:endParaRPr>
          </a:p>
          <a:p>
            <a:pPr marL="514350" indent="-514350" eaLnBrk="1" hangingPunct="1">
              <a:lnSpc>
                <a:spcPct val="80000"/>
              </a:lnSpc>
              <a:buFontTx/>
              <a:buChar char="•"/>
            </a:pPr>
            <a:r>
              <a:rPr lang="ca-ES" sz="1800" dirty="0">
                <a:latin typeface="Arial" charset="0"/>
              </a:rPr>
              <a:t>Identificar els possibles àmbits competitius més reduïts en un sector i adaptar l’anàlisi de la competència dins d’un segment, així com a la competència entre segments.</a:t>
            </a:r>
          </a:p>
          <a:p>
            <a:pPr marL="514350" indent="-514350" eaLnBrk="1" hangingPunct="1">
              <a:lnSpc>
                <a:spcPct val="80000"/>
              </a:lnSpc>
              <a:buFontTx/>
              <a:buChar char="•"/>
            </a:pPr>
            <a:endParaRPr lang="ca-ES" sz="1800" dirty="0">
              <a:latin typeface="Arial" charset="0"/>
            </a:endParaRPr>
          </a:p>
          <a:p>
            <a:pPr marL="514350" indent="-514350" eaLnBrk="1" hangingPunct="1">
              <a:lnSpc>
                <a:spcPct val="80000"/>
              </a:lnSpc>
              <a:buFontTx/>
              <a:buChar char="•"/>
            </a:pPr>
            <a:r>
              <a:rPr lang="ca-ES" sz="1800" dirty="0">
                <a:latin typeface="Arial" charset="0"/>
              </a:rPr>
              <a:t>Conèixer quins poden ser els moviments que fan els competidors o les reaccions que tenen davant d’actuacions de la nostra empresa.</a:t>
            </a:r>
          </a:p>
          <a:p>
            <a:pPr marL="514350" indent="-514350" eaLnBrk="1" hangingPunct="1">
              <a:lnSpc>
                <a:spcPct val="80000"/>
              </a:lnSpc>
              <a:buFontTx/>
              <a:buNone/>
            </a:pPr>
            <a:endParaRPr lang="ca-ES" sz="1600" dirty="0">
              <a:latin typeface="Arial" charset="0"/>
            </a:endParaRPr>
          </a:p>
          <a:p>
            <a:pPr marL="514350" indent="-514350" eaLnBrk="1" hangingPunct="1">
              <a:lnSpc>
                <a:spcPct val="80000"/>
              </a:lnSpc>
              <a:buFontTx/>
              <a:buNone/>
            </a:pPr>
            <a:endParaRPr lang="es-ES" sz="1600" dirty="0">
              <a:latin typeface="Arial" charset="0"/>
            </a:endParaRPr>
          </a:p>
        </p:txBody>
      </p:sp>
      <p:sp>
        <p:nvSpPr>
          <p:cNvPr id="4" name="Rectangle 8"/>
          <p:cNvSpPr txBox="1">
            <a:spLocks noGrp="1" noChangeArrowheads="1"/>
          </p:cNvSpPr>
          <p:nvPr/>
        </p:nvSpPr>
        <p:spPr bwMode="auto">
          <a:xfrm>
            <a:off x="6553200" y="6245225"/>
            <a:ext cx="1981200" cy="476250"/>
          </a:xfrm>
          <a:prstGeom prst="rect">
            <a:avLst/>
          </a:prstGeom>
          <a:noFill/>
          <a:ln>
            <a:miter lim="800000"/>
            <a:headEnd/>
            <a:tailEnd/>
          </a:ln>
        </p:spPr>
        <p:txBody>
          <a:bodyPr/>
          <a:lstStyle/>
          <a:p>
            <a:pPr algn="r">
              <a:defRPr/>
            </a:pPr>
            <a:endParaRPr lang="ca-ES" sz="1200" dirty="0">
              <a:latin typeface="+mn-lt"/>
            </a:endParaRPr>
          </a:p>
        </p:txBody>
      </p:sp>
      <p:sp>
        <p:nvSpPr>
          <p:cNvPr id="28675" name="Text Box 4"/>
          <p:cNvSpPr txBox="1">
            <a:spLocks noChangeArrowheads="1"/>
          </p:cNvSpPr>
          <p:nvPr/>
        </p:nvSpPr>
        <p:spPr bwMode="auto">
          <a:xfrm>
            <a:off x="684213" y="981075"/>
            <a:ext cx="7632700" cy="461665"/>
          </a:xfrm>
          <a:prstGeom prst="rect">
            <a:avLst/>
          </a:prstGeom>
          <a:noFill/>
          <a:ln w="9525">
            <a:noFill/>
            <a:miter lim="800000"/>
            <a:headEnd/>
            <a:tailEnd/>
          </a:ln>
        </p:spPr>
        <p:txBody>
          <a:bodyPr>
            <a:spAutoFit/>
          </a:bodyPr>
          <a:lstStyle/>
          <a:p>
            <a:r>
              <a:rPr lang="es-ES" sz="2400" dirty="0"/>
              <a:t>OBJECTIUS: ESTUDI </a:t>
            </a:r>
            <a:r>
              <a:rPr lang="es-ES" sz="2400" u="sng" dirty="0"/>
              <a:t>DE L’ENTORN ESPECÍFIC</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Grp="1" noChangeArrowheads="1"/>
          </p:cNvSpPr>
          <p:nvPr>
            <p:ph type="sldNum" sz="quarter" idx="12"/>
          </p:nvPr>
        </p:nvSpPr>
        <p:spPr>
          <a:ln/>
        </p:spPr>
        <p:txBody>
          <a:bodyPr/>
          <a:lstStyle/>
          <a:p>
            <a:pPr>
              <a:defRPr/>
            </a:pPr>
            <a:fld id="{05D02CCA-3E77-40EC-A79F-FC29501BF20D}" type="slidenum">
              <a:rPr lang="ca-ES"/>
              <a:pPr>
                <a:defRPr/>
              </a:pPr>
              <a:t>39</a:t>
            </a:fld>
            <a:endParaRPr lang="ca-ES"/>
          </a:p>
        </p:txBody>
      </p:sp>
      <p:sp>
        <p:nvSpPr>
          <p:cNvPr id="10" name="Rectangle 8"/>
          <p:cNvSpPr txBox="1">
            <a:spLocks noGrp="1" noChangeArrowheads="1"/>
          </p:cNvSpPr>
          <p:nvPr/>
        </p:nvSpPr>
        <p:spPr bwMode="auto">
          <a:xfrm>
            <a:off x="6553200" y="6245225"/>
            <a:ext cx="1981200" cy="476250"/>
          </a:xfrm>
          <a:prstGeom prst="rect">
            <a:avLst/>
          </a:prstGeom>
          <a:noFill/>
          <a:ln>
            <a:miter lim="800000"/>
            <a:headEnd/>
            <a:tailEnd/>
          </a:ln>
        </p:spPr>
        <p:txBody>
          <a:bodyPr/>
          <a:lstStyle/>
          <a:p>
            <a:pPr algn="r">
              <a:defRPr/>
            </a:pPr>
            <a:endParaRPr lang="ca-ES" sz="1200" dirty="0">
              <a:latin typeface="+mn-lt"/>
            </a:endParaRPr>
          </a:p>
        </p:txBody>
      </p:sp>
      <p:sp>
        <p:nvSpPr>
          <p:cNvPr id="29698" name="Text Box 10"/>
          <p:cNvSpPr txBox="1">
            <a:spLocks noChangeArrowheads="1"/>
          </p:cNvSpPr>
          <p:nvPr/>
        </p:nvSpPr>
        <p:spPr bwMode="auto">
          <a:xfrm>
            <a:off x="683568" y="332656"/>
            <a:ext cx="7632700" cy="830997"/>
          </a:xfrm>
          <a:prstGeom prst="rect">
            <a:avLst/>
          </a:prstGeom>
          <a:noFill/>
          <a:ln w="9525">
            <a:noFill/>
            <a:miter lim="800000"/>
            <a:headEnd/>
            <a:tailEnd/>
          </a:ln>
        </p:spPr>
        <p:txBody>
          <a:bodyPr>
            <a:spAutoFit/>
          </a:bodyPr>
          <a:lstStyle/>
          <a:p>
            <a:endParaRPr lang="es-ES" sz="2400" dirty="0"/>
          </a:p>
          <a:p>
            <a:r>
              <a:rPr lang="es-ES" sz="2400" dirty="0"/>
              <a:t>ANÀLISI DE </a:t>
            </a:r>
            <a:r>
              <a:rPr lang="es-ES" sz="2400" u="sng" dirty="0"/>
              <a:t>L’ENTORN ESPECÍFIC</a:t>
            </a:r>
          </a:p>
        </p:txBody>
      </p:sp>
      <p:sp>
        <p:nvSpPr>
          <p:cNvPr id="29699" name="2 Marcador de contenido"/>
          <p:cNvSpPr>
            <a:spLocks/>
          </p:cNvSpPr>
          <p:nvPr/>
        </p:nvSpPr>
        <p:spPr bwMode="auto">
          <a:xfrm>
            <a:off x="611560" y="1556792"/>
            <a:ext cx="8001000" cy="4267200"/>
          </a:xfrm>
          <a:prstGeom prst="rect">
            <a:avLst/>
          </a:prstGeom>
          <a:noFill/>
          <a:ln w="9525">
            <a:noFill/>
            <a:miter lim="800000"/>
            <a:headEnd/>
            <a:tailEnd/>
          </a:ln>
        </p:spPr>
        <p:txBody>
          <a:bodyPr/>
          <a:lstStyle/>
          <a:p>
            <a:pPr marL="571500" indent="-571500">
              <a:lnSpc>
                <a:spcPct val="80000"/>
              </a:lnSpc>
              <a:spcBef>
                <a:spcPct val="20000"/>
              </a:spcBef>
              <a:buClr>
                <a:schemeClr val="accent2"/>
              </a:buClr>
            </a:pPr>
            <a:r>
              <a:rPr lang="ca-ES" sz="2000" b="1" dirty="0"/>
              <a:t>Objectiu:</a:t>
            </a:r>
          </a:p>
          <a:p>
            <a:pPr marL="571500" indent="-571500">
              <a:lnSpc>
                <a:spcPct val="80000"/>
              </a:lnSpc>
              <a:spcBef>
                <a:spcPct val="20000"/>
              </a:spcBef>
              <a:buClr>
                <a:schemeClr val="accent2"/>
              </a:buClr>
              <a:buFontTx/>
              <a:buChar char="•"/>
            </a:pPr>
            <a:endParaRPr lang="ca-ES" sz="2000" dirty="0"/>
          </a:p>
          <a:p>
            <a:pPr marL="571500" indent="-571500">
              <a:lnSpc>
                <a:spcPct val="80000"/>
              </a:lnSpc>
              <a:spcBef>
                <a:spcPct val="20000"/>
              </a:spcBef>
              <a:buClr>
                <a:schemeClr val="accent2"/>
              </a:buClr>
              <a:buFontTx/>
              <a:buChar char="•"/>
            </a:pPr>
            <a:r>
              <a:rPr lang="ca-ES" sz="2000" dirty="0"/>
              <a:t>Determinar l’atractiu de la indústria </a:t>
            </a:r>
            <a:r>
              <a:rPr lang="ca-ES" sz="2000" dirty="0">
                <a:sym typeface="Wingdings" pitchFamily="2" charset="2"/>
              </a:rPr>
              <a:t> incidència benefici empresa.</a:t>
            </a:r>
            <a:endParaRPr lang="ca-ES" sz="2000" i="1" dirty="0"/>
          </a:p>
          <a:p>
            <a:pPr marL="571500" indent="-571500">
              <a:lnSpc>
                <a:spcPct val="80000"/>
              </a:lnSpc>
              <a:spcBef>
                <a:spcPct val="20000"/>
              </a:spcBef>
              <a:buClr>
                <a:schemeClr val="accent2"/>
              </a:buClr>
            </a:pPr>
            <a:endParaRPr lang="ca-ES" sz="2000" b="1" dirty="0"/>
          </a:p>
          <a:p>
            <a:pPr marL="571500" indent="-571500">
              <a:lnSpc>
                <a:spcPct val="80000"/>
              </a:lnSpc>
              <a:spcBef>
                <a:spcPct val="20000"/>
              </a:spcBef>
              <a:buClr>
                <a:schemeClr val="accent2"/>
              </a:buClr>
            </a:pPr>
            <a:r>
              <a:rPr lang="ca-ES" sz="2000" b="1" i="1" u="sng" dirty="0">
                <a:solidFill>
                  <a:srgbClr val="7030A0"/>
                </a:solidFill>
              </a:rPr>
              <a:t>Etapes per a l’anàlisi </a:t>
            </a:r>
            <a:r>
              <a:rPr lang="ca-ES" sz="2000" b="1" dirty="0"/>
              <a:t>de l’entorn específic:</a:t>
            </a:r>
          </a:p>
          <a:p>
            <a:pPr marL="571500" indent="-571500">
              <a:lnSpc>
                <a:spcPct val="80000"/>
              </a:lnSpc>
              <a:spcBef>
                <a:spcPct val="20000"/>
              </a:spcBef>
              <a:buClr>
                <a:schemeClr val="accent2"/>
              </a:buClr>
              <a:buFontTx/>
              <a:buChar char="•"/>
            </a:pPr>
            <a:endParaRPr lang="ca-ES" sz="2000" dirty="0"/>
          </a:p>
          <a:p>
            <a:pPr marL="1028700" lvl="1" indent="-571500">
              <a:lnSpc>
                <a:spcPct val="80000"/>
              </a:lnSpc>
              <a:spcBef>
                <a:spcPct val="20000"/>
              </a:spcBef>
              <a:buClr>
                <a:schemeClr val="accent2"/>
              </a:buClr>
              <a:buFontTx/>
              <a:buAutoNum type="arabicPeriod"/>
            </a:pPr>
            <a:r>
              <a:rPr lang="ca-ES" sz="2000" dirty="0"/>
              <a:t>Delimitació de l’entorn.</a:t>
            </a:r>
          </a:p>
          <a:p>
            <a:pPr marL="1028700" lvl="1" indent="-571500">
              <a:lnSpc>
                <a:spcPct val="80000"/>
              </a:lnSpc>
              <a:spcBef>
                <a:spcPct val="20000"/>
              </a:spcBef>
              <a:buClr>
                <a:schemeClr val="accent2"/>
              </a:buClr>
              <a:buFontTx/>
              <a:buAutoNum type="arabicPeriod"/>
            </a:pPr>
            <a:r>
              <a:rPr lang="ca-ES" sz="2000" dirty="0"/>
              <a:t>Valoració de l’atractiu de la indústria.</a:t>
            </a:r>
          </a:p>
          <a:p>
            <a:pPr marL="1028700" lvl="1" indent="-571500">
              <a:lnSpc>
                <a:spcPct val="80000"/>
              </a:lnSpc>
              <a:spcBef>
                <a:spcPct val="20000"/>
              </a:spcBef>
              <a:buClr>
                <a:schemeClr val="accent2"/>
              </a:buClr>
              <a:buFontTx/>
              <a:buAutoNum type="arabicPeriod"/>
            </a:pPr>
            <a:r>
              <a:rPr lang="ca-ES" sz="2000" dirty="0"/>
              <a:t>Identificació de segments que determinen entorns competitius més específics.</a:t>
            </a:r>
          </a:p>
          <a:p>
            <a:pPr marL="1028700" lvl="1" indent="-571500">
              <a:lnSpc>
                <a:spcPct val="80000"/>
              </a:lnSpc>
              <a:spcBef>
                <a:spcPct val="20000"/>
              </a:spcBef>
              <a:buClr>
                <a:schemeClr val="accent2"/>
              </a:buClr>
              <a:buFontTx/>
              <a:buAutoNum type="arabicPeriod"/>
            </a:pPr>
            <a:r>
              <a:rPr lang="ca-ES" sz="2000" dirty="0"/>
              <a:t>Valorar les pràctiques i comportaments dels competidors per preveure moviments competitius.</a:t>
            </a:r>
          </a:p>
          <a:p>
            <a:pPr marL="571500" indent="-571500">
              <a:lnSpc>
                <a:spcPct val="80000"/>
              </a:lnSpc>
              <a:spcBef>
                <a:spcPct val="20000"/>
              </a:spcBef>
              <a:buClr>
                <a:schemeClr val="accent2"/>
              </a:buClr>
              <a:buFontTx/>
              <a:buAutoNum type="arabicPeriod"/>
            </a:pPr>
            <a:endParaRPr lang="ca-ES" sz="1600" dirty="0"/>
          </a:p>
          <a:p>
            <a:pPr marL="571500" indent="-571500">
              <a:lnSpc>
                <a:spcPct val="80000"/>
              </a:lnSpc>
              <a:spcBef>
                <a:spcPct val="20000"/>
              </a:spcBef>
              <a:buClr>
                <a:schemeClr val="accent2"/>
              </a:buClr>
            </a:pPr>
            <a:endParaRPr lang="ca-ES" sz="1600" dirty="0"/>
          </a:p>
          <a:p>
            <a:pPr marL="571500" indent="-571500">
              <a:lnSpc>
                <a:spcPct val="80000"/>
              </a:lnSpc>
              <a:spcBef>
                <a:spcPct val="20000"/>
              </a:spcBef>
              <a:buClr>
                <a:schemeClr val="accent2"/>
              </a:buClr>
            </a:pPr>
            <a:endParaRPr lang="es-ES" sz="16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4"/>
          <p:cNvSpPr txBox="1">
            <a:spLocks noChangeArrowheads="1"/>
          </p:cNvSpPr>
          <p:nvPr/>
        </p:nvSpPr>
        <p:spPr bwMode="auto">
          <a:xfrm>
            <a:off x="684213" y="836613"/>
            <a:ext cx="7632700" cy="457200"/>
          </a:xfrm>
          <a:prstGeom prst="rect">
            <a:avLst/>
          </a:prstGeom>
          <a:noFill/>
          <a:ln w="9525">
            <a:noFill/>
            <a:miter lim="800000"/>
            <a:headEnd/>
            <a:tailEnd/>
          </a:ln>
        </p:spPr>
        <p:txBody>
          <a:bodyPr>
            <a:spAutoFit/>
          </a:bodyPr>
          <a:lstStyle/>
          <a:p>
            <a:r>
              <a:rPr lang="es-ES" sz="2400" b="0" dirty="0"/>
              <a:t>INCERTESA DE L’ENTORN</a:t>
            </a:r>
            <a:endParaRPr lang="ca-ES" sz="2400" b="0" dirty="0"/>
          </a:p>
        </p:txBody>
      </p:sp>
      <p:sp>
        <p:nvSpPr>
          <p:cNvPr id="31747" name="2 Marcador de contenido"/>
          <p:cNvSpPr>
            <a:spLocks/>
          </p:cNvSpPr>
          <p:nvPr/>
        </p:nvSpPr>
        <p:spPr bwMode="auto">
          <a:xfrm>
            <a:off x="571500" y="1441666"/>
            <a:ext cx="8001000" cy="4267200"/>
          </a:xfrm>
          <a:prstGeom prst="rect">
            <a:avLst/>
          </a:prstGeom>
          <a:noFill/>
          <a:ln w="9525">
            <a:noFill/>
            <a:miter lim="800000"/>
            <a:headEnd/>
            <a:tailEnd/>
          </a:ln>
        </p:spPr>
        <p:txBody>
          <a:bodyPr/>
          <a:lstStyle/>
          <a:p>
            <a:pPr marL="571500" indent="-571500">
              <a:lnSpc>
                <a:spcPct val="90000"/>
              </a:lnSpc>
              <a:spcBef>
                <a:spcPct val="20000"/>
              </a:spcBef>
              <a:buClr>
                <a:schemeClr val="accent2"/>
              </a:buClr>
            </a:pPr>
            <a:r>
              <a:rPr lang="ca-ES" dirty="0"/>
              <a:t>Incertesa de l’entorn </a:t>
            </a:r>
            <a:r>
              <a:rPr lang="ca-ES" dirty="0">
                <a:sym typeface="Wingdings" pitchFamily="2" charset="2"/>
              </a:rPr>
              <a:t> </a:t>
            </a:r>
            <a:r>
              <a:rPr lang="ca-ES" b="0" dirty="0">
                <a:sym typeface="Wingdings" pitchFamily="2" charset="2"/>
              </a:rPr>
              <a:t>condicions externes canviants  problema per a</a:t>
            </a:r>
          </a:p>
          <a:p>
            <a:pPr marL="571500" indent="-571500">
              <a:lnSpc>
                <a:spcPct val="90000"/>
              </a:lnSpc>
              <a:spcBef>
                <a:spcPct val="20000"/>
              </a:spcBef>
              <a:buClr>
                <a:schemeClr val="accent2"/>
              </a:buClr>
            </a:pPr>
            <a:r>
              <a:rPr lang="ca-ES" b="0" dirty="0">
                <a:sym typeface="Wingdings" pitchFamily="2" charset="2"/>
              </a:rPr>
              <a:t>la direcció.</a:t>
            </a:r>
          </a:p>
          <a:p>
            <a:pPr marL="571500" indent="-571500">
              <a:lnSpc>
                <a:spcPct val="90000"/>
              </a:lnSpc>
              <a:spcBef>
                <a:spcPct val="20000"/>
              </a:spcBef>
              <a:buClr>
                <a:schemeClr val="accent2"/>
              </a:buClr>
            </a:pPr>
            <a:endParaRPr lang="ca-ES" b="0" dirty="0">
              <a:sym typeface="Wingdings" pitchFamily="2" charset="2"/>
            </a:endParaRPr>
          </a:p>
          <a:p>
            <a:pPr marL="571500" indent="-571500">
              <a:lnSpc>
                <a:spcPct val="90000"/>
              </a:lnSpc>
              <a:spcBef>
                <a:spcPct val="20000"/>
              </a:spcBef>
              <a:buClr>
                <a:schemeClr val="accent2"/>
              </a:buClr>
            </a:pPr>
            <a:r>
              <a:rPr lang="ca-ES" dirty="0">
                <a:sym typeface="Wingdings" pitchFamily="2" charset="2"/>
              </a:rPr>
              <a:t>OBJECTIU </a:t>
            </a:r>
            <a:r>
              <a:rPr lang="ca-ES" b="0" dirty="0">
                <a:sym typeface="Wingdings" pitchFamily="2" charset="2"/>
              </a:rPr>
              <a:t>                CONÈIXER</a:t>
            </a:r>
          </a:p>
          <a:p>
            <a:pPr marL="571500" indent="-571500">
              <a:lnSpc>
                <a:spcPct val="90000"/>
              </a:lnSpc>
              <a:spcBef>
                <a:spcPct val="20000"/>
              </a:spcBef>
              <a:buClr>
                <a:schemeClr val="accent2"/>
              </a:buClr>
            </a:pPr>
            <a:endParaRPr lang="ca-ES" b="0" dirty="0">
              <a:sym typeface="Wingdings" pitchFamily="2" charset="2"/>
            </a:endParaRPr>
          </a:p>
          <a:p>
            <a:pPr marL="571500" indent="-571500">
              <a:lnSpc>
                <a:spcPct val="90000"/>
              </a:lnSpc>
              <a:spcBef>
                <a:spcPct val="20000"/>
              </a:spcBef>
              <a:buClr>
                <a:schemeClr val="accent2"/>
              </a:buClr>
            </a:pPr>
            <a:endParaRPr lang="ca-ES" b="0" dirty="0">
              <a:sym typeface="Wingdings" pitchFamily="2" charset="2"/>
            </a:endParaRPr>
          </a:p>
          <a:p>
            <a:pPr marL="571500" indent="-571500">
              <a:lnSpc>
                <a:spcPct val="90000"/>
              </a:lnSpc>
              <a:spcBef>
                <a:spcPct val="20000"/>
              </a:spcBef>
              <a:buClr>
                <a:schemeClr val="accent2"/>
              </a:buClr>
            </a:pPr>
            <a:endParaRPr lang="ca-ES" b="0" dirty="0">
              <a:sym typeface="Wingdings" pitchFamily="2" charset="2"/>
            </a:endParaRPr>
          </a:p>
          <a:p>
            <a:pPr marL="571500" indent="-571500">
              <a:lnSpc>
                <a:spcPct val="90000"/>
              </a:lnSpc>
              <a:spcBef>
                <a:spcPct val="20000"/>
              </a:spcBef>
              <a:buClr>
                <a:schemeClr val="accent2"/>
              </a:buClr>
              <a:buFontTx/>
              <a:buChar char="•"/>
            </a:pPr>
            <a:endParaRPr lang="ca-ES" dirty="0"/>
          </a:p>
        </p:txBody>
      </p:sp>
      <p:sp>
        <p:nvSpPr>
          <p:cNvPr id="31749" name="AutoShape 6"/>
          <p:cNvSpPr>
            <a:spLocks noChangeArrowheads="1"/>
          </p:cNvSpPr>
          <p:nvPr/>
        </p:nvSpPr>
        <p:spPr bwMode="auto">
          <a:xfrm>
            <a:off x="2032348" y="2365862"/>
            <a:ext cx="647700" cy="287338"/>
          </a:xfrm>
          <a:prstGeom prst="rightArrow">
            <a:avLst>
              <a:gd name="adj1" fmla="val 50000"/>
              <a:gd name="adj2" fmla="val 56353"/>
            </a:avLst>
          </a:prstGeom>
          <a:solidFill>
            <a:schemeClr val="bg2"/>
          </a:solidFill>
          <a:ln w="9525">
            <a:solidFill>
              <a:schemeClr val="tx1"/>
            </a:solidFill>
            <a:miter lim="800000"/>
            <a:headEnd/>
            <a:tailEnd/>
          </a:ln>
        </p:spPr>
        <p:txBody>
          <a:bodyPr wrap="none" anchor="ctr"/>
          <a:lstStyle/>
          <a:p>
            <a:endParaRPr lang="en-US" b="0" dirty="0"/>
          </a:p>
        </p:txBody>
      </p:sp>
      <p:sp>
        <p:nvSpPr>
          <p:cNvPr id="31750" name="Text Box 7"/>
          <p:cNvSpPr txBox="1">
            <a:spLocks noChangeArrowheads="1"/>
          </p:cNvSpPr>
          <p:nvPr/>
        </p:nvSpPr>
        <p:spPr bwMode="auto">
          <a:xfrm>
            <a:off x="4355976" y="2314646"/>
            <a:ext cx="3627916" cy="338554"/>
          </a:xfrm>
          <a:prstGeom prst="rect">
            <a:avLst/>
          </a:prstGeom>
          <a:noFill/>
          <a:ln w="9525">
            <a:noFill/>
            <a:miter lim="800000"/>
            <a:headEnd/>
            <a:tailEnd/>
          </a:ln>
        </p:spPr>
        <p:txBody>
          <a:bodyPr wrap="none">
            <a:spAutoFit/>
          </a:bodyPr>
          <a:lstStyle/>
          <a:p>
            <a:pPr>
              <a:buClr>
                <a:srgbClr val="FF0000"/>
              </a:buClr>
            </a:pPr>
            <a:r>
              <a:rPr lang="ca-ES" sz="1600" u="sng" dirty="0"/>
              <a:t>Nivell d’incertesa, causes i tractament</a:t>
            </a:r>
            <a:endParaRPr lang="ca-ES" sz="1600" b="0" dirty="0"/>
          </a:p>
        </p:txBody>
      </p:sp>
      <p:pic>
        <p:nvPicPr>
          <p:cNvPr id="3" name="Imagen 2">
            <a:extLst>
              <a:ext uri="{FF2B5EF4-FFF2-40B4-BE49-F238E27FC236}">
                <a16:creationId xmlns:a16="http://schemas.microsoft.com/office/drawing/2014/main" id="{5CCD8CD9-E693-48C9-AF33-0861469C1FFC}"/>
              </a:ext>
            </a:extLst>
          </p:cNvPr>
          <p:cNvPicPr>
            <a:picLocks noChangeAspect="1"/>
          </p:cNvPicPr>
          <p:nvPr/>
        </p:nvPicPr>
        <p:blipFill>
          <a:blip r:embed="rId2"/>
          <a:stretch>
            <a:fillRect/>
          </a:stretch>
        </p:blipFill>
        <p:spPr>
          <a:xfrm>
            <a:off x="531194" y="3226873"/>
            <a:ext cx="3273624" cy="2442791"/>
          </a:xfrm>
          <a:prstGeom prst="rect">
            <a:avLst/>
          </a:prstGeom>
        </p:spPr>
      </p:pic>
      <p:sp>
        <p:nvSpPr>
          <p:cNvPr id="21" name="2 Marcador de contenido">
            <a:extLst>
              <a:ext uri="{FF2B5EF4-FFF2-40B4-BE49-F238E27FC236}">
                <a16:creationId xmlns:a16="http://schemas.microsoft.com/office/drawing/2014/main" id="{B995B1E0-9031-489C-8FF6-02D24B29D4AE}"/>
              </a:ext>
            </a:extLst>
          </p:cNvPr>
          <p:cNvSpPr>
            <a:spLocks/>
          </p:cNvSpPr>
          <p:nvPr/>
        </p:nvSpPr>
        <p:spPr bwMode="auto">
          <a:xfrm>
            <a:off x="4102350" y="2599455"/>
            <a:ext cx="4214563" cy="3257264"/>
          </a:xfrm>
          <a:prstGeom prst="rect">
            <a:avLst/>
          </a:prstGeom>
          <a:noFill/>
          <a:ln w="9525">
            <a:noFill/>
            <a:miter lim="800000"/>
            <a:headEnd/>
            <a:tailEnd/>
          </a:ln>
        </p:spPr>
        <p:txBody>
          <a:bodyPr/>
          <a:lstStyle/>
          <a:p>
            <a:pPr marL="571500" indent="-571500">
              <a:lnSpc>
                <a:spcPct val="90000"/>
              </a:lnSpc>
              <a:spcBef>
                <a:spcPct val="20000"/>
              </a:spcBef>
              <a:buClr>
                <a:schemeClr val="accent2"/>
              </a:buClr>
            </a:pPr>
            <a:r>
              <a:rPr lang="ca-ES" dirty="0"/>
              <a:t> </a:t>
            </a:r>
            <a:endParaRPr lang="ca-ES" dirty="0">
              <a:sym typeface="Wingdings" pitchFamily="2" charset="2"/>
            </a:endParaRPr>
          </a:p>
          <a:p>
            <a:pPr marL="571500" indent="-571500">
              <a:lnSpc>
                <a:spcPct val="90000"/>
              </a:lnSpc>
              <a:spcBef>
                <a:spcPct val="20000"/>
              </a:spcBef>
              <a:buClr>
                <a:schemeClr val="accent2"/>
              </a:buClr>
              <a:buFontTx/>
              <a:buChar char="•"/>
            </a:pPr>
            <a:r>
              <a:rPr lang="ca-ES" b="0" dirty="0">
                <a:sym typeface="Wingdings" pitchFamily="2" charset="2"/>
              </a:rPr>
              <a:t>Progressiva eliminació de barreres nacionals, zones de lliure comerç.</a:t>
            </a:r>
          </a:p>
          <a:p>
            <a:pPr marL="571500" indent="-571500">
              <a:lnSpc>
                <a:spcPct val="90000"/>
              </a:lnSpc>
              <a:spcBef>
                <a:spcPct val="20000"/>
              </a:spcBef>
              <a:buClr>
                <a:schemeClr val="accent2"/>
              </a:buClr>
              <a:buFontTx/>
              <a:buChar char="•"/>
            </a:pPr>
            <a:r>
              <a:rPr lang="ca-ES" b="0" dirty="0">
                <a:sym typeface="Wingdings" pitchFamily="2" charset="2"/>
              </a:rPr>
              <a:t>Convergència de les preferència i necessitats dels consumidors.</a:t>
            </a:r>
          </a:p>
          <a:p>
            <a:pPr marL="571500" indent="-571500">
              <a:lnSpc>
                <a:spcPct val="90000"/>
              </a:lnSpc>
              <a:spcBef>
                <a:spcPct val="20000"/>
              </a:spcBef>
              <a:buClr>
                <a:schemeClr val="accent2"/>
              </a:buClr>
              <a:buFontTx/>
              <a:buChar char="•"/>
            </a:pPr>
            <a:r>
              <a:rPr lang="ca-ES" b="0" dirty="0">
                <a:sym typeface="Wingdings" pitchFamily="2" charset="2"/>
              </a:rPr>
              <a:t>Acceleració del canvi tecnològic. (tecnologies de la informació)</a:t>
            </a:r>
          </a:p>
          <a:p>
            <a:pPr marL="571500" indent="-571500">
              <a:lnSpc>
                <a:spcPct val="90000"/>
              </a:lnSpc>
              <a:spcBef>
                <a:spcPct val="20000"/>
              </a:spcBef>
              <a:buClr>
                <a:schemeClr val="accent2"/>
              </a:buClr>
              <a:buFontTx/>
              <a:buChar char="•"/>
            </a:pPr>
            <a:r>
              <a:rPr lang="ca-ES" b="0" dirty="0">
                <a:sym typeface="Wingdings" pitchFamily="2" charset="2"/>
              </a:rPr>
              <a:t>Processos de des regularització i privatització.</a:t>
            </a:r>
          </a:p>
          <a:p>
            <a:pPr marL="571500" indent="-571500">
              <a:lnSpc>
                <a:spcPct val="90000"/>
              </a:lnSpc>
              <a:spcBef>
                <a:spcPct val="20000"/>
              </a:spcBef>
              <a:buClr>
                <a:schemeClr val="accent2"/>
              </a:buClr>
              <a:buFontTx/>
              <a:buChar char="•"/>
            </a:pPr>
            <a:r>
              <a:rPr lang="ca-ES" b="0" dirty="0">
                <a:sym typeface="Wingdings" pitchFamily="2" charset="2"/>
              </a:rPr>
              <a:t>Canvis en els valors culturals, mediambientals i ètics de la societat.</a:t>
            </a:r>
          </a:p>
          <a:p>
            <a:pPr marL="571500" indent="-571500">
              <a:lnSpc>
                <a:spcPct val="90000"/>
              </a:lnSpc>
              <a:spcBef>
                <a:spcPct val="20000"/>
              </a:spcBef>
              <a:buClr>
                <a:schemeClr val="accent2"/>
              </a:buClr>
              <a:buFontTx/>
              <a:buChar char="•"/>
            </a:pPr>
            <a:endParaRPr lang="ca-E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noChangeArrowheads="1"/>
          </p:cNvSpPr>
          <p:nvPr>
            <p:ph type="sldNum" sz="quarter" idx="12"/>
          </p:nvPr>
        </p:nvSpPr>
        <p:spPr>
          <a:ln/>
        </p:spPr>
        <p:txBody>
          <a:bodyPr/>
          <a:lstStyle/>
          <a:p>
            <a:pPr>
              <a:defRPr/>
            </a:pPr>
            <a:fld id="{DBB99A2D-7F15-4001-ABE1-FAD9A671A14B}" type="slidenum">
              <a:rPr lang="ca-ES"/>
              <a:pPr>
                <a:defRPr/>
              </a:pPr>
              <a:t>40</a:t>
            </a:fld>
            <a:endParaRPr lang="ca-ES"/>
          </a:p>
        </p:txBody>
      </p:sp>
      <p:sp>
        <p:nvSpPr>
          <p:cNvPr id="13" name="Rectangle 8"/>
          <p:cNvSpPr txBox="1">
            <a:spLocks noGrp="1" noChangeArrowheads="1"/>
          </p:cNvSpPr>
          <p:nvPr/>
        </p:nvSpPr>
        <p:spPr bwMode="auto">
          <a:xfrm>
            <a:off x="6553200" y="6245225"/>
            <a:ext cx="1981200" cy="476250"/>
          </a:xfrm>
          <a:prstGeom prst="rect">
            <a:avLst/>
          </a:prstGeom>
          <a:noFill/>
          <a:ln>
            <a:miter lim="800000"/>
            <a:headEnd/>
            <a:tailEnd/>
          </a:ln>
        </p:spPr>
        <p:txBody>
          <a:bodyPr/>
          <a:lstStyle/>
          <a:p>
            <a:pPr algn="r">
              <a:defRPr/>
            </a:pPr>
            <a:endParaRPr lang="ca-ES" sz="1200" dirty="0">
              <a:latin typeface="+mn-lt"/>
            </a:endParaRPr>
          </a:p>
        </p:txBody>
      </p:sp>
      <p:sp>
        <p:nvSpPr>
          <p:cNvPr id="30722" name="Text Box 14"/>
          <p:cNvSpPr txBox="1">
            <a:spLocks noChangeArrowheads="1"/>
          </p:cNvSpPr>
          <p:nvPr/>
        </p:nvSpPr>
        <p:spPr bwMode="auto">
          <a:xfrm>
            <a:off x="683568" y="908720"/>
            <a:ext cx="7632700" cy="769441"/>
          </a:xfrm>
          <a:prstGeom prst="rect">
            <a:avLst/>
          </a:prstGeom>
          <a:noFill/>
          <a:ln w="9525">
            <a:noFill/>
            <a:miter lim="800000"/>
            <a:headEnd/>
            <a:tailEnd/>
          </a:ln>
        </p:spPr>
        <p:txBody>
          <a:bodyPr>
            <a:spAutoFit/>
          </a:bodyPr>
          <a:lstStyle/>
          <a:p>
            <a:endParaRPr lang="es-ES" sz="2400" dirty="0"/>
          </a:p>
          <a:p>
            <a:r>
              <a:rPr lang="es-ES" sz="2000" dirty="0"/>
              <a:t>CONCEPTE DE SECTOR INDÚSTRIAL: </a:t>
            </a:r>
          </a:p>
        </p:txBody>
      </p:sp>
      <p:sp>
        <p:nvSpPr>
          <p:cNvPr id="30723" name="2 Marcador de contenido"/>
          <p:cNvSpPr>
            <a:spLocks/>
          </p:cNvSpPr>
          <p:nvPr/>
        </p:nvSpPr>
        <p:spPr bwMode="auto">
          <a:xfrm>
            <a:off x="539750" y="1916831"/>
            <a:ext cx="8208714" cy="4266481"/>
          </a:xfrm>
          <a:prstGeom prst="rect">
            <a:avLst/>
          </a:prstGeom>
          <a:noFill/>
          <a:ln w="9525">
            <a:noFill/>
            <a:miter lim="800000"/>
            <a:headEnd/>
            <a:tailEnd/>
          </a:ln>
        </p:spPr>
        <p:txBody>
          <a:bodyPr/>
          <a:lstStyle/>
          <a:p>
            <a:pPr marL="571500" indent="-571500">
              <a:lnSpc>
                <a:spcPct val="80000"/>
              </a:lnSpc>
              <a:spcBef>
                <a:spcPct val="20000"/>
              </a:spcBef>
              <a:buClr>
                <a:schemeClr val="accent2"/>
              </a:buClr>
            </a:pPr>
            <a:r>
              <a:rPr lang="ca-ES" i="1" dirty="0"/>
              <a:t>Conjunt d’empreses que desenvolupen una mateixa activitat econòmica i venen productes substitutius propers uns dels altres</a:t>
            </a:r>
          </a:p>
          <a:p>
            <a:pPr marL="571500" indent="-571500">
              <a:lnSpc>
                <a:spcPct val="80000"/>
              </a:lnSpc>
              <a:spcBef>
                <a:spcPct val="20000"/>
              </a:spcBef>
              <a:buClr>
                <a:schemeClr val="accent2"/>
              </a:buClr>
            </a:pPr>
            <a:endParaRPr lang="ca-ES" b="1" dirty="0"/>
          </a:p>
          <a:p>
            <a:pPr marL="571500" indent="-571500">
              <a:lnSpc>
                <a:spcPct val="80000"/>
              </a:lnSpc>
              <a:spcBef>
                <a:spcPct val="20000"/>
              </a:spcBef>
              <a:buClr>
                <a:schemeClr val="accent2"/>
              </a:buClr>
            </a:pPr>
            <a:r>
              <a:rPr lang="ca-ES" dirty="0"/>
              <a:t>Dos criteris per diferenciar sectors: (</a:t>
            </a:r>
            <a:r>
              <a:rPr lang="ca-ES" dirty="0" err="1"/>
              <a:t>substituïbilitat</a:t>
            </a:r>
            <a:r>
              <a:rPr lang="ca-ES" dirty="0"/>
              <a:t>)</a:t>
            </a:r>
          </a:p>
          <a:p>
            <a:pPr marL="571500" indent="-571500" algn="ctr">
              <a:lnSpc>
                <a:spcPct val="80000"/>
              </a:lnSpc>
              <a:spcBef>
                <a:spcPct val="20000"/>
              </a:spcBef>
              <a:buClr>
                <a:schemeClr val="accent2"/>
              </a:buClr>
            </a:pPr>
            <a:endParaRPr lang="ca-ES" dirty="0"/>
          </a:p>
          <a:p>
            <a:pPr marL="571500" indent="-571500">
              <a:lnSpc>
                <a:spcPct val="80000"/>
              </a:lnSpc>
              <a:spcBef>
                <a:spcPct val="20000"/>
              </a:spcBef>
              <a:buClr>
                <a:schemeClr val="accent2"/>
              </a:buClr>
              <a:buFont typeface="Arial" pitchFamily="34" charset="0"/>
              <a:buChar char="•"/>
            </a:pPr>
            <a:r>
              <a:rPr lang="ca-ES" i="1" u="sng" dirty="0"/>
              <a:t>Tecnològic:</a:t>
            </a:r>
            <a:r>
              <a:rPr lang="ca-ES" dirty="0"/>
              <a:t> costat oferta </a:t>
            </a:r>
            <a:r>
              <a:rPr lang="ca-ES" dirty="0">
                <a:sym typeface="Wingdings" pitchFamily="2" charset="2"/>
              </a:rPr>
              <a:t> processos productius similars.</a:t>
            </a:r>
          </a:p>
          <a:p>
            <a:pPr marL="571500" indent="-571500">
              <a:lnSpc>
                <a:spcPct val="80000"/>
              </a:lnSpc>
              <a:spcBef>
                <a:spcPct val="20000"/>
              </a:spcBef>
              <a:buClr>
                <a:schemeClr val="accent2"/>
              </a:buClr>
              <a:buFontTx/>
              <a:buChar char="•"/>
            </a:pPr>
            <a:r>
              <a:rPr lang="ca-ES" i="1" u="sng" dirty="0">
                <a:sym typeface="Wingdings" pitchFamily="2" charset="2"/>
              </a:rPr>
              <a:t>Mercat</a:t>
            </a:r>
            <a:r>
              <a:rPr lang="ca-ES" dirty="0">
                <a:sym typeface="Wingdings" pitchFamily="2" charset="2"/>
              </a:rPr>
              <a:t>: costat demanda  productes substituïbles </a:t>
            </a:r>
            <a:r>
              <a:rPr lang="ca-ES" sz="1600" dirty="0">
                <a:sym typeface="Wingdings" pitchFamily="2" charset="2"/>
              </a:rPr>
              <a:t>( necessitats clients)</a:t>
            </a:r>
          </a:p>
          <a:p>
            <a:pPr marL="571500" indent="-571500" algn="ctr">
              <a:lnSpc>
                <a:spcPct val="80000"/>
              </a:lnSpc>
              <a:spcBef>
                <a:spcPct val="20000"/>
              </a:spcBef>
              <a:buClr>
                <a:schemeClr val="accent2"/>
              </a:buClr>
              <a:buFontTx/>
              <a:buChar char="•"/>
            </a:pPr>
            <a:endParaRPr lang="ca-ES" dirty="0">
              <a:sym typeface="Wingdings" pitchFamily="2" charset="2"/>
            </a:endParaRPr>
          </a:p>
          <a:p>
            <a:pPr marL="571500" indent="-571500" algn="ctr">
              <a:lnSpc>
                <a:spcPct val="80000"/>
              </a:lnSpc>
              <a:spcBef>
                <a:spcPct val="20000"/>
              </a:spcBef>
              <a:buClr>
                <a:schemeClr val="accent2"/>
              </a:buClr>
              <a:buFontTx/>
              <a:buChar char="•"/>
            </a:pPr>
            <a:endParaRPr lang="ca-ES" dirty="0">
              <a:sym typeface="Wingdings" pitchFamily="2" charset="2"/>
            </a:endParaRPr>
          </a:p>
          <a:p>
            <a:pPr marL="571500" indent="-571500">
              <a:lnSpc>
                <a:spcPct val="80000"/>
              </a:lnSpc>
              <a:spcBef>
                <a:spcPct val="20000"/>
              </a:spcBef>
              <a:buClr>
                <a:schemeClr val="accent2"/>
              </a:buClr>
            </a:pPr>
            <a:endParaRPr lang="ca-ES" b="1" dirty="0"/>
          </a:p>
          <a:p>
            <a:pPr marL="571500" indent="-571500">
              <a:lnSpc>
                <a:spcPct val="80000"/>
              </a:lnSpc>
              <a:spcBef>
                <a:spcPct val="20000"/>
              </a:spcBef>
              <a:buClr>
                <a:schemeClr val="accent2"/>
              </a:buClr>
            </a:pPr>
            <a:r>
              <a:rPr lang="ca-ES" b="1" i="1" dirty="0"/>
              <a:t>Problema: </a:t>
            </a:r>
            <a:r>
              <a:rPr lang="ca-ES" dirty="0"/>
              <a:t>Coincidència o no d'ambdós criteris </a:t>
            </a:r>
            <a:endParaRPr lang="ca-ES" b="1" dirty="0"/>
          </a:p>
          <a:p>
            <a:pPr marL="571500" indent="-571500">
              <a:lnSpc>
                <a:spcPct val="80000"/>
              </a:lnSpc>
              <a:spcBef>
                <a:spcPct val="20000"/>
              </a:spcBef>
              <a:buClr>
                <a:schemeClr val="accent2"/>
              </a:buClr>
            </a:pPr>
            <a:endParaRPr lang="es-ES" dirty="0"/>
          </a:p>
          <a:p>
            <a:pPr marL="1028700" lvl="1" indent="-571500">
              <a:lnSpc>
                <a:spcPct val="80000"/>
              </a:lnSpc>
              <a:spcBef>
                <a:spcPct val="20000"/>
              </a:spcBef>
              <a:buClr>
                <a:schemeClr val="accent2"/>
              </a:buClr>
            </a:pPr>
            <a:r>
              <a:rPr lang="ca-ES" b="1" i="1" dirty="0"/>
              <a:t>Exemples:  1. consumidor oci: un llibre, cinema,..</a:t>
            </a:r>
          </a:p>
          <a:p>
            <a:pPr marL="1028700" lvl="1" indent="-571500">
              <a:lnSpc>
                <a:spcPct val="80000"/>
              </a:lnSpc>
              <a:spcBef>
                <a:spcPct val="20000"/>
              </a:spcBef>
              <a:buClr>
                <a:schemeClr val="accent2"/>
              </a:buClr>
            </a:pPr>
            <a:r>
              <a:rPr lang="ca-ES" i="1" dirty="0"/>
              <a:t>                    2. roba d’home i dona: </a:t>
            </a:r>
            <a:endParaRPr lang="ca-ES" b="1" i="1" dirty="0"/>
          </a:p>
          <a:p>
            <a:pPr marL="1028700" lvl="1" indent="-571500">
              <a:lnSpc>
                <a:spcPct val="80000"/>
              </a:lnSpc>
              <a:spcBef>
                <a:spcPct val="20000"/>
              </a:spcBef>
              <a:buClr>
                <a:schemeClr val="accent2"/>
              </a:buClr>
            </a:pPr>
            <a:endParaRPr lang="ca-ES" b="1" dirty="0"/>
          </a:p>
          <a:p>
            <a:pPr marL="571500" indent="-571500">
              <a:lnSpc>
                <a:spcPct val="80000"/>
              </a:lnSpc>
              <a:spcBef>
                <a:spcPct val="20000"/>
              </a:spcBef>
              <a:buClr>
                <a:schemeClr val="accent2"/>
              </a:buClr>
            </a:pPr>
            <a:r>
              <a:rPr lang="ca-ES" b="1" dirty="0"/>
              <a:t>Classificacions i nomenclatures:</a:t>
            </a:r>
            <a:r>
              <a:rPr lang="ca-ES" dirty="0"/>
              <a:t> CIIU</a:t>
            </a:r>
            <a:r>
              <a:rPr lang="es-ES" dirty="0"/>
              <a:t>, NACE-CLIO, CNAE, SIC</a:t>
            </a:r>
          </a:p>
        </p:txBody>
      </p:sp>
      <p:sp>
        <p:nvSpPr>
          <p:cNvPr id="30724" name="AutoShape 22"/>
          <p:cNvSpPr>
            <a:spLocks noChangeArrowheads="1"/>
          </p:cNvSpPr>
          <p:nvPr/>
        </p:nvSpPr>
        <p:spPr bwMode="auto">
          <a:xfrm>
            <a:off x="5868144" y="4509120"/>
            <a:ext cx="792163" cy="431800"/>
          </a:xfrm>
          <a:prstGeom prst="rightArrow">
            <a:avLst>
              <a:gd name="adj1" fmla="val 50000"/>
              <a:gd name="adj2" fmla="val 45864"/>
            </a:avLst>
          </a:prstGeom>
          <a:solidFill>
            <a:schemeClr val="bg2"/>
          </a:solidFill>
          <a:ln w="9525">
            <a:solidFill>
              <a:schemeClr val="tx1"/>
            </a:solidFill>
            <a:miter lim="800000"/>
            <a:headEnd/>
            <a:tailEnd/>
          </a:ln>
        </p:spPr>
        <p:txBody>
          <a:bodyPr wrap="none" anchor="ctr"/>
          <a:lstStyle/>
          <a:p>
            <a:endParaRPr lang="en-US"/>
          </a:p>
        </p:txBody>
      </p:sp>
      <p:sp>
        <p:nvSpPr>
          <p:cNvPr id="30725" name="Oval 23"/>
          <p:cNvSpPr>
            <a:spLocks noChangeArrowheads="1"/>
          </p:cNvSpPr>
          <p:nvPr/>
        </p:nvSpPr>
        <p:spPr bwMode="auto">
          <a:xfrm>
            <a:off x="6732240" y="3933056"/>
            <a:ext cx="1871662" cy="1584325"/>
          </a:xfrm>
          <a:prstGeom prst="ellipse">
            <a:avLst/>
          </a:prstGeom>
          <a:noFill/>
          <a:ln w="9525">
            <a:solidFill>
              <a:schemeClr val="tx1"/>
            </a:solidFill>
            <a:round/>
            <a:headEnd/>
            <a:tailEnd/>
          </a:ln>
        </p:spPr>
        <p:txBody>
          <a:bodyPr wrap="none" anchor="ctr"/>
          <a:lstStyle/>
          <a:p>
            <a:pPr algn="ctr"/>
            <a:r>
              <a:rPr lang="ca-ES" sz="1200" b="1" dirty="0"/>
              <a:t>Necessitat</a:t>
            </a:r>
          </a:p>
          <a:p>
            <a:pPr algn="ctr"/>
            <a:r>
              <a:rPr lang="ca-ES" sz="1200" b="1" dirty="0"/>
              <a:t>de definir i delimitar</a:t>
            </a:r>
          </a:p>
          <a:p>
            <a:pPr algn="ctr"/>
            <a:r>
              <a:rPr lang="ca-ES" sz="1200" b="1" dirty="0"/>
              <a:t>l’entorn competitiu</a:t>
            </a:r>
          </a:p>
        </p:txBody>
      </p:sp>
      <p:sp>
        <p:nvSpPr>
          <p:cNvPr id="8" name="7 CuadroTexto"/>
          <p:cNvSpPr txBox="1"/>
          <p:nvPr/>
        </p:nvSpPr>
        <p:spPr>
          <a:xfrm>
            <a:off x="611560" y="476672"/>
            <a:ext cx="7416824" cy="461665"/>
          </a:xfrm>
          <a:prstGeom prst="rect">
            <a:avLst/>
          </a:prstGeom>
          <a:noFill/>
        </p:spPr>
        <p:txBody>
          <a:bodyPr wrap="square" rtlCol="0">
            <a:spAutoFit/>
          </a:bodyPr>
          <a:lstStyle/>
          <a:p>
            <a:r>
              <a:rPr lang="ca-ES" sz="2400" dirty="0"/>
              <a:t> DELIMITACIÓ DE L’ENTORN ESPECÍFIC</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Grp="1" noChangeArrowheads="1"/>
          </p:cNvSpPr>
          <p:nvPr>
            <p:ph type="sldNum" sz="quarter" idx="12"/>
          </p:nvPr>
        </p:nvSpPr>
        <p:spPr>
          <a:ln/>
        </p:spPr>
        <p:txBody>
          <a:bodyPr/>
          <a:lstStyle/>
          <a:p>
            <a:pPr>
              <a:defRPr/>
            </a:pPr>
            <a:fld id="{16D17B54-9892-4F47-9F5F-34C24C7B0944}" type="slidenum">
              <a:rPr lang="ca-ES"/>
              <a:pPr>
                <a:defRPr/>
              </a:pPr>
              <a:t>41</a:t>
            </a:fld>
            <a:endParaRPr lang="ca-ES"/>
          </a:p>
        </p:txBody>
      </p:sp>
      <p:sp>
        <p:nvSpPr>
          <p:cNvPr id="5" name="Rectangle 8"/>
          <p:cNvSpPr txBox="1">
            <a:spLocks noGrp="1" noChangeArrowheads="1"/>
          </p:cNvSpPr>
          <p:nvPr/>
        </p:nvSpPr>
        <p:spPr bwMode="auto">
          <a:xfrm>
            <a:off x="6553200" y="6245225"/>
            <a:ext cx="1981200" cy="476250"/>
          </a:xfrm>
          <a:prstGeom prst="rect">
            <a:avLst/>
          </a:prstGeom>
          <a:noFill/>
          <a:ln>
            <a:miter lim="800000"/>
            <a:headEnd/>
            <a:tailEnd/>
          </a:ln>
        </p:spPr>
        <p:txBody>
          <a:bodyPr/>
          <a:lstStyle/>
          <a:p>
            <a:pPr algn="r">
              <a:defRPr/>
            </a:pPr>
            <a:endParaRPr lang="ca-ES" sz="1200" dirty="0">
              <a:latin typeface="+mn-lt"/>
            </a:endParaRPr>
          </a:p>
        </p:txBody>
      </p:sp>
      <p:sp>
        <p:nvSpPr>
          <p:cNvPr id="31746" name="Text Box 126"/>
          <p:cNvSpPr txBox="1">
            <a:spLocks noChangeArrowheads="1"/>
          </p:cNvSpPr>
          <p:nvPr/>
        </p:nvSpPr>
        <p:spPr bwMode="auto">
          <a:xfrm>
            <a:off x="611188" y="620713"/>
            <a:ext cx="8532812" cy="830997"/>
          </a:xfrm>
          <a:prstGeom prst="rect">
            <a:avLst/>
          </a:prstGeom>
          <a:noFill/>
          <a:ln w="9525">
            <a:noFill/>
            <a:miter lim="800000"/>
            <a:headEnd/>
            <a:tailEnd/>
          </a:ln>
        </p:spPr>
        <p:txBody>
          <a:bodyPr wrap="square">
            <a:spAutoFit/>
          </a:bodyPr>
          <a:lstStyle/>
          <a:p>
            <a:r>
              <a:rPr lang="es-ES" sz="2400" dirty="0"/>
              <a:t>DIMENSIONS PER A LA DEFINICIÓ DE L’ENTORN COMPETITIU </a:t>
            </a:r>
            <a:r>
              <a:rPr lang="es-ES" sz="2000" dirty="0"/>
              <a:t>(</a:t>
            </a:r>
            <a:r>
              <a:rPr lang="es-ES" sz="2000" dirty="0" err="1"/>
              <a:t>Abell</a:t>
            </a:r>
            <a:r>
              <a:rPr lang="es-ES" sz="2000" dirty="0"/>
              <a:t>, 1980)</a:t>
            </a:r>
            <a:endParaRPr lang="ca-ES" sz="2000" dirty="0"/>
          </a:p>
        </p:txBody>
      </p:sp>
      <p:sp>
        <p:nvSpPr>
          <p:cNvPr id="31751" name="Text Box 13"/>
          <p:cNvSpPr txBox="1">
            <a:spLocks noChangeArrowheads="1"/>
          </p:cNvSpPr>
          <p:nvPr/>
        </p:nvSpPr>
        <p:spPr bwMode="auto">
          <a:xfrm>
            <a:off x="5436096" y="1435138"/>
            <a:ext cx="2533650" cy="581025"/>
          </a:xfrm>
          <a:prstGeom prst="rect">
            <a:avLst/>
          </a:prstGeom>
          <a:noFill/>
          <a:ln w="9525">
            <a:noFill/>
            <a:miter lim="800000"/>
            <a:headEnd/>
            <a:tailEnd/>
          </a:ln>
        </p:spPr>
        <p:txBody>
          <a:bodyPr wrap="none">
            <a:spAutoFit/>
          </a:bodyPr>
          <a:lstStyle/>
          <a:p>
            <a:r>
              <a:rPr lang="es-ES" sz="1600" b="1" dirty="0"/>
              <a:t>Esquema tridimensional</a:t>
            </a:r>
          </a:p>
          <a:p>
            <a:r>
              <a:rPr lang="es-ES" sz="1600" b="1" dirty="0" err="1"/>
              <a:t>d’Abell</a:t>
            </a:r>
            <a:endParaRPr lang="ca-ES" sz="1600" b="1" dirty="0"/>
          </a:p>
        </p:txBody>
      </p:sp>
      <p:pic>
        <p:nvPicPr>
          <p:cNvPr id="4" name="Imagen 3">
            <a:extLst>
              <a:ext uri="{FF2B5EF4-FFF2-40B4-BE49-F238E27FC236}">
                <a16:creationId xmlns:a16="http://schemas.microsoft.com/office/drawing/2014/main" id="{9056DF5F-940D-4D3A-9508-1501A042BBC7}"/>
              </a:ext>
            </a:extLst>
          </p:cNvPr>
          <p:cNvPicPr>
            <a:picLocks noChangeAspect="1"/>
          </p:cNvPicPr>
          <p:nvPr/>
        </p:nvPicPr>
        <p:blipFill>
          <a:blip r:embed="rId2"/>
          <a:stretch>
            <a:fillRect/>
          </a:stretch>
        </p:blipFill>
        <p:spPr>
          <a:xfrm>
            <a:off x="3385418" y="2180010"/>
            <a:ext cx="5021141" cy="3337222"/>
          </a:xfrm>
          <a:prstGeom prst="rect">
            <a:avLst/>
          </a:prstGeom>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9A9DE79-3614-4F12-B013-50BF4041FF07}"/>
              </a:ext>
            </a:extLst>
          </p:cNvPr>
          <p:cNvSpPr>
            <a:spLocks noGrp="1"/>
          </p:cNvSpPr>
          <p:nvPr>
            <p:ph type="sldNum" sz="quarter" idx="12"/>
          </p:nvPr>
        </p:nvSpPr>
        <p:spPr/>
        <p:txBody>
          <a:bodyPr/>
          <a:lstStyle/>
          <a:p>
            <a:pPr>
              <a:defRPr/>
            </a:pPr>
            <a:fld id="{27D10B41-560B-4DCB-A92E-006156D477D9}" type="slidenum">
              <a:rPr lang="es-ES" smtClean="0"/>
              <a:pPr>
                <a:defRPr/>
              </a:pPr>
              <a:t>42</a:t>
            </a:fld>
            <a:endParaRPr lang="es-ES"/>
          </a:p>
        </p:txBody>
      </p:sp>
      <p:sp>
        <p:nvSpPr>
          <p:cNvPr id="3" name="Diagrama de flujo: proceso 2">
            <a:extLst>
              <a:ext uri="{FF2B5EF4-FFF2-40B4-BE49-F238E27FC236}">
                <a16:creationId xmlns:a16="http://schemas.microsoft.com/office/drawing/2014/main" id="{D87A3DB4-40E1-4C4F-B0D1-BBE6C056F537}"/>
              </a:ext>
            </a:extLst>
          </p:cNvPr>
          <p:cNvSpPr/>
          <p:nvPr/>
        </p:nvSpPr>
        <p:spPr>
          <a:xfrm>
            <a:off x="3361606" y="427498"/>
            <a:ext cx="3096344" cy="1368152"/>
          </a:xfrm>
          <a:prstGeom prst="flowChartProcess">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Diagrama de flujo: proceso 3">
            <a:extLst>
              <a:ext uri="{FF2B5EF4-FFF2-40B4-BE49-F238E27FC236}">
                <a16:creationId xmlns:a16="http://schemas.microsoft.com/office/drawing/2014/main" id="{620DA707-C0C4-4414-8D86-F3C219CB2A24}"/>
              </a:ext>
            </a:extLst>
          </p:cNvPr>
          <p:cNvSpPr/>
          <p:nvPr/>
        </p:nvSpPr>
        <p:spPr>
          <a:xfrm>
            <a:off x="3937670" y="1003562"/>
            <a:ext cx="3096344" cy="1368152"/>
          </a:xfrm>
          <a:prstGeom prst="flowChartProcess">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 name="Conector recto 5">
            <a:extLst>
              <a:ext uri="{FF2B5EF4-FFF2-40B4-BE49-F238E27FC236}">
                <a16:creationId xmlns:a16="http://schemas.microsoft.com/office/drawing/2014/main" id="{402F13D3-C449-433A-BC3E-EE624EEF61ED}"/>
              </a:ext>
            </a:extLst>
          </p:cNvPr>
          <p:cNvCxnSpPr/>
          <p:nvPr/>
        </p:nvCxnSpPr>
        <p:spPr>
          <a:xfrm>
            <a:off x="3361606" y="427498"/>
            <a:ext cx="576064"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6691BFFF-46F6-4EFE-BD85-F2246136A34D}"/>
              </a:ext>
            </a:extLst>
          </p:cNvPr>
          <p:cNvCxnSpPr/>
          <p:nvPr/>
        </p:nvCxnSpPr>
        <p:spPr>
          <a:xfrm>
            <a:off x="3361606" y="1795650"/>
            <a:ext cx="576064"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51E64F94-71AF-44A1-AD56-044811FF3E87}"/>
              </a:ext>
            </a:extLst>
          </p:cNvPr>
          <p:cNvCxnSpPr/>
          <p:nvPr/>
        </p:nvCxnSpPr>
        <p:spPr>
          <a:xfrm>
            <a:off x="6457950" y="427498"/>
            <a:ext cx="576064"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D3B62A66-8ED1-4C99-8F53-8A27D11E4F28}"/>
              </a:ext>
            </a:extLst>
          </p:cNvPr>
          <p:cNvCxnSpPr/>
          <p:nvPr/>
        </p:nvCxnSpPr>
        <p:spPr>
          <a:xfrm>
            <a:off x="6457950" y="1795650"/>
            <a:ext cx="576064" cy="576064"/>
          </a:xfrm>
          <a:prstGeom prst="line">
            <a:avLst/>
          </a:prstGeom>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99A2E076-7C6C-4B43-8D21-CFFAF23B7122}"/>
              </a:ext>
            </a:extLst>
          </p:cNvPr>
          <p:cNvSpPr txBox="1"/>
          <p:nvPr/>
        </p:nvSpPr>
        <p:spPr>
          <a:xfrm>
            <a:off x="2304244" y="922262"/>
            <a:ext cx="854721" cy="246221"/>
          </a:xfrm>
          <a:prstGeom prst="rect">
            <a:avLst/>
          </a:prstGeom>
          <a:noFill/>
        </p:spPr>
        <p:txBody>
          <a:bodyPr wrap="none" rtlCol="0">
            <a:spAutoFit/>
          </a:bodyPr>
          <a:lstStyle/>
          <a:p>
            <a:r>
              <a:rPr lang="es-ES" sz="1000" dirty="0"/>
              <a:t>FUNCIÓNS</a:t>
            </a:r>
          </a:p>
        </p:txBody>
      </p:sp>
      <p:sp>
        <p:nvSpPr>
          <p:cNvPr id="14" name="CuadroTexto 13">
            <a:extLst>
              <a:ext uri="{FF2B5EF4-FFF2-40B4-BE49-F238E27FC236}">
                <a16:creationId xmlns:a16="http://schemas.microsoft.com/office/drawing/2014/main" id="{E3387321-CCD7-4651-A26C-FA45FAFFABB6}"/>
              </a:ext>
            </a:extLst>
          </p:cNvPr>
          <p:cNvSpPr txBox="1"/>
          <p:nvPr/>
        </p:nvSpPr>
        <p:spPr>
          <a:xfrm rot="2765607">
            <a:off x="2867036" y="1994513"/>
            <a:ext cx="1107996" cy="246221"/>
          </a:xfrm>
          <a:prstGeom prst="rect">
            <a:avLst/>
          </a:prstGeom>
          <a:noFill/>
        </p:spPr>
        <p:txBody>
          <a:bodyPr wrap="none" rtlCol="0">
            <a:spAutoFit/>
          </a:bodyPr>
          <a:lstStyle/>
          <a:p>
            <a:r>
              <a:rPr lang="es-ES" sz="1000" dirty="0"/>
              <a:t>TECNOLOGIES</a:t>
            </a:r>
          </a:p>
        </p:txBody>
      </p:sp>
      <p:sp>
        <p:nvSpPr>
          <p:cNvPr id="15" name="CuadroTexto 14">
            <a:extLst>
              <a:ext uri="{FF2B5EF4-FFF2-40B4-BE49-F238E27FC236}">
                <a16:creationId xmlns:a16="http://schemas.microsoft.com/office/drawing/2014/main" id="{BD1E97FA-40C1-41DE-A770-3D697A169624}"/>
              </a:ext>
            </a:extLst>
          </p:cNvPr>
          <p:cNvSpPr txBox="1"/>
          <p:nvPr/>
        </p:nvSpPr>
        <p:spPr>
          <a:xfrm>
            <a:off x="4571384" y="139466"/>
            <a:ext cx="724878" cy="246221"/>
          </a:xfrm>
          <a:prstGeom prst="rect">
            <a:avLst/>
          </a:prstGeom>
          <a:noFill/>
        </p:spPr>
        <p:txBody>
          <a:bodyPr wrap="none" rtlCol="0">
            <a:spAutoFit/>
          </a:bodyPr>
          <a:lstStyle/>
          <a:p>
            <a:r>
              <a:rPr lang="es-ES" sz="1000" dirty="0"/>
              <a:t>CLIENTS</a:t>
            </a:r>
          </a:p>
        </p:txBody>
      </p:sp>
      <p:sp>
        <p:nvSpPr>
          <p:cNvPr id="28" name="CuadroTexto 27">
            <a:extLst>
              <a:ext uri="{FF2B5EF4-FFF2-40B4-BE49-F238E27FC236}">
                <a16:creationId xmlns:a16="http://schemas.microsoft.com/office/drawing/2014/main" id="{D01BCAC1-B890-4347-9E4E-FD2FB0410D0D}"/>
              </a:ext>
            </a:extLst>
          </p:cNvPr>
          <p:cNvSpPr txBox="1"/>
          <p:nvPr/>
        </p:nvSpPr>
        <p:spPr>
          <a:xfrm rot="16200000">
            <a:off x="3378143" y="1628480"/>
            <a:ext cx="946093" cy="246221"/>
          </a:xfrm>
          <a:prstGeom prst="rect">
            <a:avLst/>
          </a:prstGeom>
          <a:noFill/>
        </p:spPr>
        <p:txBody>
          <a:bodyPr wrap="none" rtlCol="0">
            <a:spAutoFit/>
          </a:bodyPr>
          <a:lstStyle/>
          <a:p>
            <a:r>
              <a:rPr lang="es-ES" sz="1000" dirty="0"/>
              <a:t>INDUSTRIA1</a:t>
            </a:r>
          </a:p>
        </p:txBody>
      </p:sp>
      <p:sp>
        <p:nvSpPr>
          <p:cNvPr id="30" name="CuadroTexto 29">
            <a:extLst>
              <a:ext uri="{FF2B5EF4-FFF2-40B4-BE49-F238E27FC236}">
                <a16:creationId xmlns:a16="http://schemas.microsoft.com/office/drawing/2014/main" id="{70367473-D200-4169-882D-14BFF0BB7C56}"/>
              </a:ext>
            </a:extLst>
          </p:cNvPr>
          <p:cNvSpPr txBox="1"/>
          <p:nvPr/>
        </p:nvSpPr>
        <p:spPr>
          <a:xfrm rot="16200000">
            <a:off x="3009299" y="1180678"/>
            <a:ext cx="946093" cy="246221"/>
          </a:xfrm>
          <a:prstGeom prst="rect">
            <a:avLst/>
          </a:prstGeom>
          <a:noFill/>
        </p:spPr>
        <p:txBody>
          <a:bodyPr wrap="none" rtlCol="0">
            <a:spAutoFit/>
          </a:bodyPr>
          <a:lstStyle/>
          <a:p>
            <a:r>
              <a:rPr lang="es-ES" sz="1000" dirty="0"/>
              <a:t>INDUSTRIA3</a:t>
            </a:r>
          </a:p>
        </p:txBody>
      </p:sp>
      <p:sp>
        <p:nvSpPr>
          <p:cNvPr id="31" name="CuadroTexto 30">
            <a:extLst>
              <a:ext uri="{FF2B5EF4-FFF2-40B4-BE49-F238E27FC236}">
                <a16:creationId xmlns:a16="http://schemas.microsoft.com/office/drawing/2014/main" id="{29812C4B-A8F6-46B2-BB52-3DCF07F5DBE4}"/>
              </a:ext>
            </a:extLst>
          </p:cNvPr>
          <p:cNvSpPr txBox="1"/>
          <p:nvPr/>
        </p:nvSpPr>
        <p:spPr>
          <a:xfrm rot="16200000">
            <a:off x="3182125" y="1425678"/>
            <a:ext cx="981359" cy="246221"/>
          </a:xfrm>
          <a:prstGeom prst="rect">
            <a:avLst/>
          </a:prstGeom>
          <a:noFill/>
        </p:spPr>
        <p:txBody>
          <a:bodyPr wrap="none" rtlCol="0">
            <a:spAutoFit/>
          </a:bodyPr>
          <a:lstStyle/>
          <a:p>
            <a:r>
              <a:rPr lang="es-ES" sz="1000" dirty="0"/>
              <a:t>INDUSTRIA 2</a:t>
            </a:r>
          </a:p>
        </p:txBody>
      </p:sp>
      <p:cxnSp>
        <p:nvCxnSpPr>
          <p:cNvPr id="79" name="Conector recto 78">
            <a:extLst>
              <a:ext uri="{FF2B5EF4-FFF2-40B4-BE49-F238E27FC236}">
                <a16:creationId xmlns:a16="http://schemas.microsoft.com/office/drawing/2014/main" id="{998314E2-8279-4A88-8F0A-B06EAA67B2EF}"/>
              </a:ext>
            </a:extLst>
          </p:cNvPr>
          <p:cNvCxnSpPr/>
          <p:nvPr/>
        </p:nvCxnSpPr>
        <p:spPr>
          <a:xfrm>
            <a:off x="3583820" y="643522"/>
            <a:ext cx="0" cy="144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Conector recto 80">
            <a:extLst>
              <a:ext uri="{FF2B5EF4-FFF2-40B4-BE49-F238E27FC236}">
                <a16:creationId xmlns:a16="http://schemas.microsoft.com/office/drawing/2014/main" id="{92DEAD23-A264-43E0-A9E0-CA8C82E758A2}"/>
              </a:ext>
            </a:extLst>
          </p:cNvPr>
          <p:cNvCxnSpPr/>
          <p:nvPr/>
        </p:nvCxnSpPr>
        <p:spPr>
          <a:xfrm>
            <a:off x="3753097" y="859546"/>
            <a:ext cx="0" cy="1378486"/>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Conector recto 82">
            <a:extLst>
              <a:ext uri="{FF2B5EF4-FFF2-40B4-BE49-F238E27FC236}">
                <a16:creationId xmlns:a16="http://schemas.microsoft.com/office/drawing/2014/main" id="{9EA8DD14-207E-4B4D-8F38-6FFBB1C8529C}"/>
              </a:ext>
            </a:extLst>
          </p:cNvPr>
          <p:cNvCxnSpPr>
            <a:cxnSpLocks/>
          </p:cNvCxnSpPr>
          <p:nvPr/>
        </p:nvCxnSpPr>
        <p:spPr>
          <a:xfrm>
            <a:off x="3359235" y="890904"/>
            <a:ext cx="578435" cy="544706"/>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Conector recto 85">
            <a:extLst>
              <a:ext uri="{FF2B5EF4-FFF2-40B4-BE49-F238E27FC236}">
                <a16:creationId xmlns:a16="http://schemas.microsoft.com/office/drawing/2014/main" id="{BEB9E3A1-D72F-48B4-A2F6-E762240D2881}"/>
              </a:ext>
            </a:extLst>
          </p:cNvPr>
          <p:cNvCxnSpPr/>
          <p:nvPr/>
        </p:nvCxnSpPr>
        <p:spPr>
          <a:xfrm>
            <a:off x="3359235" y="1435610"/>
            <a:ext cx="578435"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Conector recto 87">
            <a:extLst>
              <a:ext uri="{FF2B5EF4-FFF2-40B4-BE49-F238E27FC236}">
                <a16:creationId xmlns:a16="http://schemas.microsoft.com/office/drawing/2014/main" id="{3839272E-1292-4A74-A057-EA6C54A916F8}"/>
              </a:ext>
            </a:extLst>
          </p:cNvPr>
          <p:cNvCxnSpPr/>
          <p:nvPr/>
        </p:nvCxnSpPr>
        <p:spPr>
          <a:xfrm>
            <a:off x="3937670" y="1435610"/>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Conector recto 89">
            <a:extLst>
              <a:ext uri="{FF2B5EF4-FFF2-40B4-BE49-F238E27FC236}">
                <a16:creationId xmlns:a16="http://schemas.microsoft.com/office/drawing/2014/main" id="{6CB5757E-643D-4AD0-ADC5-F2EED699277B}"/>
              </a:ext>
            </a:extLst>
          </p:cNvPr>
          <p:cNvCxnSpPr/>
          <p:nvPr/>
        </p:nvCxnSpPr>
        <p:spPr>
          <a:xfrm>
            <a:off x="3955233" y="1939666"/>
            <a:ext cx="30787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Conector recto 94">
            <a:extLst>
              <a:ext uri="{FF2B5EF4-FFF2-40B4-BE49-F238E27FC236}">
                <a16:creationId xmlns:a16="http://schemas.microsoft.com/office/drawing/2014/main" id="{E24A87C4-2B27-4283-8A61-EDE85C13807C}"/>
              </a:ext>
            </a:extLst>
          </p:cNvPr>
          <p:cNvCxnSpPr/>
          <p:nvPr/>
        </p:nvCxnSpPr>
        <p:spPr>
          <a:xfrm>
            <a:off x="4571384" y="1003562"/>
            <a:ext cx="0" cy="1368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Conector recto 96">
            <a:extLst>
              <a:ext uri="{FF2B5EF4-FFF2-40B4-BE49-F238E27FC236}">
                <a16:creationId xmlns:a16="http://schemas.microsoft.com/office/drawing/2014/main" id="{ED68DC09-E57B-46BC-94E0-95724F58464B}"/>
              </a:ext>
            </a:extLst>
          </p:cNvPr>
          <p:cNvCxnSpPr/>
          <p:nvPr/>
        </p:nvCxnSpPr>
        <p:spPr>
          <a:xfrm>
            <a:off x="5296262" y="1003562"/>
            <a:ext cx="0" cy="1368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Conector recto 98">
            <a:extLst>
              <a:ext uri="{FF2B5EF4-FFF2-40B4-BE49-F238E27FC236}">
                <a16:creationId xmlns:a16="http://schemas.microsoft.com/office/drawing/2014/main" id="{B1309391-C8E2-452A-92D7-8E64845E1765}"/>
              </a:ext>
            </a:extLst>
          </p:cNvPr>
          <p:cNvCxnSpPr/>
          <p:nvPr/>
        </p:nvCxnSpPr>
        <p:spPr>
          <a:xfrm>
            <a:off x="6119556" y="1003562"/>
            <a:ext cx="0" cy="1368152"/>
          </a:xfrm>
          <a:prstGeom prst="line">
            <a:avLst/>
          </a:prstGeom>
        </p:spPr>
        <p:style>
          <a:lnRef idx="1">
            <a:schemeClr val="accent1"/>
          </a:lnRef>
          <a:fillRef idx="0">
            <a:schemeClr val="accent1"/>
          </a:fillRef>
          <a:effectRef idx="0">
            <a:schemeClr val="accent1"/>
          </a:effectRef>
          <a:fontRef idx="minor">
            <a:schemeClr val="tx1"/>
          </a:fontRef>
        </p:style>
      </p:cxnSp>
      <p:pic>
        <p:nvPicPr>
          <p:cNvPr id="102" name="Imagen 101">
            <a:extLst>
              <a:ext uri="{FF2B5EF4-FFF2-40B4-BE49-F238E27FC236}">
                <a16:creationId xmlns:a16="http://schemas.microsoft.com/office/drawing/2014/main" id="{F049FB2C-FDCA-47A3-BA56-10E8635E6107}"/>
              </a:ext>
            </a:extLst>
          </p:cNvPr>
          <p:cNvPicPr>
            <a:picLocks noChangeAspect="1"/>
          </p:cNvPicPr>
          <p:nvPr/>
        </p:nvPicPr>
        <p:blipFill>
          <a:blip r:embed="rId2"/>
          <a:stretch>
            <a:fillRect/>
          </a:stretch>
        </p:blipFill>
        <p:spPr>
          <a:xfrm>
            <a:off x="88840" y="2517229"/>
            <a:ext cx="3778190" cy="2193788"/>
          </a:xfrm>
          <a:prstGeom prst="rect">
            <a:avLst/>
          </a:prstGeom>
        </p:spPr>
      </p:pic>
      <p:pic>
        <p:nvPicPr>
          <p:cNvPr id="104" name="Imagen 103">
            <a:extLst>
              <a:ext uri="{FF2B5EF4-FFF2-40B4-BE49-F238E27FC236}">
                <a16:creationId xmlns:a16="http://schemas.microsoft.com/office/drawing/2014/main" id="{44C4A894-EF24-4524-8320-D60C678E53D7}"/>
              </a:ext>
            </a:extLst>
          </p:cNvPr>
          <p:cNvPicPr>
            <a:picLocks noChangeAspect="1"/>
          </p:cNvPicPr>
          <p:nvPr/>
        </p:nvPicPr>
        <p:blipFill>
          <a:blip r:embed="rId3"/>
          <a:stretch>
            <a:fillRect/>
          </a:stretch>
        </p:blipFill>
        <p:spPr>
          <a:xfrm>
            <a:off x="5323220" y="2519958"/>
            <a:ext cx="3610786" cy="2193788"/>
          </a:xfrm>
          <a:prstGeom prst="rect">
            <a:avLst/>
          </a:prstGeom>
        </p:spPr>
      </p:pic>
      <p:pic>
        <p:nvPicPr>
          <p:cNvPr id="106" name="Imagen 105">
            <a:extLst>
              <a:ext uri="{FF2B5EF4-FFF2-40B4-BE49-F238E27FC236}">
                <a16:creationId xmlns:a16="http://schemas.microsoft.com/office/drawing/2014/main" id="{ED2118E3-B414-4D1C-8817-C658E21D175D}"/>
              </a:ext>
            </a:extLst>
          </p:cNvPr>
          <p:cNvPicPr>
            <a:picLocks noChangeAspect="1"/>
          </p:cNvPicPr>
          <p:nvPr/>
        </p:nvPicPr>
        <p:blipFill>
          <a:blip r:embed="rId4"/>
          <a:stretch>
            <a:fillRect/>
          </a:stretch>
        </p:blipFill>
        <p:spPr>
          <a:xfrm>
            <a:off x="3158965" y="4280512"/>
            <a:ext cx="3208121" cy="2075843"/>
          </a:xfrm>
          <a:prstGeom prst="rect">
            <a:avLst/>
          </a:prstGeom>
        </p:spPr>
      </p:pic>
    </p:spTree>
    <p:extLst>
      <p:ext uri="{BB962C8B-B14F-4D97-AF65-F5344CB8AC3E}">
        <p14:creationId xmlns:p14="http://schemas.microsoft.com/office/powerpoint/2010/main" val="31480520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8"/>
          <p:cNvSpPr>
            <a:spLocks noGrp="1" noChangeArrowheads="1"/>
          </p:cNvSpPr>
          <p:nvPr>
            <p:ph type="sldNum" sz="quarter" idx="12"/>
          </p:nvPr>
        </p:nvSpPr>
        <p:spPr>
          <a:ln/>
        </p:spPr>
        <p:txBody>
          <a:bodyPr/>
          <a:lstStyle/>
          <a:p>
            <a:pPr>
              <a:defRPr/>
            </a:pPr>
            <a:fld id="{4E152671-598D-4BFC-8E7D-86ABEA1A1714}" type="slidenum">
              <a:rPr lang="ca-ES"/>
              <a:pPr>
                <a:defRPr/>
              </a:pPr>
              <a:t>43</a:t>
            </a:fld>
            <a:endParaRPr lang="ca-ES"/>
          </a:p>
        </p:txBody>
      </p:sp>
      <p:sp>
        <p:nvSpPr>
          <p:cNvPr id="36865" name="Text Box 123"/>
          <p:cNvSpPr txBox="1">
            <a:spLocks noChangeArrowheads="1"/>
          </p:cNvSpPr>
          <p:nvPr/>
        </p:nvSpPr>
        <p:spPr bwMode="auto">
          <a:xfrm>
            <a:off x="611188" y="620713"/>
            <a:ext cx="7632700" cy="822325"/>
          </a:xfrm>
          <a:prstGeom prst="rect">
            <a:avLst/>
          </a:prstGeom>
          <a:noFill/>
          <a:ln w="9525">
            <a:noFill/>
            <a:miter lim="800000"/>
            <a:headEnd/>
            <a:tailEnd/>
          </a:ln>
        </p:spPr>
        <p:txBody>
          <a:bodyPr>
            <a:spAutoFit/>
          </a:bodyPr>
          <a:lstStyle/>
          <a:p>
            <a:endParaRPr lang="es-ES" sz="2400"/>
          </a:p>
          <a:p>
            <a:r>
              <a:rPr lang="es-ES" sz="2400"/>
              <a:t>CONCEPTE D’ENTORN COMPETITIU</a:t>
            </a:r>
            <a:endParaRPr lang="ca-ES" sz="2400"/>
          </a:p>
        </p:txBody>
      </p:sp>
      <p:sp>
        <p:nvSpPr>
          <p:cNvPr id="36866" name="Text Box 5"/>
          <p:cNvSpPr txBox="1">
            <a:spLocks noChangeArrowheads="1"/>
          </p:cNvSpPr>
          <p:nvPr/>
        </p:nvSpPr>
        <p:spPr bwMode="auto">
          <a:xfrm>
            <a:off x="1403350" y="2276475"/>
            <a:ext cx="7686591" cy="646331"/>
          </a:xfrm>
          <a:prstGeom prst="rect">
            <a:avLst/>
          </a:prstGeom>
          <a:noFill/>
          <a:ln w="9525">
            <a:noFill/>
            <a:miter lim="800000"/>
            <a:headEnd/>
            <a:tailEnd/>
          </a:ln>
        </p:spPr>
        <p:txBody>
          <a:bodyPr wrap="none">
            <a:spAutoFit/>
          </a:bodyPr>
          <a:lstStyle/>
          <a:p>
            <a:r>
              <a:rPr lang="es-ES" b="1" dirty="0"/>
              <a:t>ENTORN COMPETITIU</a:t>
            </a:r>
          </a:p>
          <a:p>
            <a:r>
              <a:rPr lang="es-ES" b="1" dirty="0"/>
              <a:t>RELACIONS FUNCIONS-CLIENTS AMB UNA TECNOLOGIA DONADA</a:t>
            </a:r>
            <a:endParaRPr lang="ca-ES" b="1" dirty="0"/>
          </a:p>
        </p:txBody>
      </p:sp>
      <p:sp>
        <p:nvSpPr>
          <p:cNvPr id="36867" name="Rectangle 6"/>
          <p:cNvSpPr>
            <a:spLocks noChangeArrowheads="1"/>
          </p:cNvSpPr>
          <p:nvPr/>
        </p:nvSpPr>
        <p:spPr bwMode="auto">
          <a:xfrm>
            <a:off x="1619250" y="3068638"/>
            <a:ext cx="2952750" cy="431800"/>
          </a:xfrm>
          <a:prstGeom prst="rect">
            <a:avLst/>
          </a:prstGeom>
          <a:solidFill>
            <a:schemeClr val="bg2"/>
          </a:solidFill>
          <a:ln w="9525">
            <a:solidFill>
              <a:schemeClr val="tx1"/>
            </a:solidFill>
            <a:miter lim="800000"/>
            <a:headEnd/>
            <a:tailEnd/>
          </a:ln>
        </p:spPr>
        <p:txBody>
          <a:bodyPr wrap="none" anchor="ctr"/>
          <a:lstStyle/>
          <a:p>
            <a:pPr algn="ctr"/>
            <a:r>
              <a:rPr lang="es-ES" b="1">
                <a:solidFill>
                  <a:schemeClr val="folHlink"/>
                </a:solidFill>
              </a:rPr>
              <a:t>ENTORN COMPETITIU</a:t>
            </a:r>
            <a:endParaRPr lang="ca-ES" b="1">
              <a:solidFill>
                <a:schemeClr val="folHlink"/>
              </a:solidFill>
            </a:endParaRPr>
          </a:p>
        </p:txBody>
      </p:sp>
      <p:sp>
        <p:nvSpPr>
          <p:cNvPr id="36868" name="Rectangle 7"/>
          <p:cNvSpPr>
            <a:spLocks noChangeArrowheads="1"/>
          </p:cNvSpPr>
          <p:nvPr/>
        </p:nvSpPr>
        <p:spPr bwMode="auto">
          <a:xfrm>
            <a:off x="3492500" y="3933825"/>
            <a:ext cx="3600450" cy="647700"/>
          </a:xfrm>
          <a:prstGeom prst="rect">
            <a:avLst/>
          </a:prstGeom>
          <a:solidFill>
            <a:schemeClr val="bg2"/>
          </a:solidFill>
          <a:ln w="9525">
            <a:solidFill>
              <a:schemeClr val="tx1"/>
            </a:solidFill>
            <a:miter lim="800000"/>
            <a:headEnd/>
            <a:tailEnd/>
          </a:ln>
        </p:spPr>
        <p:txBody>
          <a:bodyPr wrap="none" anchor="ctr"/>
          <a:lstStyle/>
          <a:p>
            <a:pPr algn="ctr"/>
            <a:r>
              <a:rPr lang="es-ES" b="1"/>
              <a:t>CONCEPTE RELLEVANT</a:t>
            </a:r>
          </a:p>
          <a:p>
            <a:pPr algn="ctr"/>
            <a:r>
              <a:rPr lang="es-ES" b="1"/>
              <a:t>PER L’ANÀLISI ESTRATÈGIC</a:t>
            </a:r>
            <a:endParaRPr lang="ca-ES" b="1"/>
          </a:p>
        </p:txBody>
      </p:sp>
      <p:sp>
        <p:nvSpPr>
          <p:cNvPr id="36869" name="Line 9"/>
          <p:cNvSpPr>
            <a:spLocks noChangeShapeType="1"/>
          </p:cNvSpPr>
          <p:nvPr/>
        </p:nvSpPr>
        <p:spPr bwMode="auto">
          <a:xfrm>
            <a:off x="2484438" y="3500438"/>
            <a:ext cx="0" cy="865187"/>
          </a:xfrm>
          <a:prstGeom prst="line">
            <a:avLst/>
          </a:prstGeom>
          <a:noFill/>
          <a:ln w="19050">
            <a:solidFill>
              <a:schemeClr val="tx1"/>
            </a:solidFill>
            <a:round/>
            <a:headEnd/>
            <a:tailEnd/>
          </a:ln>
        </p:spPr>
        <p:txBody>
          <a:bodyPr/>
          <a:lstStyle/>
          <a:p>
            <a:endParaRPr lang="en-US"/>
          </a:p>
        </p:txBody>
      </p:sp>
      <p:sp>
        <p:nvSpPr>
          <p:cNvPr id="36870" name="Line 10"/>
          <p:cNvSpPr>
            <a:spLocks noChangeShapeType="1"/>
          </p:cNvSpPr>
          <p:nvPr/>
        </p:nvSpPr>
        <p:spPr bwMode="auto">
          <a:xfrm>
            <a:off x="2484438" y="4365625"/>
            <a:ext cx="1008062" cy="0"/>
          </a:xfrm>
          <a:prstGeom prst="line">
            <a:avLst/>
          </a:prstGeom>
          <a:noFill/>
          <a:ln w="19050">
            <a:solidFill>
              <a:schemeClr val="tx1"/>
            </a:solidFill>
            <a:round/>
            <a:headEnd/>
            <a:tailEnd type="triangle" w="med" len="med"/>
          </a:ln>
        </p:spPr>
        <p:txBody>
          <a:bodyPr/>
          <a:lstStyle/>
          <a:p>
            <a:endParaRPr lang="en-US"/>
          </a:p>
        </p:txBody>
      </p:sp>
      <p:sp>
        <p:nvSpPr>
          <p:cNvPr id="36871" name="Text Box 11"/>
          <p:cNvSpPr txBox="1">
            <a:spLocks noChangeArrowheads="1"/>
          </p:cNvSpPr>
          <p:nvPr/>
        </p:nvSpPr>
        <p:spPr bwMode="auto">
          <a:xfrm>
            <a:off x="4643438" y="3068638"/>
            <a:ext cx="4078874" cy="646331"/>
          </a:xfrm>
          <a:prstGeom prst="rect">
            <a:avLst/>
          </a:prstGeom>
          <a:noFill/>
          <a:ln w="9525">
            <a:noFill/>
            <a:miter lim="800000"/>
            <a:headEnd/>
            <a:tailEnd/>
          </a:ln>
        </p:spPr>
        <p:txBody>
          <a:bodyPr wrap="none">
            <a:spAutoFit/>
          </a:bodyPr>
          <a:lstStyle/>
          <a:p>
            <a:r>
              <a:rPr lang="es-ES" b="1" dirty="0"/>
              <a:t>= </a:t>
            </a:r>
            <a:r>
              <a:rPr lang="ca-ES" b="1" dirty="0"/>
              <a:t>MERCAT  (competidors +clientes)</a:t>
            </a:r>
          </a:p>
          <a:p>
            <a:r>
              <a:rPr lang="ca-ES" b="1" dirty="0"/>
              <a:t>+ PROVEÏDORS</a:t>
            </a:r>
          </a:p>
        </p:txBody>
      </p:sp>
      <p:pic>
        <p:nvPicPr>
          <p:cNvPr id="3076" name="Picture 4" descr="C:\Users\ARGO14\AppData\Local\Microsoft\Windows\Temporary Internet Files\Content.IE5\I3XZBN8X\MC900351932[1].wmf"/>
          <p:cNvPicPr>
            <a:picLocks noChangeAspect="1" noChangeArrowheads="1"/>
          </p:cNvPicPr>
          <p:nvPr/>
        </p:nvPicPr>
        <p:blipFill>
          <a:blip r:embed="rId2" cstate="print">
            <a:grayscl/>
            <a:biLevel thresh="50000"/>
          </a:blip>
          <a:srcRect/>
          <a:stretch>
            <a:fillRect/>
          </a:stretch>
        </p:blipFill>
        <p:spPr bwMode="auto">
          <a:xfrm rot="953829">
            <a:off x="2124075" y="5013325"/>
            <a:ext cx="379413" cy="742950"/>
          </a:xfrm>
          <a:prstGeom prst="rect">
            <a:avLst/>
          </a:prstGeom>
          <a:ln>
            <a:noFill/>
          </a:ln>
          <a:effectLst>
            <a:outerShdw blurRad="292100" dist="139700" dir="2700000" algn="tl" rotWithShape="0">
              <a:srgbClr val="333333">
                <a:alpha val="65000"/>
              </a:srgbClr>
            </a:outerShdw>
          </a:effectLst>
        </p:spPr>
      </p:pic>
      <p:pic>
        <p:nvPicPr>
          <p:cNvPr id="36873" name="Picture 2"/>
          <p:cNvPicPr>
            <a:picLocks noChangeAspect="1" noChangeArrowheads="1"/>
          </p:cNvPicPr>
          <p:nvPr/>
        </p:nvPicPr>
        <p:blipFill>
          <a:blip r:embed="rId3" cstate="print"/>
          <a:srcRect/>
          <a:stretch>
            <a:fillRect/>
          </a:stretch>
        </p:blipFill>
        <p:spPr bwMode="auto">
          <a:xfrm>
            <a:off x="971550" y="2276475"/>
            <a:ext cx="339725" cy="428625"/>
          </a:xfrm>
          <a:prstGeom prst="rect">
            <a:avLst/>
          </a:prstGeom>
          <a:noFill/>
          <a:ln w="9525">
            <a:noFill/>
            <a:miter lim="800000"/>
            <a:headEnd/>
            <a:tailEnd/>
          </a:ln>
        </p:spPr>
      </p:pic>
      <p:pic>
        <p:nvPicPr>
          <p:cNvPr id="36874" name="Picture 2"/>
          <p:cNvPicPr>
            <a:picLocks noChangeAspect="1" noChangeArrowheads="1"/>
          </p:cNvPicPr>
          <p:nvPr/>
        </p:nvPicPr>
        <p:blipFill>
          <a:blip r:embed="rId3" cstate="print"/>
          <a:srcRect/>
          <a:stretch>
            <a:fillRect/>
          </a:stretch>
        </p:blipFill>
        <p:spPr bwMode="auto">
          <a:xfrm>
            <a:off x="7308850" y="4005263"/>
            <a:ext cx="339725" cy="428625"/>
          </a:xfrm>
          <a:prstGeom prst="rect">
            <a:avLst/>
          </a:prstGeom>
          <a:noFill/>
          <a:ln w="9525">
            <a:noFill/>
            <a:miter lim="800000"/>
            <a:headEnd/>
            <a:tailEnd/>
          </a:ln>
        </p:spPr>
      </p:pic>
      <p:sp>
        <p:nvSpPr>
          <p:cNvPr id="36875" name="Text Box 15"/>
          <p:cNvSpPr txBox="1">
            <a:spLocks noChangeArrowheads="1"/>
          </p:cNvSpPr>
          <p:nvPr/>
        </p:nvSpPr>
        <p:spPr bwMode="auto">
          <a:xfrm>
            <a:off x="2700338" y="5013325"/>
            <a:ext cx="3460750" cy="641350"/>
          </a:xfrm>
          <a:prstGeom prst="rect">
            <a:avLst/>
          </a:prstGeom>
          <a:noFill/>
          <a:ln w="9525">
            <a:noFill/>
            <a:miter lim="800000"/>
            <a:headEnd/>
            <a:tailEnd/>
          </a:ln>
        </p:spPr>
        <p:txBody>
          <a:bodyPr wrap="none">
            <a:spAutoFit/>
          </a:bodyPr>
          <a:lstStyle/>
          <a:p>
            <a:r>
              <a:rPr lang="es-ES" b="1"/>
              <a:t>ENTORNS COMPETITIUS</a:t>
            </a:r>
          </a:p>
          <a:p>
            <a:r>
              <a:rPr lang="es-ES" b="1"/>
              <a:t>HOMOGENIS I HETEROGENIS</a:t>
            </a:r>
            <a:endParaRPr lang="ca-ES" b="1"/>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Grp="1" noChangeArrowheads="1"/>
          </p:cNvSpPr>
          <p:nvPr>
            <p:ph type="sldNum" sz="quarter" idx="12"/>
          </p:nvPr>
        </p:nvSpPr>
        <p:spPr>
          <a:ln/>
        </p:spPr>
        <p:txBody>
          <a:bodyPr/>
          <a:lstStyle/>
          <a:p>
            <a:pPr>
              <a:defRPr/>
            </a:pPr>
            <a:fld id="{6D8FB793-9EAD-42D4-8E4D-D87DF60802AE}" type="slidenum">
              <a:rPr lang="ca-ES"/>
              <a:pPr>
                <a:defRPr/>
              </a:pPr>
              <a:t>44</a:t>
            </a:fld>
            <a:endParaRPr lang="ca-ES"/>
          </a:p>
        </p:txBody>
      </p:sp>
      <p:sp>
        <p:nvSpPr>
          <p:cNvPr id="37889" name="Text Box 123"/>
          <p:cNvSpPr txBox="1">
            <a:spLocks noChangeArrowheads="1"/>
          </p:cNvSpPr>
          <p:nvPr/>
        </p:nvSpPr>
        <p:spPr bwMode="auto">
          <a:xfrm>
            <a:off x="548828" y="188640"/>
            <a:ext cx="3528764" cy="830997"/>
          </a:xfrm>
          <a:prstGeom prst="rect">
            <a:avLst/>
          </a:prstGeom>
          <a:noFill/>
          <a:ln w="9525">
            <a:noFill/>
            <a:miter lim="800000"/>
            <a:headEnd/>
            <a:tailEnd/>
          </a:ln>
        </p:spPr>
        <p:txBody>
          <a:bodyPr wrap="square">
            <a:spAutoFit/>
          </a:bodyPr>
          <a:lstStyle/>
          <a:p>
            <a:r>
              <a:rPr lang="es-ES" sz="2400" dirty="0"/>
              <a:t>ENTORN COMPETITIU HOMOGENI</a:t>
            </a:r>
            <a:endParaRPr lang="ca-ES" sz="2400" dirty="0"/>
          </a:p>
        </p:txBody>
      </p:sp>
      <p:pic>
        <p:nvPicPr>
          <p:cNvPr id="6" name="Imagen 5">
            <a:extLst>
              <a:ext uri="{FF2B5EF4-FFF2-40B4-BE49-F238E27FC236}">
                <a16:creationId xmlns:a16="http://schemas.microsoft.com/office/drawing/2014/main" id="{B6FAB218-72D6-47BC-A660-A50115C3434E}"/>
              </a:ext>
            </a:extLst>
          </p:cNvPr>
          <p:cNvPicPr>
            <a:picLocks noChangeAspect="1"/>
          </p:cNvPicPr>
          <p:nvPr/>
        </p:nvPicPr>
        <p:blipFill>
          <a:blip r:embed="rId2"/>
          <a:stretch>
            <a:fillRect/>
          </a:stretch>
        </p:blipFill>
        <p:spPr>
          <a:xfrm>
            <a:off x="190090" y="1484784"/>
            <a:ext cx="4246240" cy="2747567"/>
          </a:xfrm>
          <a:prstGeom prst="rect">
            <a:avLst/>
          </a:prstGeom>
        </p:spPr>
      </p:pic>
      <p:pic>
        <p:nvPicPr>
          <p:cNvPr id="8" name="Imagen 7">
            <a:extLst>
              <a:ext uri="{FF2B5EF4-FFF2-40B4-BE49-F238E27FC236}">
                <a16:creationId xmlns:a16="http://schemas.microsoft.com/office/drawing/2014/main" id="{430FE472-8F09-4EC6-A802-3C67336914BB}"/>
              </a:ext>
            </a:extLst>
          </p:cNvPr>
          <p:cNvPicPr>
            <a:picLocks noChangeAspect="1"/>
          </p:cNvPicPr>
          <p:nvPr/>
        </p:nvPicPr>
        <p:blipFill>
          <a:blip r:embed="rId3"/>
          <a:stretch>
            <a:fillRect/>
          </a:stretch>
        </p:blipFill>
        <p:spPr>
          <a:xfrm>
            <a:off x="4637342" y="1460764"/>
            <a:ext cx="4320480" cy="2795605"/>
          </a:xfrm>
          <a:prstGeom prst="rect">
            <a:avLst/>
          </a:prstGeom>
        </p:spPr>
      </p:pic>
      <p:sp>
        <p:nvSpPr>
          <p:cNvPr id="19" name="Text Box 123">
            <a:extLst>
              <a:ext uri="{FF2B5EF4-FFF2-40B4-BE49-F238E27FC236}">
                <a16:creationId xmlns:a16="http://schemas.microsoft.com/office/drawing/2014/main" id="{982EEF9E-3CBC-48D0-98EF-4BAD1A2588D0}"/>
              </a:ext>
            </a:extLst>
          </p:cNvPr>
          <p:cNvSpPr txBox="1">
            <a:spLocks noChangeArrowheads="1"/>
          </p:cNvSpPr>
          <p:nvPr/>
        </p:nvSpPr>
        <p:spPr bwMode="auto">
          <a:xfrm>
            <a:off x="4986586" y="260648"/>
            <a:ext cx="3528764" cy="830997"/>
          </a:xfrm>
          <a:prstGeom prst="rect">
            <a:avLst/>
          </a:prstGeom>
          <a:noFill/>
          <a:ln w="9525">
            <a:noFill/>
            <a:miter lim="800000"/>
            <a:headEnd/>
            <a:tailEnd/>
          </a:ln>
        </p:spPr>
        <p:txBody>
          <a:bodyPr wrap="square">
            <a:spAutoFit/>
          </a:bodyPr>
          <a:lstStyle/>
          <a:p>
            <a:r>
              <a:rPr lang="es-ES" sz="2400" dirty="0"/>
              <a:t>ENTORN COMPETITIU HETEROGENI</a:t>
            </a:r>
            <a:endParaRPr lang="ca-ES" sz="2400" dirty="0"/>
          </a:p>
        </p:txBody>
      </p:sp>
      <p:sp>
        <p:nvSpPr>
          <p:cNvPr id="9" name="CuadroTexto 8">
            <a:extLst>
              <a:ext uri="{FF2B5EF4-FFF2-40B4-BE49-F238E27FC236}">
                <a16:creationId xmlns:a16="http://schemas.microsoft.com/office/drawing/2014/main" id="{C6F35043-6D0C-467D-B119-8621C7ECC81D}"/>
              </a:ext>
            </a:extLst>
          </p:cNvPr>
          <p:cNvSpPr txBox="1"/>
          <p:nvPr/>
        </p:nvSpPr>
        <p:spPr>
          <a:xfrm>
            <a:off x="5148064" y="4641337"/>
            <a:ext cx="3548792" cy="369332"/>
          </a:xfrm>
          <a:prstGeom prst="rect">
            <a:avLst/>
          </a:prstGeom>
          <a:noFill/>
        </p:spPr>
        <p:txBody>
          <a:bodyPr wrap="none" rtlCol="0">
            <a:spAutoFit/>
          </a:bodyPr>
          <a:lstStyle/>
          <a:p>
            <a:r>
              <a:rPr lang="es-ES" dirty="0"/>
              <a:t>SEGMENTACIÓ ESTRATÈGICA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8"/>
          <p:cNvSpPr>
            <a:spLocks noGrp="1" noChangeArrowheads="1"/>
          </p:cNvSpPr>
          <p:nvPr>
            <p:ph type="sldNum" sz="quarter" idx="12"/>
          </p:nvPr>
        </p:nvSpPr>
        <p:spPr>
          <a:ln/>
        </p:spPr>
        <p:txBody>
          <a:bodyPr/>
          <a:lstStyle/>
          <a:p>
            <a:pPr>
              <a:defRPr/>
            </a:pPr>
            <a:fld id="{CB7DE103-7548-461D-BEF2-AD8523ABF293}" type="slidenum">
              <a:rPr lang="ca-ES"/>
              <a:pPr>
                <a:defRPr/>
              </a:pPr>
              <a:t>45</a:t>
            </a:fld>
            <a:endParaRPr lang="ca-ES"/>
          </a:p>
        </p:txBody>
      </p:sp>
      <p:sp>
        <p:nvSpPr>
          <p:cNvPr id="39937" name="Text Box 123"/>
          <p:cNvSpPr txBox="1">
            <a:spLocks noChangeArrowheads="1"/>
          </p:cNvSpPr>
          <p:nvPr/>
        </p:nvSpPr>
        <p:spPr bwMode="auto">
          <a:xfrm>
            <a:off x="611188" y="620713"/>
            <a:ext cx="7632700" cy="822325"/>
          </a:xfrm>
          <a:prstGeom prst="rect">
            <a:avLst/>
          </a:prstGeom>
          <a:noFill/>
          <a:ln w="9525">
            <a:noFill/>
            <a:miter lim="800000"/>
            <a:headEnd/>
            <a:tailEnd/>
          </a:ln>
        </p:spPr>
        <p:txBody>
          <a:bodyPr>
            <a:spAutoFit/>
          </a:bodyPr>
          <a:lstStyle/>
          <a:p>
            <a:r>
              <a:rPr lang="es-ES" sz="2400"/>
              <a:t>APLICACIÓ DEL MODEL D’ABELL</a:t>
            </a:r>
          </a:p>
          <a:p>
            <a:r>
              <a:rPr lang="es-ES" sz="2400"/>
              <a:t>ALS MITJANS DE COMUNICACIÓ</a:t>
            </a:r>
            <a:endParaRPr lang="ca-ES" sz="2400"/>
          </a:p>
        </p:txBody>
      </p:sp>
      <p:grpSp>
        <p:nvGrpSpPr>
          <p:cNvPr id="2" name="Group 9"/>
          <p:cNvGrpSpPr>
            <a:grpSpLocks/>
          </p:cNvGrpSpPr>
          <p:nvPr/>
        </p:nvGrpSpPr>
        <p:grpSpPr bwMode="auto">
          <a:xfrm>
            <a:off x="3059113" y="2205038"/>
            <a:ext cx="3529012" cy="3240087"/>
            <a:chOff x="2109" y="1389"/>
            <a:chExt cx="2041" cy="1905"/>
          </a:xfrm>
        </p:grpSpPr>
        <p:sp>
          <p:nvSpPr>
            <p:cNvPr id="39974" name="Line 6"/>
            <p:cNvSpPr>
              <a:spLocks noChangeShapeType="1"/>
            </p:cNvSpPr>
            <p:nvPr/>
          </p:nvSpPr>
          <p:spPr bwMode="auto">
            <a:xfrm flipV="1">
              <a:off x="2835" y="1389"/>
              <a:ext cx="0" cy="1179"/>
            </a:xfrm>
            <a:prstGeom prst="line">
              <a:avLst/>
            </a:prstGeom>
            <a:noFill/>
            <a:ln w="12700">
              <a:solidFill>
                <a:schemeClr val="tx1"/>
              </a:solidFill>
              <a:round/>
              <a:headEnd/>
              <a:tailEnd type="triangle" w="med" len="med"/>
            </a:ln>
          </p:spPr>
          <p:txBody>
            <a:bodyPr/>
            <a:lstStyle/>
            <a:p>
              <a:endParaRPr lang="en-US"/>
            </a:p>
          </p:txBody>
        </p:sp>
        <p:sp>
          <p:nvSpPr>
            <p:cNvPr id="39975" name="Line 7"/>
            <p:cNvSpPr>
              <a:spLocks noChangeShapeType="1"/>
            </p:cNvSpPr>
            <p:nvPr/>
          </p:nvSpPr>
          <p:spPr bwMode="auto">
            <a:xfrm>
              <a:off x="2835" y="2568"/>
              <a:ext cx="1315" cy="0"/>
            </a:xfrm>
            <a:prstGeom prst="line">
              <a:avLst/>
            </a:prstGeom>
            <a:noFill/>
            <a:ln w="12700">
              <a:solidFill>
                <a:schemeClr val="tx1"/>
              </a:solidFill>
              <a:round/>
              <a:headEnd/>
              <a:tailEnd type="triangle" w="med" len="med"/>
            </a:ln>
          </p:spPr>
          <p:txBody>
            <a:bodyPr/>
            <a:lstStyle/>
            <a:p>
              <a:endParaRPr lang="en-US"/>
            </a:p>
          </p:txBody>
        </p:sp>
        <p:sp>
          <p:nvSpPr>
            <p:cNvPr id="39976" name="Line 8"/>
            <p:cNvSpPr>
              <a:spLocks noChangeShapeType="1"/>
            </p:cNvSpPr>
            <p:nvPr/>
          </p:nvSpPr>
          <p:spPr bwMode="auto">
            <a:xfrm flipH="1">
              <a:off x="2109" y="2568"/>
              <a:ext cx="726" cy="726"/>
            </a:xfrm>
            <a:prstGeom prst="line">
              <a:avLst/>
            </a:prstGeom>
            <a:noFill/>
            <a:ln w="12700">
              <a:solidFill>
                <a:schemeClr val="tx1"/>
              </a:solidFill>
              <a:round/>
              <a:headEnd/>
              <a:tailEnd type="triangle" w="med" len="med"/>
            </a:ln>
          </p:spPr>
          <p:txBody>
            <a:bodyPr/>
            <a:lstStyle/>
            <a:p>
              <a:endParaRPr lang="en-US"/>
            </a:p>
          </p:txBody>
        </p:sp>
      </p:grpSp>
      <p:sp>
        <p:nvSpPr>
          <p:cNvPr id="39939" name="Line 9"/>
          <p:cNvSpPr>
            <a:spLocks noChangeShapeType="1"/>
          </p:cNvSpPr>
          <p:nvPr/>
        </p:nvSpPr>
        <p:spPr bwMode="auto">
          <a:xfrm>
            <a:off x="4211638" y="2565400"/>
            <a:ext cx="215900" cy="0"/>
          </a:xfrm>
          <a:prstGeom prst="line">
            <a:avLst/>
          </a:prstGeom>
          <a:noFill/>
          <a:ln w="9525">
            <a:solidFill>
              <a:schemeClr val="tx1"/>
            </a:solidFill>
            <a:round/>
            <a:headEnd/>
            <a:tailEnd/>
          </a:ln>
        </p:spPr>
        <p:txBody>
          <a:bodyPr/>
          <a:lstStyle/>
          <a:p>
            <a:endParaRPr lang="en-US"/>
          </a:p>
        </p:txBody>
      </p:sp>
      <p:sp>
        <p:nvSpPr>
          <p:cNvPr id="39940" name="Line 10"/>
          <p:cNvSpPr>
            <a:spLocks noChangeShapeType="1"/>
          </p:cNvSpPr>
          <p:nvPr/>
        </p:nvSpPr>
        <p:spPr bwMode="auto">
          <a:xfrm>
            <a:off x="4211638" y="2781300"/>
            <a:ext cx="215900" cy="0"/>
          </a:xfrm>
          <a:prstGeom prst="line">
            <a:avLst/>
          </a:prstGeom>
          <a:noFill/>
          <a:ln w="9525">
            <a:solidFill>
              <a:schemeClr val="tx1"/>
            </a:solidFill>
            <a:round/>
            <a:headEnd/>
            <a:tailEnd/>
          </a:ln>
        </p:spPr>
        <p:txBody>
          <a:bodyPr/>
          <a:lstStyle/>
          <a:p>
            <a:endParaRPr lang="en-US"/>
          </a:p>
        </p:txBody>
      </p:sp>
      <p:sp>
        <p:nvSpPr>
          <p:cNvPr id="39941" name="Line 11"/>
          <p:cNvSpPr>
            <a:spLocks noChangeShapeType="1"/>
          </p:cNvSpPr>
          <p:nvPr/>
        </p:nvSpPr>
        <p:spPr bwMode="auto">
          <a:xfrm>
            <a:off x="4211638" y="2997200"/>
            <a:ext cx="215900" cy="0"/>
          </a:xfrm>
          <a:prstGeom prst="line">
            <a:avLst/>
          </a:prstGeom>
          <a:noFill/>
          <a:ln w="9525">
            <a:solidFill>
              <a:schemeClr val="tx1"/>
            </a:solidFill>
            <a:round/>
            <a:headEnd/>
            <a:tailEnd/>
          </a:ln>
        </p:spPr>
        <p:txBody>
          <a:bodyPr/>
          <a:lstStyle/>
          <a:p>
            <a:endParaRPr lang="en-US"/>
          </a:p>
        </p:txBody>
      </p:sp>
      <p:sp>
        <p:nvSpPr>
          <p:cNvPr id="39942" name="Line 12"/>
          <p:cNvSpPr>
            <a:spLocks noChangeShapeType="1"/>
          </p:cNvSpPr>
          <p:nvPr/>
        </p:nvSpPr>
        <p:spPr bwMode="auto">
          <a:xfrm>
            <a:off x="4211638" y="3213100"/>
            <a:ext cx="215900" cy="0"/>
          </a:xfrm>
          <a:prstGeom prst="line">
            <a:avLst/>
          </a:prstGeom>
          <a:noFill/>
          <a:ln w="9525">
            <a:solidFill>
              <a:schemeClr val="tx1"/>
            </a:solidFill>
            <a:round/>
            <a:headEnd/>
            <a:tailEnd/>
          </a:ln>
        </p:spPr>
        <p:txBody>
          <a:bodyPr/>
          <a:lstStyle/>
          <a:p>
            <a:endParaRPr lang="en-US"/>
          </a:p>
        </p:txBody>
      </p:sp>
      <p:sp>
        <p:nvSpPr>
          <p:cNvPr id="39943" name="Line 13"/>
          <p:cNvSpPr>
            <a:spLocks noChangeShapeType="1"/>
          </p:cNvSpPr>
          <p:nvPr/>
        </p:nvSpPr>
        <p:spPr bwMode="auto">
          <a:xfrm>
            <a:off x="4211638" y="3429000"/>
            <a:ext cx="215900" cy="0"/>
          </a:xfrm>
          <a:prstGeom prst="line">
            <a:avLst/>
          </a:prstGeom>
          <a:noFill/>
          <a:ln w="9525">
            <a:solidFill>
              <a:schemeClr val="tx1"/>
            </a:solidFill>
            <a:round/>
            <a:headEnd/>
            <a:tailEnd/>
          </a:ln>
        </p:spPr>
        <p:txBody>
          <a:bodyPr/>
          <a:lstStyle/>
          <a:p>
            <a:endParaRPr lang="en-US"/>
          </a:p>
        </p:txBody>
      </p:sp>
      <p:sp>
        <p:nvSpPr>
          <p:cNvPr id="39944" name="Line 14"/>
          <p:cNvSpPr>
            <a:spLocks noChangeShapeType="1"/>
          </p:cNvSpPr>
          <p:nvPr/>
        </p:nvSpPr>
        <p:spPr bwMode="auto">
          <a:xfrm>
            <a:off x="4211638" y="3644900"/>
            <a:ext cx="215900" cy="0"/>
          </a:xfrm>
          <a:prstGeom prst="line">
            <a:avLst/>
          </a:prstGeom>
          <a:noFill/>
          <a:ln w="9525">
            <a:solidFill>
              <a:schemeClr val="tx1"/>
            </a:solidFill>
            <a:round/>
            <a:headEnd/>
            <a:tailEnd/>
          </a:ln>
        </p:spPr>
        <p:txBody>
          <a:bodyPr/>
          <a:lstStyle/>
          <a:p>
            <a:endParaRPr lang="en-US"/>
          </a:p>
        </p:txBody>
      </p:sp>
      <p:sp>
        <p:nvSpPr>
          <p:cNvPr id="39945" name="Line 15"/>
          <p:cNvSpPr>
            <a:spLocks noChangeShapeType="1"/>
          </p:cNvSpPr>
          <p:nvPr/>
        </p:nvSpPr>
        <p:spPr bwMode="auto">
          <a:xfrm>
            <a:off x="4211638" y="3860800"/>
            <a:ext cx="215900" cy="0"/>
          </a:xfrm>
          <a:prstGeom prst="line">
            <a:avLst/>
          </a:prstGeom>
          <a:noFill/>
          <a:ln w="9525">
            <a:solidFill>
              <a:schemeClr val="tx1"/>
            </a:solidFill>
            <a:round/>
            <a:headEnd/>
            <a:tailEnd/>
          </a:ln>
        </p:spPr>
        <p:txBody>
          <a:bodyPr/>
          <a:lstStyle/>
          <a:p>
            <a:endParaRPr lang="en-US"/>
          </a:p>
        </p:txBody>
      </p:sp>
      <p:sp>
        <p:nvSpPr>
          <p:cNvPr id="39946" name="Line 16"/>
          <p:cNvSpPr>
            <a:spLocks noChangeShapeType="1"/>
          </p:cNvSpPr>
          <p:nvPr/>
        </p:nvSpPr>
        <p:spPr bwMode="auto">
          <a:xfrm>
            <a:off x="4716463" y="4076700"/>
            <a:ext cx="0" cy="215900"/>
          </a:xfrm>
          <a:prstGeom prst="line">
            <a:avLst/>
          </a:prstGeom>
          <a:noFill/>
          <a:ln w="9525">
            <a:solidFill>
              <a:schemeClr val="tx1"/>
            </a:solidFill>
            <a:round/>
            <a:headEnd/>
            <a:tailEnd/>
          </a:ln>
        </p:spPr>
        <p:txBody>
          <a:bodyPr/>
          <a:lstStyle/>
          <a:p>
            <a:endParaRPr lang="en-US"/>
          </a:p>
        </p:txBody>
      </p:sp>
      <p:sp>
        <p:nvSpPr>
          <p:cNvPr id="39947" name="Line 21"/>
          <p:cNvSpPr>
            <a:spLocks noChangeShapeType="1"/>
          </p:cNvSpPr>
          <p:nvPr/>
        </p:nvSpPr>
        <p:spPr bwMode="auto">
          <a:xfrm>
            <a:off x="5148263" y="4076700"/>
            <a:ext cx="0" cy="215900"/>
          </a:xfrm>
          <a:prstGeom prst="line">
            <a:avLst/>
          </a:prstGeom>
          <a:noFill/>
          <a:ln w="9525">
            <a:solidFill>
              <a:schemeClr val="tx1"/>
            </a:solidFill>
            <a:round/>
            <a:headEnd/>
            <a:tailEnd/>
          </a:ln>
        </p:spPr>
        <p:txBody>
          <a:bodyPr/>
          <a:lstStyle/>
          <a:p>
            <a:endParaRPr lang="en-US"/>
          </a:p>
        </p:txBody>
      </p:sp>
      <p:sp>
        <p:nvSpPr>
          <p:cNvPr id="39948" name="Line 22"/>
          <p:cNvSpPr>
            <a:spLocks noChangeShapeType="1"/>
          </p:cNvSpPr>
          <p:nvPr/>
        </p:nvSpPr>
        <p:spPr bwMode="auto">
          <a:xfrm>
            <a:off x="5580063" y="4076700"/>
            <a:ext cx="0" cy="215900"/>
          </a:xfrm>
          <a:prstGeom prst="line">
            <a:avLst/>
          </a:prstGeom>
          <a:noFill/>
          <a:ln w="9525">
            <a:solidFill>
              <a:schemeClr val="tx1"/>
            </a:solidFill>
            <a:round/>
            <a:headEnd/>
            <a:tailEnd/>
          </a:ln>
        </p:spPr>
        <p:txBody>
          <a:bodyPr/>
          <a:lstStyle/>
          <a:p>
            <a:endParaRPr lang="en-US"/>
          </a:p>
        </p:txBody>
      </p:sp>
      <p:sp>
        <p:nvSpPr>
          <p:cNvPr id="39949" name="Line 23"/>
          <p:cNvSpPr>
            <a:spLocks noChangeShapeType="1"/>
          </p:cNvSpPr>
          <p:nvPr/>
        </p:nvSpPr>
        <p:spPr bwMode="auto">
          <a:xfrm>
            <a:off x="6011863" y="4076700"/>
            <a:ext cx="0" cy="215900"/>
          </a:xfrm>
          <a:prstGeom prst="line">
            <a:avLst/>
          </a:prstGeom>
          <a:noFill/>
          <a:ln w="9525">
            <a:solidFill>
              <a:schemeClr val="tx1"/>
            </a:solidFill>
            <a:round/>
            <a:headEnd/>
            <a:tailEnd/>
          </a:ln>
        </p:spPr>
        <p:txBody>
          <a:bodyPr/>
          <a:lstStyle/>
          <a:p>
            <a:endParaRPr lang="en-US"/>
          </a:p>
        </p:txBody>
      </p:sp>
      <p:sp>
        <p:nvSpPr>
          <p:cNvPr id="39950" name="Text Box 24"/>
          <p:cNvSpPr txBox="1">
            <a:spLocks noChangeArrowheads="1"/>
          </p:cNvSpPr>
          <p:nvPr/>
        </p:nvSpPr>
        <p:spPr bwMode="auto">
          <a:xfrm>
            <a:off x="1979613" y="2420938"/>
            <a:ext cx="2032000" cy="244475"/>
          </a:xfrm>
          <a:prstGeom prst="rect">
            <a:avLst/>
          </a:prstGeom>
          <a:noFill/>
          <a:ln w="9525">
            <a:noFill/>
            <a:miter lim="800000"/>
            <a:headEnd/>
            <a:tailEnd/>
          </a:ln>
        </p:spPr>
        <p:txBody>
          <a:bodyPr wrap="none">
            <a:spAutoFit/>
          </a:bodyPr>
          <a:lstStyle/>
          <a:p>
            <a:r>
              <a:rPr lang="es-ES" sz="1000" b="1" dirty="0"/>
              <a:t>Compra </a:t>
            </a:r>
            <a:r>
              <a:rPr lang="ca-ES" sz="1000" b="1" dirty="0"/>
              <a:t>de productes i serveis</a:t>
            </a:r>
          </a:p>
        </p:txBody>
      </p:sp>
      <p:sp>
        <p:nvSpPr>
          <p:cNvPr id="39951" name="Text Box 25"/>
          <p:cNvSpPr txBox="1">
            <a:spLocks noChangeArrowheads="1"/>
          </p:cNvSpPr>
          <p:nvPr/>
        </p:nvSpPr>
        <p:spPr bwMode="auto">
          <a:xfrm>
            <a:off x="2411413" y="2636838"/>
            <a:ext cx="1631950" cy="244475"/>
          </a:xfrm>
          <a:prstGeom prst="rect">
            <a:avLst/>
          </a:prstGeom>
          <a:noFill/>
          <a:ln w="9525">
            <a:noFill/>
            <a:miter lim="800000"/>
            <a:headEnd/>
            <a:tailEnd/>
          </a:ln>
        </p:spPr>
        <p:txBody>
          <a:bodyPr wrap="none">
            <a:spAutoFit/>
          </a:bodyPr>
          <a:lstStyle/>
          <a:p>
            <a:r>
              <a:rPr lang="es-ES" sz="1000" b="1"/>
              <a:t>Intermediació i contacte</a:t>
            </a:r>
            <a:endParaRPr lang="ca-ES" sz="1000" b="1"/>
          </a:p>
        </p:txBody>
      </p:sp>
      <p:sp>
        <p:nvSpPr>
          <p:cNvPr id="39952" name="Text Box 27"/>
          <p:cNvSpPr txBox="1">
            <a:spLocks noChangeArrowheads="1"/>
          </p:cNvSpPr>
          <p:nvPr/>
        </p:nvSpPr>
        <p:spPr bwMode="auto">
          <a:xfrm>
            <a:off x="2627313" y="2852738"/>
            <a:ext cx="1412875" cy="244475"/>
          </a:xfrm>
          <a:prstGeom prst="rect">
            <a:avLst/>
          </a:prstGeom>
          <a:noFill/>
          <a:ln w="9525">
            <a:noFill/>
            <a:miter lim="800000"/>
            <a:headEnd/>
            <a:tailEnd/>
          </a:ln>
        </p:spPr>
        <p:txBody>
          <a:bodyPr wrap="none">
            <a:spAutoFit/>
          </a:bodyPr>
          <a:lstStyle/>
          <a:p>
            <a:r>
              <a:rPr lang="es-ES" sz="1000" b="1"/>
              <a:t>Informació de servei</a:t>
            </a:r>
            <a:endParaRPr lang="ca-ES" sz="1000" b="1"/>
          </a:p>
        </p:txBody>
      </p:sp>
      <p:sp>
        <p:nvSpPr>
          <p:cNvPr id="39953" name="Text Box 28"/>
          <p:cNvSpPr txBox="1">
            <a:spLocks noChangeArrowheads="1"/>
          </p:cNvSpPr>
          <p:nvPr/>
        </p:nvSpPr>
        <p:spPr bwMode="auto">
          <a:xfrm>
            <a:off x="2843213" y="3068638"/>
            <a:ext cx="1233487" cy="244475"/>
          </a:xfrm>
          <a:prstGeom prst="rect">
            <a:avLst/>
          </a:prstGeom>
          <a:noFill/>
          <a:ln w="9525">
            <a:noFill/>
            <a:miter lim="800000"/>
            <a:headEnd/>
            <a:tailEnd/>
          </a:ln>
        </p:spPr>
        <p:txBody>
          <a:bodyPr wrap="none">
            <a:spAutoFit/>
          </a:bodyPr>
          <a:lstStyle/>
          <a:p>
            <a:r>
              <a:rPr lang="es-ES" sz="1000" b="1"/>
              <a:t>Soport publicitari</a:t>
            </a:r>
            <a:endParaRPr lang="ca-ES" sz="1000" b="1"/>
          </a:p>
        </p:txBody>
      </p:sp>
      <p:sp>
        <p:nvSpPr>
          <p:cNvPr id="39954" name="Text Box 29"/>
          <p:cNvSpPr txBox="1">
            <a:spLocks noChangeArrowheads="1"/>
          </p:cNvSpPr>
          <p:nvPr/>
        </p:nvSpPr>
        <p:spPr bwMode="auto">
          <a:xfrm>
            <a:off x="3419475" y="3284538"/>
            <a:ext cx="628650" cy="244475"/>
          </a:xfrm>
          <a:prstGeom prst="rect">
            <a:avLst/>
          </a:prstGeom>
          <a:noFill/>
          <a:ln w="9525">
            <a:noFill/>
            <a:miter lim="800000"/>
            <a:headEnd/>
            <a:tailEnd/>
          </a:ln>
        </p:spPr>
        <p:txBody>
          <a:bodyPr wrap="none">
            <a:spAutoFit/>
          </a:bodyPr>
          <a:lstStyle/>
          <a:p>
            <a:r>
              <a:rPr lang="es-ES" sz="1000" b="1"/>
              <a:t>Cultura</a:t>
            </a:r>
            <a:endParaRPr lang="ca-ES" sz="1000" b="1"/>
          </a:p>
        </p:txBody>
      </p:sp>
      <p:sp>
        <p:nvSpPr>
          <p:cNvPr id="39955" name="Text Box 30"/>
          <p:cNvSpPr txBox="1">
            <a:spLocks noChangeArrowheads="1"/>
          </p:cNvSpPr>
          <p:nvPr/>
        </p:nvSpPr>
        <p:spPr bwMode="auto">
          <a:xfrm>
            <a:off x="3635375" y="3500438"/>
            <a:ext cx="387350" cy="244475"/>
          </a:xfrm>
          <a:prstGeom prst="rect">
            <a:avLst/>
          </a:prstGeom>
          <a:noFill/>
          <a:ln w="9525">
            <a:noFill/>
            <a:miter lim="800000"/>
            <a:headEnd/>
            <a:tailEnd/>
          </a:ln>
        </p:spPr>
        <p:txBody>
          <a:bodyPr wrap="none">
            <a:spAutoFit/>
          </a:bodyPr>
          <a:lstStyle/>
          <a:p>
            <a:r>
              <a:rPr lang="es-ES" sz="1000" b="1"/>
              <a:t>Oci</a:t>
            </a:r>
            <a:endParaRPr lang="ca-ES" sz="1000" b="1"/>
          </a:p>
        </p:txBody>
      </p:sp>
      <p:sp>
        <p:nvSpPr>
          <p:cNvPr id="39956" name="Text Box 31"/>
          <p:cNvSpPr txBox="1">
            <a:spLocks noChangeArrowheads="1"/>
          </p:cNvSpPr>
          <p:nvPr/>
        </p:nvSpPr>
        <p:spPr bwMode="auto">
          <a:xfrm>
            <a:off x="2484438" y="3716338"/>
            <a:ext cx="1535112" cy="244475"/>
          </a:xfrm>
          <a:prstGeom prst="rect">
            <a:avLst/>
          </a:prstGeom>
          <a:noFill/>
          <a:ln w="9525">
            <a:noFill/>
            <a:miter lim="800000"/>
            <a:headEnd/>
            <a:tailEnd/>
          </a:ln>
        </p:spPr>
        <p:txBody>
          <a:bodyPr wrap="none">
            <a:spAutoFit/>
          </a:bodyPr>
          <a:lstStyle/>
          <a:p>
            <a:r>
              <a:rPr lang="es-ES" sz="1000" b="1"/>
              <a:t>Informació d’actualitat</a:t>
            </a:r>
            <a:endParaRPr lang="ca-ES" sz="1000" b="1"/>
          </a:p>
        </p:txBody>
      </p:sp>
      <p:sp>
        <p:nvSpPr>
          <p:cNvPr id="39957" name="Text Box 32"/>
          <p:cNvSpPr txBox="1">
            <a:spLocks noChangeArrowheads="1"/>
          </p:cNvSpPr>
          <p:nvPr/>
        </p:nvSpPr>
        <p:spPr bwMode="auto">
          <a:xfrm rot="-3334173">
            <a:off x="4581526" y="3635375"/>
            <a:ext cx="514350" cy="244475"/>
          </a:xfrm>
          <a:prstGeom prst="rect">
            <a:avLst/>
          </a:prstGeom>
          <a:noFill/>
          <a:ln w="9525">
            <a:noFill/>
            <a:miter lim="800000"/>
            <a:headEnd/>
            <a:tailEnd/>
          </a:ln>
        </p:spPr>
        <p:txBody>
          <a:bodyPr wrap="none">
            <a:spAutoFit/>
          </a:bodyPr>
          <a:lstStyle/>
          <a:p>
            <a:r>
              <a:rPr lang="es-ES" sz="1000" b="1"/>
              <a:t>Local</a:t>
            </a:r>
            <a:endParaRPr lang="ca-ES" sz="1000" b="1"/>
          </a:p>
        </p:txBody>
      </p:sp>
      <p:sp>
        <p:nvSpPr>
          <p:cNvPr id="39958" name="Text Box 33"/>
          <p:cNvSpPr txBox="1">
            <a:spLocks noChangeArrowheads="1"/>
          </p:cNvSpPr>
          <p:nvPr/>
        </p:nvSpPr>
        <p:spPr bwMode="auto">
          <a:xfrm rot="-3334173">
            <a:off x="4982369" y="3594894"/>
            <a:ext cx="719137" cy="244475"/>
          </a:xfrm>
          <a:prstGeom prst="rect">
            <a:avLst/>
          </a:prstGeom>
          <a:noFill/>
          <a:ln w="9525">
            <a:noFill/>
            <a:miter lim="800000"/>
            <a:headEnd/>
            <a:tailEnd/>
          </a:ln>
        </p:spPr>
        <p:txBody>
          <a:bodyPr wrap="none">
            <a:spAutoFit/>
          </a:bodyPr>
          <a:lstStyle/>
          <a:p>
            <a:r>
              <a:rPr lang="es-ES" sz="1000" b="1"/>
              <a:t>Regional</a:t>
            </a:r>
            <a:endParaRPr lang="ca-ES" sz="1000" b="1"/>
          </a:p>
        </p:txBody>
      </p:sp>
      <p:sp>
        <p:nvSpPr>
          <p:cNvPr id="39959" name="Text Box 34"/>
          <p:cNvSpPr txBox="1">
            <a:spLocks noChangeArrowheads="1"/>
          </p:cNvSpPr>
          <p:nvPr/>
        </p:nvSpPr>
        <p:spPr bwMode="auto">
          <a:xfrm rot="-3334173">
            <a:off x="5414963" y="3595687"/>
            <a:ext cx="711200" cy="244475"/>
          </a:xfrm>
          <a:prstGeom prst="rect">
            <a:avLst/>
          </a:prstGeom>
          <a:noFill/>
          <a:ln w="9525">
            <a:noFill/>
            <a:miter lim="800000"/>
            <a:headEnd/>
            <a:tailEnd/>
          </a:ln>
        </p:spPr>
        <p:txBody>
          <a:bodyPr wrap="none">
            <a:spAutoFit/>
          </a:bodyPr>
          <a:lstStyle/>
          <a:p>
            <a:r>
              <a:rPr lang="es-ES" sz="1000" b="1"/>
              <a:t>Nacional</a:t>
            </a:r>
            <a:endParaRPr lang="ca-ES" sz="1000" b="1"/>
          </a:p>
        </p:txBody>
      </p:sp>
      <p:sp>
        <p:nvSpPr>
          <p:cNvPr id="39960" name="Text Box 37"/>
          <p:cNvSpPr txBox="1">
            <a:spLocks noChangeArrowheads="1"/>
          </p:cNvSpPr>
          <p:nvPr/>
        </p:nvSpPr>
        <p:spPr bwMode="auto">
          <a:xfrm rot="-3334173">
            <a:off x="5792788" y="3505200"/>
            <a:ext cx="971550" cy="244475"/>
          </a:xfrm>
          <a:prstGeom prst="rect">
            <a:avLst/>
          </a:prstGeom>
          <a:noFill/>
          <a:ln w="9525">
            <a:noFill/>
            <a:miter lim="800000"/>
            <a:headEnd/>
            <a:tailEnd/>
          </a:ln>
        </p:spPr>
        <p:txBody>
          <a:bodyPr wrap="none">
            <a:spAutoFit/>
          </a:bodyPr>
          <a:lstStyle/>
          <a:p>
            <a:r>
              <a:rPr lang="es-ES" sz="1000" b="1"/>
              <a:t>Internacional</a:t>
            </a:r>
            <a:endParaRPr lang="ca-ES" sz="1000" b="1"/>
          </a:p>
        </p:txBody>
      </p:sp>
      <p:sp>
        <p:nvSpPr>
          <p:cNvPr id="39961" name="Line 38"/>
          <p:cNvSpPr>
            <a:spLocks noChangeShapeType="1"/>
          </p:cNvSpPr>
          <p:nvPr/>
        </p:nvSpPr>
        <p:spPr bwMode="auto">
          <a:xfrm>
            <a:off x="4140200" y="4292600"/>
            <a:ext cx="144463" cy="144463"/>
          </a:xfrm>
          <a:prstGeom prst="line">
            <a:avLst/>
          </a:prstGeom>
          <a:noFill/>
          <a:ln w="9525">
            <a:solidFill>
              <a:schemeClr val="tx1"/>
            </a:solidFill>
            <a:round/>
            <a:headEnd/>
            <a:tailEnd/>
          </a:ln>
        </p:spPr>
        <p:txBody>
          <a:bodyPr/>
          <a:lstStyle/>
          <a:p>
            <a:endParaRPr lang="en-US"/>
          </a:p>
        </p:txBody>
      </p:sp>
      <p:sp>
        <p:nvSpPr>
          <p:cNvPr id="39962" name="Line 39"/>
          <p:cNvSpPr>
            <a:spLocks noChangeShapeType="1"/>
          </p:cNvSpPr>
          <p:nvPr/>
        </p:nvSpPr>
        <p:spPr bwMode="auto">
          <a:xfrm>
            <a:off x="3851275" y="4508500"/>
            <a:ext cx="144463" cy="144463"/>
          </a:xfrm>
          <a:prstGeom prst="line">
            <a:avLst/>
          </a:prstGeom>
          <a:noFill/>
          <a:ln w="9525">
            <a:solidFill>
              <a:schemeClr val="tx1"/>
            </a:solidFill>
            <a:round/>
            <a:headEnd/>
            <a:tailEnd/>
          </a:ln>
        </p:spPr>
        <p:txBody>
          <a:bodyPr/>
          <a:lstStyle/>
          <a:p>
            <a:endParaRPr lang="en-US"/>
          </a:p>
        </p:txBody>
      </p:sp>
      <p:sp>
        <p:nvSpPr>
          <p:cNvPr id="39963" name="Line 40"/>
          <p:cNvSpPr>
            <a:spLocks noChangeShapeType="1"/>
          </p:cNvSpPr>
          <p:nvPr/>
        </p:nvSpPr>
        <p:spPr bwMode="auto">
          <a:xfrm>
            <a:off x="3635375" y="4724400"/>
            <a:ext cx="144463" cy="144463"/>
          </a:xfrm>
          <a:prstGeom prst="line">
            <a:avLst/>
          </a:prstGeom>
          <a:noFill/>
          <a:ln w="9525">
            <a:solidFill>
              <a:schemeClr val="tx1"/>
            </a:solidFill>
            <a:round/>
            <a:headEnd/>
            <a:tailEnd/>
          </a:ln>
        </p:spPr>
        <p:txBody>
          <a:bodyPr/>
          <a:lstStyle/>
          <a:p>
            <a:endParaRPr lang="en-US"/>
          </a:p>
        </p:txBody>
      </p:sp>
      <p:sp>
        <p:nvSpPr>
          <p:cNvPr id="39964" name="Line 41"/>
          <p:cNvSpPr>
            <a:spLocks noChangeShapeType="1"/>
          </p:cNvSpPr>
          <p:nvPr/>
        </p:nvSpPr>
        <p:spPr bwMode="auto">
          <a:xfrm>
            <a:off x="3419475" y="4941888"/>
            <a:ext cx="142875" cy="142875"/>
          </a:xfrm>
          <a:prstGeom prst="line">
            <a:avLst/>
          </a:prstGeom>
          <a:noFill/>
          <a:ln w="9525">
            <a:solidFill>
              <a:schemeClr val="tx1"/>
            </a:solidFill>
            <a:round/>
            <a:headEnd/>
            <a:tailEnd/>
          </a:ln>
        </p:spPr>
        <p:txBody>
          <a:bodyPr/>
          <a:lstStyle/>
          <a:p>
            <a:endParaRPr lang="en-US"/>
          </a:p>
        </p:txBody>
      </p:sp>
      <p:sp>
        <p:nvSpPr>
          <p:cNvPr id="39965" name="Line 43"/>
          <p:cNvSpPr>
            <a:spLocks noChangeShapeType="1"/>
          </p:cNvSpPr>
          <p:nvPr/>
        </p:nvSpPr>
        <p:spPr bwMode="auto">
          <a:xfrm>
            <a:off x="3203575" y="5157788"/>
            <a:ext cx="144463" cy="144462"/>
          </a:xfrm>
          <a:prstGeom prst="line">
            <a:avLst/>
          </a:prstGeom>
          <a:noFill/>
          <a:ln w="9525">
            <a:solidFill>
              <a:schemeClr val="tx1"/>
            </a:solidFill>
            <a:round/>
            <a:headEnd/>
            <a:tailEnd/>
          </a:ln>
        </p:spPr>
        <p:txBody>
          <a:bodyPr/>
          <a:lstStyle/>
          <a:p>
            <a:endParaRPr lang="en-US"/>
          </a:p>
        </p:txBody>
      </p:sp>
      <p:sp>
        <p:nvSpPr>
          <p:cNvPr id="39966" name="Text Box 44"/>
          <p:cNvSpPr txBox="1">
            <a:spLocks noChangeArrowheads="1"/>
          </p:cNvSpPr>
          <p:nvPr/>
        </p:nvSpPr>
        <p:spPr bwMode="auto">
          <a:xfrm>
            <a:off x="2484438" y="5084763"/>
            <a:ext cx="649287" cy="244475"/>
          </a:xfrm>
          <a:prstGeom prst="rect">
            <a:avLst/>
          </a:prstGeom>
          <a:noFill/>
          <a:ln w="9525">
            <a:noFill/>
            <a:miter lim="800000"/>
            <a:headEnd/>
            <a:tailEnd/>
          </a:ln>
        </p:spPr>
        <p:txBody>
          <a:bodyPr wrap="none">
            <a:spAutoFit/>
          </a:bodyPr>
          <a:lstStyle/>
          <a:p>
            <a:r>
              <a:rPr lang="es-ES" sz="1000" b="1"/>
              <a:t>Internet</a:t>
            </a:r>
            <a:endParaRPr lang="ca-ES" sz="1000" b="1"/>
          </a:p>
        </p:txBody>
      </p:sp>
      <p:sp>
        <p:nvSpPr>
          <p:cNvPr id="39967" name="Text Box 45"/>
          <p:cNvSpPr txBox="1">
            <a:spLocks noChangeArrowheads="1"/>
          </p:cNvSpPr>
          <p:nvPr/>
        </p:nvSpPr>
        <p:spPr bwMode="auto">
          <a:xfrm>
            <a:off x="2627313" y="4797425"/>
            <a:ext cx="723900" cy="244475"/>
          </a:xfrm>
          <a:prstGeom prst="rect">
            <a:avLst/>
          </a:prstGeom>
          <a:noFill/>
          <a:ln w="9525">
            <a:noFill/>
            <a:miter lim="800000"/>
            <a:headEnd/>
            <a:tailEnd/>
          </a:ln>
        </p:spPr>
        <p:txBody>
          <a:bodyPr wrap="none">
            <a:spAutoFit/>
          </a:bodyPr>
          <a:lstStyle/>
          <a:p>
            <a:r>
              <a:rPr lang="es-ES" sz="1000" b="1"/>
              <a:t>Televisió</a:t>
            </a:r>
            <a:endParaRPr lang="ca-ES" sz="1000" b="1"/>
          </a:p>
        </p:txBody>
      </p:sp>
      <p:sp>
        <p:nvSpPr>
          <p:cNvPr id="39968" name="Text Box 46"/>
          <p:cNvSpPr txBox="1">
            <a:spLocks noChangeArrowheads="1"/>
          </p:cNvSpPr>
          <p:nvPr/>
        </p:nvSpPr>
        <p:spPr bwMode="auto">
          <a:xfrm>
            <a:off x="3059113" y="4581525"/>
            <a:ext cx="536575" cy="244475"/>
          </a:xfrm>
          <a:prstGeom prst="rect">
            <a:avLst/>
          </a:prstGeom>
          <a:noFill/>
          <a:ln w="9525">
            <a:noFill/>
            <a:miter lim="800000"/>
            <a:headEnd/>
            <a:tailEnd/>
          </a:ln>
        </p:spPr>
        <p:txBody>
          <a:bodyPr wrap="none">
            <a:spAutoFit/>
          </a:bodyPr>
          <a:lstStyle/>
          <a:p>
            <a:r>
              <a:rPr lang="es-ES" sz="1000" b="1"/>
              <a:t>Radio</a:t>
            </a:r>
            <a:endParaRPr lang="ca-ES" sz="1000" b="1"/>
          </a:p>
        </p:txBody>
      </p:sp>
      <p:sp>
        <p:nvSpPr>
          <p:cNvPr id="39969" name="Text Box 47"/>
          <p:cNvSpPr txBox="1">
            <a:spLocks noChangeArrowheads="1"/>
          </p:cNvSpPr>
          <p:nvPr/>
        </p:nvSpPr>
        <p:spPr bwMode="auto">
          <a:xfrm>
            <a:off x="3132138" y="4365625"/>
            <a:ext cx="703262" cy="244475"/>
          </a:xfrm>
          <a:prstGeom prst="rect">
            <a:avLst/>
          </a:prstGeom>
          <a:noFill/>
          <a:ln w="9525">
            <a:noFill/>
            <a:miter lim="800000"/>
            <a:headEnd/>
            <a:tailEnd/>
          </a:ln>
        </p:spPr>
        <p:txBody>
          <a:bodyPr wrap="none">
            <a:spAutoFit/>
          </a:bodyPr>
          <a:lstStyle/>
          <a:p>
            <a:r>
              <a:rPr lang="es-ES" sz="1000" b="1"/>
              <a:t>Revistes</a:t>
            </a:r>
            <a:endParaRPr lang="ca-ES" sz="1000" b="1"/>
          </a:p>
        </p:txBody>
      </p:sp>
      <p:sp>
        <p:nvSpPr>
          <p:cNvPr id="39970" name="Text Box 48"/>
          <p:cNvSpPr txBox="1">
            <a:spLocks noChangeArrowheads="1"/>
          </p:cNvSpPr>
          <p:nvPr/>
        </p:nvSpPr>
        <p:spPr bwMode="auto">
          <a:xfrm>
            <a:off x="3563938" y="4149725"/>
            <a:ext cx="534987" cy="244475"/>
          </a:xfrm>
          <a:prstGeom prst="rect">
            <a:avLst/>
          </a:prstGeom>
          <a:noFill/>
          <a:ln w="9525">
            <a:noFill/>
            <a:miter lim="800000"/>
            <a:headEnd/>
            <a:tailEnd/>
          </a:ln>
        </p:spPr>
        <p:txBody>
          <a:bodyPr wrap="none">
            <a:spAutoFit/>
          </a:bodyPr>
          <a:lstStyle/>
          <a:p>
            <a:r>
              <a:rPr lang="es-ES" sz="1000" b="1"/>
              <a:t>Diaris</a:t>
            </a:r>
            <a:endParaRPr lang="ca-ES" sz="1000" b="1"/>
          </a:p>
        </p:txBody>
      </p:sp>
      <p:sp>
        <p:nvSpPr>
          <p:cNvPr id="39971" name="Text Box 12"/>
          <p:cNvSpPr txBox="1">
            <a:spLocks noChangeArrowheads="1"/>
          </p:cNvSpPr>
          <p:nvPr/>
        </p:nvSpPr>
        <p:spPr bwMode="auto">
          <a:xfrm>
            <a:off x="2987675" y="5516563"/>
            <a:ext cx="3522663" cy="304800"/>
          </a:xfrm>
          <a:prstGeom prst="rect">
            <a:avLst/>
          </a:prstGeom>
          <a:noFill/>
          <a:ln w="9525">
            <a:noFill/>
            <a:miter lim="800000"/>
            <a:headEnd/>
            <a:tailEnd/>
          </a:ln>
        </p:spPr>
        <p:txBody>
          <a:bodyPr>
            <a:spAutoFit/>
          </a:bodyPr>
          <a:lstStyle/>
          <a:p>
            <a:r>
              <a:rPr lang="es-ES" sz="1400" b="1">
                <a:solidFill>
                  <a:schemeClr val="folHlink"/>
                </a:solidFill>
              </a:rPr>
              <a:t>TECNOLOGIES</a:t>
            </a:r>
            <a:endParaRPr lang="ca-ES" sz="1400" b="1">
              <a:solidFill>
                <a:schemeClr val="folHlink"/>
              </a:solidFill>
            </a:endParaRPr>
          </a:p>
        </p:txBody>
      </p:sp>
      <p:sp>
        <p:nvSpPr>
          <p:cNvPr id="39972" name="Text Box 10"/>
          <p:cNvSpPr txBox="1">
            <a:spLocks noChangeArrowheads="1"/>
          </p:cNvSpPr>
          <p:nvPr/>
        </p:nvSpPr>
        <p:spPr bwMode="auto">
          <a:xfrm>
            <a:off x="6659563" y="4292600"/>
            <a:ext cx="1114425" cy="517525"/>
          </a:xfrm>
          <a:prstGeom prst="rect">
            <a:avLst/>
          </a:prstGeom>
          <a:noFill/>
          <a:ln w="9525">
            <a:noFill/>
            <a:miter lim="800000"/>
            <a:headEnd/>
            <a:tailEnd/>
          </a:ln>
        </p:spPr>
        <p:txBody>
          <a:bodyPr wrap="none">
            <a:spAutoFit/>
          </a:bodyPr>
          <a:lstStyle/>
          <a:p>
            <a:r>
              <a:rPr lang="es-ES" sz="1400" b="1">
                <a:solidFill>
                  <a:schemeClr val="folHlink"/>
                </a:solidFill>
              </a:rPr>
              <a:t>GRUPS DE</a:t>
            </a:r>
          </a:p>
          <a:p>
            <a:r>
              <a:rPr lang="es-ES" sz="1400" b="1">
                <a:solidFill>
                  <a:schemeClr val="folHlink"/>
                </a:solidFill>
              </a:rPr>
              <a:t>CLIENTS</a:t>
            </a:r>
            <a:endParaRPr lang="ca-ES" sz="1400" b="1">
              <a:solidFill>
                <a:schemeClr val="folHlink"/>
              </a:solidFill>
            </a:endParaRPr>
          </a:p>
        </p:txBody>
      </p:sp>
      <p:sp>
        <p:nvSpPr>
          <p:cNvPr id="39973" name="Text Box 9"/>
          <p:cNvSpPr txBox="1">
            <a:spLocks noChangeArrowheads="1"/>
          </p:cNvSpPr>
          <p:nvPr/>
        </p:nvSpPr>
        <p:spPr bwMode="auto">
          <a:xfrm>
            <a:off x="2987675" y="1916113"/>
            <a:ext cx="1112838" cy="304800"/>
          </a:xfrm>
          <a:prstGeom prst="rect">
            <a:avLst/>
          </a:prstGeom>
          <a:noFill/>
          <a:ln w="9525">
            <a:noFill/>
            <a:miter lim="800000"/>
            <a:headEnd/>
            <a:tailEnd/>
          </a:ln>
        </p:spPr>
        <p:txBody>
          <a:bodyPr wrap="none">
            <a:spAutoFit/>
          </a:bodyPr>
          <a:lstStyle/>
          <a:p>
            <a:r>
              <a:rPr lang="es-ES" sz="1400" b="1">
                <a:solidFill>
                  <a:schemeClr val="folHlink"/>
                </a:solidFill>
              </a:rPr>
              <a:t>FUNCIONS</a:t>
            </a:r>
            <a:endParaRPr lang="ca-ES" sz="1400" b="1">
              <a:solidFill>
                <a:schemeClr val="folHlink"/>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8"/>
          <p:cNvSpPr>
            <a:spLocks noGrp="1" noChangeArrowheads="1"/>
          </p:cNvSpPr>
          <p:nvPr>
            <p:ph type="sldNum" sz="quarter" idx="12"/>
          </p:nvPr>
        </p:nvSpPr>
        <p:spPr>
          <a:ln/>
        </p:spPr>
        <p:txBody>
          <a:bodyPr/>
          <a:lstStyle/>
          <a:p>
            <a:pPr>
              <a:defRPr/>
            </a:pPr>
            <a:fld id="{532D0BDC-A7BA-49FD-BAC6-53B188F0B240}" type="slidenum">
              <a:rPr lang="ca-ES"/>
              <a:pPr>
                <a:defRPr/>
              </a:pPr>
              <a:t>46</a:t>
            </a:fld>
            <a:endParaRPr lang="ca-ES"/>
          </a:p>
        </p:txBody>
      </p:sp>
      <p:sp>
        <p:nvSpPr>
          <p:cNvPr id="40961" name="Text Box 123"/>
          <p:cNvSpPr txBox="1">
            <a:spLocks noChangeArrowheads="1"/>
          </p:cNvSpPr>
          <p:nvPr/>
        </p:nvSpPr>
        <p:spPr bwMode="auto">
          <a:xfrm>
            <a:off x="611188" y="620713"/>
            <a:ext cx="7632700" cy="461665"/>
          </a:xfrm>
          <a:prstGeom prst="rect">
            <a:avLst/>
          </a:prstGeom>
          <a:noFill/>
          <a:ln w="9525">
            <a:noFill/>
            <a:miter lim="800000"/>
            <a:headEnd/>
            <a:tailEnd/>
          </a:ln>
        </p:spPr>
        <p:txBody>
          <a:bodyPr>
            <a:spAutoFit/>
          </a:bodyPr>
          <a:lstStyle/>
          <a:p>
            <a:r>
              <a:rPr lang="es-ES" sz="2400" dirty="0"/>
              <a:t>ANÀLISI DE L’ESTRUCTURA DE LA INDÚSTRIA</a:t>
            </a:r>
            <a:endParaRPr lang="ca-ES" sz="2400" dirty="0"/>
          </a:p>
        </p:txBody>
      </p:sp>
      <p:grpSp>
        <p:nvGrpSpPr>
          <p:cNvPr id="2" name="Group 10"/>
          <p:cNvGrpSpPr>
            <a:grpSpLocks/>
          </p:cNvGrpSpPr>
          <p:nvPr/>
        </p:nvGrpSpPr>
        <p:grpSpPr bwMode="auto">
          <a:xfrm>
            <a:off x="1330301" y="2163616"/>
            <a:ext cx="6337300" cy="863600"/>
            <a:chOff x="793" y="1661"/>
            <a:chExt cx="3992" cy="544"/>
          </a:xfrm>
        </p:grpSpPr>
        <p:sp>
          <p:nvSpPr>
            <p:cNvPr id="40977" name="Rectangle 5"/>
            <p:cNvSpPr>
              <a:spLocks noChangeArrowheads="1"/>
            </p:cNvSpPr>
            <p:nvPr/>
          </p:nvSpPr>
          <p:spPr bwMode="auto">
            <a:xfrm>
              <a:off x="793" y="1661"/>
              <a:ext cx="1089" cy="544"/>
            </a:xfrm>
            <a:prstGeom prst="rect">
              <a:avLst/>
            </a:prstGeom>
            <a:solidFill>
              <a:schemeClr val="bg2"/>
            </a:solidFill>
            <a:ln w="9525">
              <a:solidFill>
                <a:schemeClr val="tx1"/>
              </a:solidFill>
              <a:miter lim="800000"/>
              <a:headEnd/>
              <a:tailEnd/>
            </a:ln>
          </p:spPr>
          <p:txBody>
            <a:bodyPr wrap="none" anchor="ctr"/>
            <a:lstStyle/>
            <a:p>
              <a:pPr algn="ctr"/>
              <a:r>
                <a:rPr lang="es-ES"/>
                <a:t>ESTRUCTURA</a:t>
              </a:r>
              <a:endParaRPr lang="ca-ES"/>
            </a:p>
          </p:txBody>
        </p:sp>
        <p:sp>
          <p:nvSpPr>
            <p:cNvPr id="40978" name="Rectangle 6"/>
            <p:cNvSpPr>
              <a:spLocks noChangeArrowheads="1"/>
            </p:cNvSpPr>
            <p:nvPr/>
          </p:nvSpPr>
          <p:spPr bwMode="auto">
            <a:xfrm>
              <a:off x="2290" y="1661"/>
              <a:ext cx="998" cy="544"/>
            </a:xfrm>
            <a:prstGeom prst="rect">
              <a:avLst/>
            </a:prstGeom>
            <a:solidFill>
              <a:schemeClr val="bg2"/>
            </a:solidFill>
            <a:ln w="9525">
              <a:solidFill>
                <a:schemeClr val="tx1"/>
              </a:solidFill>
              <a:miter lim="800000"/>
              <a:headEnd/>
              <a:tailEnd/>
            </a:ln>
          </p:spPr>
          <p:txBody>
            <a:bodyPr wrap="none" anchor="ctr"/>
            <a:lstStyle/>
            <a:p>
              <a:pPr algn="ctr"/>
              <a:r>
                <a:rPr lang="es-ES"/>
                <a:t>CONDUCTA</a:t>
              </a:r>
              <a:endParaRPr lang="ca-ES"/>
            </a:p>
          </p:txBody>
        </p:sp>
        <p:sp>
          <p:nvSpPr>
            <p:cNvPr id="40979" name="Rectangle 7"/>
            <p:cNvSpPr>
              <a:spLocks noChangeArrowheads="1"/>
            </p:cNvSpPr>
            <p:nvPr/>
          </p:nvSpPr>
          <p:spPr bwMode="auto">
            <a:xfrm>
              <a:off x="3787" y="1661"/>
              <a:ext cx="998" cy="544"/>
            </a:xfrm>
            <a:prstGeom prst="rect">
              <a:avLst/>
            </a:prstGeom>
            <a:solidFill>
              <a:schemeClr val="bg2"/>
            </a:solidFill>
            <a:ln w="9525">
              <a:solidFill>
                <a:schemeClr val="tx1"/>
              </a:solidFill>
              <a:miter lim="800000"/>
              <a:headEnd/>
              <a:tailEnd/>
            </a:ln>
          </p:spPr>
          <p:txBody>
            <a:bodyPr wrap="none" anchor="ctr"/>
            <a:lstStyle/>
            <a:p>
              <a:pPr algn="ctr"/>
              <a:r>
                <a:rPr lang="es-ES"/>
                <a:t>RESULTATS</a:t>
              </a:r>
              <a:endParaRPr lang="ca-ES"/>
            </a:p>
          </p:txBody>
        </p:sp>
        <p:sp>
          <p:nvSpPr>
            <p:cNvPr id="40980" name="Line 8"/>
            <p:cNvSpPr>
              <a:spLocks noChangeShapeType="1"/>
            </p:cNvSpPr>
            <p:nvPr/>
          </p:nvSpPr>
          <p:spPr bwMode="auto">
            <a:xfrm>
              <a:off x="1882" y="1933"/>
              <a:ext cx="408" cy="0"/>
            </a:xfrm>
            <a:prstGeom prst="line">
              <a:avLst/>
            </a:prstGeom>
            <a:noFill/>
            <a:ln w="19050">
              <a:solidFill>
                <a:schemeClr val="tx1"/>
              </a:solidFill>
              <a:round/>
              <a:headEnd/>
              <a:tailEnd type="triangle" w="med" len="med"/>
            </a:ln>
          </p:spPr>
          <p:txBody>
            <a:bodyPr/>
            <a:lstStyle/>
            <a:p>
              <a:endParaRPr lang="en-US"/>
            </a:p>
          </p:txBody>
        </p:sp>
        <p:sp>
          <p:nvSpPr>
            <p:cNvPr id="40981" name="Line 9"/>
            <p:cNvSpPr>
              <a:spLocks noChangeShapeType="1"/>
            </p:cNvSpPr>
            <p:nvPr/>
          </p:nvSpPr>
          <p:spPr bwMode="auto">
            <a:xfrm>
              <a:off x="3288" y="1933"/>
              <a:ext cx="499" cy="0"/>
            </a:xfrm>
            <a:prstGeom prst="line">
              <a:avLst/>
            </a:prstGeom>
            <a:noFill/>
            <a:ln w="19050">
              <a:solidFill>
                <a:schemeClr val="tx1"/>
              </a:solidFill>
              <a:round/>
              <a:headEnd/>
              <a:tailEnd type="triangle" w="med" len="med"/>
            </a:ln>
          </p:spPr>
          <p:txBody>
            <a:bodyPr/>
            <a:lstStyle/>
            <a:p>
              <a:endParaRPr lang="en-US"/>
            </a:p>
          </p:txBody>
        </p:sp>
      </p:grpSp>
      <p:sp>
        <p:nvSpPr>
          <p:cNvPr id="40963" name="Text Box 11"/>
          <p:cNvSpPr txBox="1">
            <a:spLocks noChangeArrowheads="1"/>
          </p:cNvSpPr>
          <p:nvPr/>
        </p:nvSpPr>
        <p:spPr bwMode="auto">
          <a:xfrm>
            <a:off x="1763688" y="1444478"/>
            <a:ext cx="5429250" cy="366713"/>
          </a:xfrm>
          <a:prstGeom prst="rect">
            <a:avLst/>
          </a:prstGeom>
          <a:noFill/>
          <a:ln w="9525">
            <a:noFill/>
            <a:miter lim="800000"/>
            <a:headEnd/>
            <a:tailEnd/>
          </a:ln>
        </p:spPr>
        <p:txBody>
          <a:bodyPr wrap="none">
            <a:spAutoFit/>
          </a:bodyPr>
          <a:lstStyle/>
          <a:p>
            <a:r>
              <a:rPr lang="es-ES" b="1" dirty="0">
                <a:solidFill>
                  <a:schemeClr val="folHlink"/>
                </a:solidFill>
              </a:rPr>
              <a:t>MODEL CLÀSSIC DE L’ECONOMIA INDÚSTRIAL</a:t>
            </a:r>
            <a:endParaRPr lang="ca-ES" b="1" dirty="0">
              <a:solidFill>
                <a:schemeClr val="folHlink"/>
              </a:solidFill>
            </a:endParaRPr>
          </a:p>
        </p:txBody>
      </p:sp>
      <p:sp>
        <p:nvSpPr>
          <p:cNvPr id="40964" name="Line 13"/>
          <p:cNvSpPr>
            <a:spLocks noChangeShapeType="1"/>
          </p:cNvSpPr>
          <p:nvPr/>
        </p:nvSpPr>
        <p:spPr bwMode="auto">
          <a:xfrm flipV="1">
            <a:off x="2195488" y="3027216"/>
            <a:ext cx="0" cy="649287"/>
          </a:xfrm>
          <a:prstGeom prst="line">
            <a:avLst/>
          </a:prstGeom>
          <a:noFill/>
          <a:ln w="19050">
            <a:solidFill>
              <a:schemeClr val="tx1"/>
            </a:solidFill>
            <a:round/>
            <a:headEnd/>
            <a:tailEnd type="triangle" w="med" len="med"/>
          </a:ln>
        </p:spPr>
        <p:txBody>
          <a:bodyPr/>
          <a:lstStyle/>
          <a:p>
            <a:endParaRPr lang="en-US"/>
          </a:p>
        </p:txBody>
      </p:sp>
      <p:sp>
        <p:nvSpPr>
          <p:cNvPr id="40965" name="Line 14"/>
          <p:cNvSpPr>
            <a:spLocks noChangeShapeType="1"/>
          </p:cNvSpPr>
          <p:nvPr/>
        </p:nvSpPr>
        <p:spPr bwMode="auto">
          <a:xfrm flipV="1">
            <a:off x="4498951" y="3027216"/>
            <a:ext cx="0" cy="649287"/>
          </a:xfrm>
          <a:prstGeom prst="line">
            <a:avLst/>
          </a:prstGeom>
          <a:noFill/>
          <a:ln w="19050">
            <a:solidFill>
              <a:schemeClr val="tx1"/>
            </a:solidFill>
            <a:round/>
            <a:headEnd/>
            <a:tailEnd type="triangle" w="med" len="med"/>
          </a:ln>
        </p:spPr>
        <p:txBody>
          <a:bodyPr/>
          <a:lstStyle/>
          <a:p>
            <a:endParaRPr lang="en-US"/>
          </a:p>
        </p:txBody>
      </p:sp>
      <p:sp>
        <p:nvSpPr>
          <p:cNvPr id="40966" name="Line 15"/>
          <p:cNvSpPr>
            <a:spLocks noChangeShapeType="1"/>
          </p:cNvSpPr>
          <p:nvPr/>
        </p:nvSpPr>
        <p:spPr bwMode="auto">
          <a:xfrm flipV="1">
            <a:off x="6875438" y="3027216"/>
            <a:ext cx="0" cy="649287"/>
          </a:xfrm>
          <a:prstGeom prst="line">
            <a:avLst/>
          </a:prstGeom>
          <a:noFill/>
          <a:ln w="19050">
            <a:solidFill>
              <a:schemeClr val="tx1"/>
            </a:solidFill>
            <a:round/>
            <a:headEnd/>
            <a:tailEnd type="triangle" w="med" len="med"/>
          </a:ln>
        </p:spPr>
        <p:txBody>
          <a:bodyPr/>
          <a:lstStyle/>
          <a:p>
            <a:endParaRPr lang="en-US"/>
          </a:p>
        </p:txBody>
      </p:sp>
      <p:sp>
        <p:nvSpPr>
          <p:cNvPr id="40967" name="Line 16"/>
          <p:cNvSpPr>
            <a:spLocks noChangeShapeType="1"/>
          </p:cNvSpPr>
          <p:nvPr/>
        </p:nvSpPr>
        <p:spPr bwMode="auto">
          <a:xfrm>
            <a:off x="1403326" y="3676503"/>
            <a:ext cx="1511300" cy="0"/>
          </a:xfrm>
          <a:prstGeom prst="line">
            <a:avLst/>
          </a:prstGeom>
          <a:noFill/>
          <a:ln w="19050">
            <a:solidFill>
              <a:schemeClr val="tx1"/>
            </a:solidFill>
            <a:round/>
            <a:headEnd/>
            <a:tailEnd/>
          </a:ln>
        </p:spPr>
        <p:txBody>
          <a:bodyPr/>
          <a:lstStyle/>
          <a:p>
            <a:endParaRPr lang="en-US"/>
          </a:p>
        </p:txBody>
      </p:sp>
      <p:sp>
        <p:nvSpPr>
          <p:cNvPr id="40968" name="Line 17"/>
          <p:cNvSpPr>
            <a:spLocks noChangeShapeType="1"/>
          </p:cNvSpPr>
          <p:nvPr/>
        </p:nvSpPr>
        <p:spPr bwMode="auto">
          <a:xfrm>
            <a:off x="3706788" y="3676503"/>
            <a:ext cx="1511300" cy="0"/>
          </a:xfrm>
          <a:prstGeom prst="line">
            <a:avLst/>
          </a:prstGeom>
          <a:noFill/>
          <a:ln w="19050">
            <a:solidFill>
              <a:schemeClr val="tx1"/>
            </a:solidFill>
            <a:round/>
            <a:headEnd/>
            <a:tailEnd/>
          </a:ln>
        </p:spPr>
        <p:txBody>
          <a:bodyPr/>
          <a:lstStyle/>
          <a:p>
            <a:endParaRPr lang="en-US"/>
          </a:p>
        </p:txBody>
      </p:sp>
      <p:sp>
        <p:nvSpPr>
          <p:cNvPr id="40969" name="Line 18"/>
          <p:cNvSpPr>
            <a:spLocks noChangeShapeType="1"/>
          </p:cNvSpPr>
          <p:nvPr/>
        </p:nvSpPr>
        <p:spPr bwMode="auto">
          <a:xfrm>
            <a:off x="6156301" y="3676503"/>
            <a:ext cx="1511300" cy="0"/>
          </a:xfrm>
          <a:prstGeom prst="line">
            <a:avLst/>
          </a:prstGeom>
          <a:noFill/>
          <a:ln w="19050">
            <a:solidFill>
              <a:schemeClr val="tx1"/>
            </a:solidFill>
            <a:round/>
            <a:headEnd/>
            <a:tailEnd/>
          </a:ln>
        </p:spPr>
        <p:txBody>
          <a:bodyPr/>
          <a:lstStyle/>
          <a:p>
            <a:endParaRPr lang="en-US"/>
          </a:p>
        </p:txBody>
      </p:sp>
      <p:sp>
        <p:nvSpPr>
          <p:cNvPr id="40970" name="Text Box 19"/>
          <p:cNvSpPr txBox="1">
            <a:spLocks noChangeArrowheads="1"/>
          </p:cNvSpPr>
          <p:nvPr/>
        </p:nvSpPr>
        <p:spPr bwMode="auto">
          <a:xfrm>
            <a:off x="1446467" y="3770166"/>
            <a:ext cx="1386918" cy="461665"/>
          </a:xfrm>
          <a:prstGeom prst="rect">
            <a:avLst/>
          </a:prstGeom>
          <a:noFill/>
          <a:ln w="9525">
            <a:noFill/>
            <a:miter lim="800000"/>
            <a:headEnd/>
            <a:tailEnd/>
          </a:ln>
        </p:spPr>
        <p:txBody>
          <a:bodyPr wrap="none">
            <a:spAutoFit/>
          </a:bodyPr>
          <a:lstStyle/>
          <a:p>
            <a:pPr algn="ctr"/>
            <a:r>
              <a:rPr lang="ca-ES" sz="1200" b="1" dirty="0"/>
              <a:t>Característiques</a:t>
            </a:r>
          </a:p>
          <a:p>
            <a:pPr algn="ctr"/>
            <a:r>
              <a:rPr lang="ca-ES" sz="1200" dirty="0"/>
              <a:t>indústria</a:t>
            </a:r>
            <a:endParaRPr lang="ca-ES" sz="1200" b="1" dirty="0"/>
          </a:p>
        </p:txBody>
      </p:sp>
      <p:sp>
        <p:nvSpPr>
          <p:cNvPr id="40971" name="Text Box 20"/>
          <p:cNvSpPr txBox="1">
            <a:spLocks noChangeArrowheads="1"/>
          </p:cNvSpPr>
          <p:nvPr/>
        </p:nvSpPr>
        <p:spPr bwMode="auto">
          <a:xfrm>
            <a:off x="3490888" y="3770166"/>
            <a:ext cx="1919288" cy="457200"/>
          </a:xfrm>
          <a:prstGeom prst="rect">
            <a:avLst/>
          </a:prstGeom>
          <a:noFill/>
          <a:ln w="9525">
            <a:noFill/>
            <a:miter lim="800000"/>
            <a:headEnd/>
            <a:tailEnd/>
          </a:ln>
        </p:spPr>
        <p:txBody>
          <a:bodyPr wrap="none">
            <a:spAutoFit/>
          </a:bodyPr>
          <a:lstStyle/>
          <a:p>
            <a:pPr algn="ctr"/>
            <a:r>
              <a:rPr lang="ca-ES" sz="1200" b="1"/>
              <a:t>Decisions de l’empresa,</a:t>
            </a:r>
          </a:p>
          <a:p>
            <a:pPr algn="ctr"/>
            <a:r>
              <a:rPr lang="ca-ES" sz="1200" b="1"/>
              <a:t>estratègia</a:t>
            </a:r>
          </a:p>
        </p:txBody>
      </p:sp>
      <p:sp>
        <p:nvSpPr>
          <p:cNvPr id="40972" name="Text Box 21"/>
          <p:cNvSpPr txBox="1">
            <a:spLocks noChangeArrowheads="1"/>
          </p:cNvSpPr>
          <p:nvPr/>
        </p:nvSpPr>
        <p:spPr bwMode="auto">
          <a:xfrm>
            <a:off x="6073751" y="3770166"/>
            <a:ext cx="1833562" cy="457200"/>
          </a:xfrm>
          <a:prstGeom prst="rect">
            <a:avLst/>
          </a:prstGeom>
          <a:noFill/>
          <a:ln w="9525">
            <a:noFill/>
            <a:miter lim="800000"/>
            <a:headEnd/>
            <a:tailEnd/>
          </a:ln>
        </p:spPr>
        <p:txBody>
          <a:bodyPr wrap="none">
            <a:spAutoFit/>
          </a:bodyPr>
          <a:lstStyle/>
          <a:p>
            <a:pPr algn="ctr"/>
            <a:r>
              <a:rPr lang="ca-ES" sz="1200" b="1"/>
              <a:t>Beneficis de l’empresa</a:t>
            </a:r>
          </a:p>
          <a:p>
            <a:pPr algn="ctr"/>
            <a:r>
              <a:rPr lang="ca-ES" sz="1200" b="1"/>
              <a:t>i de la indústria</a:t>
            </a:r>
          </a:p>
        </p:txBody>
      </p:sp>
      <p:sp>
        <p:nvSpPr>
          <p:cNvPr id="40973" name="Rectangle 28"/>
          <p:cNvSpPr>
            <a:spLocks noChangeArrowheads="1"/>
          </p:cNvSpPr>
          <p:nvPr/>
        </p:nvSpPr>
        <p:spPr bwMode="auto">
          <a:xfrm>
            <a:off x="2914626" y="4395641"/>
            <a:ext cx="1584325" cy="865187"/>
          </a:xfrm>
          <a:prstGeom prst="rect">
            <a:avLst/>
          </a:prstGeom>
          <a:noFill/>
          <a:ln w="19050">
            <a:solidFill>
              <a:schemeClr val="tx1"/>
            </a:solidFill>
            <a:miter lim="800000"/>
            <a:headEnd/>
            <a:tailEnd/>
          </a:ln>
        </p:spPr>
        <p:txBody>
          <a:bodyPr wrap="none" anchor="ctr"/>
          <a:lstStyle/>
          <a:p>
            <a:pPr algn="ctr"/>
            <a:r>
              <a:rPr lang="es-ES" sz="1000" b="1">
                <a:solidFill>
                  <a:schemeClr val="folHlink"/>
                </a:solidFill>
              </a:rPr>
              <a:t>HIPÒTESI</a:t>
            </a:r>
          </a:p>
          <a:p>
            <a:pPr algn="ctr"/>
            <a:r>
              <a:rPr lang="es-ES" sz="1000" b="1">
                <a:solidFill>
                  <a:schemeClr val="folHlink"/>
                </a:solidFill>
              </a:rPr>
              <a:t>DE COMPETÈNCIA </a:t>
            </a:r>
          </a:p>
          <a:p>
            <a:pPr algn="ctr"/>
            <a:r>
              <a:rPr lang="es-ES" sz="1000" b="1">
                <a:solidFill>
                  <a:schemeClr val="folHlink"/>
                </a:solidFill>
              </a:rPr>
              <a:t>IMPERFECTA</a:t>
            </a:r>
            <a:endParaRPr lang="ca-ES" sz="1000" b="1">
              <a:solidFill>
                <a:schemeClr val="folHlink"/>
              </a:solidFill>
            </a:endParaRPr>
          </a:p>
        </p:txBody>
      </p:sp>
      <p:sp>
        <p:nvSpPr>
          <p:cNvPr id="40974" name="Rectangle 29"/>
          <p:cNvSpPr>
            <a:spLocks noChangeArrowheads="1"/>
          </p:cNvSpPr>
          <p:nvPr/>
        </p:nvSpPr>
        <p:spPr bwMode="auto">
          <a:xfrm>
            <a:off x="5003776" y="4395641"/>
            <a:ext cx="1584325" cy="865187"/>
          </a:xfrm>
          <a:prstGeom prst="rect">
            <a:avLst/>
          </a:prstGeom>
          <a:noFill/>
          <a:ln w="19050">
            <a:solidFill>
              <a:schemeClr val="tx1"/>
            </a:solidFill>
            <a:miter lim="800000"/>
            <a:headEnd/>
            <a:tailEnd/>
          </a:ln>
        </p:spPr>
        <p:txBody>
          <a:bodyPr wrap="none" anchor="ctr"/>
          <a:lstStyle/>
          <a:p>
            <a:pPr algn="ctr"/>
            <a:r>
              <a:rPr lang="es-ES" sz="1000" b="1">
                <a:solidFill>
                  <a:schemeClr val="folHlink"/>
                </a:solidFill>
              </a:rPr>
              <a:t>POSSIBILITAT</a:t>
            </a:r>
          </a:p>
          <a:p>
            <a:pPr algn="ctr"/>
            <a:r>
              <a:rPr lang="es-ES" sz="1000" b="1">
                <a:solidFill>
                  <a:schemeClr val="folHlink"/>
                </a:solidFill>
              </a:rPr>
              <a:t>D’OBTENIR</a:t>
            </a:r>
          </a:p>
          <a:p>
            <a:pPr algn="ctr"/>
            <a:r>
              <a:rPr lang="es-ES" sz="1000" b="1">
                <a:solidFill>
                  <a:schemeClr val="folHlink"/>
                </a:solidFill>
              </a:rPr>
              <a:t>RENDES SUPERIORS</a:t>
            </a:r>
            <a:endParaRPr lang="ca-ES" sz="1000" b="1">
              <a:solidFill>
                <a:schemeClr val="folHlink"/>
              </a:solidFill>
            </a:endParaRPr>
          </a:p>
        </p:txBody>
      </p:sp>
      <p:sp>
        <p:nvSpPr>
          <p:cNvPr id="40975" name="Line 30"/>
          <p:cNvSpPr>
            <a:spLocks noChangeShapeType="1"/>
          </p:cNvSpPr>
          <p:nvPr/>
        </p:nvSpPr>
        <p:spPr bwMode="auto">
          <a:xfrm>
            <a:off x="4498951" y="4827441"/>
            <a:ext cx="504825" cy="0"/>
          </a:xfrm>
          <a:prstGeom prst="line">
            <a:avLst/>
          </a:prstGeom>
          <a:noFill/>
          <a:ln w="19050">
            <a:solidFill>
              <a:srgbClr val="FF0000"/>
            </a:solidFill>
            <a:round/>
            <a:headEnd/>
            <a:tailEnd type="triangle" w="med" len="med"/>
          </a:ln>
        </p:spPr>
        <p:txBody>
          <a:bodyPr/>
          <a:lstStyle/>
          <a:p>
            <a:endParaRPr lang="en-US"/>
          </a:p>
        </p:txBody>
      </p:sp>
      <p:pic>
        <p:nvPicPr>
          <p:cNvPr id="40976" name="Picture 2"/>
          <p:cNvPicPr>
            <a:picLocks noChangeAspect="1" noChangeArrowheads="1"/>
          </p:cNvPicPr>
          <p:nvPr/>
        </p:nvPicPr>
        <p:blipFill>
          <a:blip r:embed="rId2" cstate="print"/>
          <a:srcRect/>
          <a:stretch>
            <a:fillRect/>
          </a:stretch>
        </p:blipFill>
        <p:spPr bwMode="auto">
          <a:xfrm>
            <a:off x="2195488" y="4611541"/>
            <a:ext cx="339725" cy="42862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sldNum" sz="quarter" idx="12"/>
          </p:nvPr>
        </p:nvSpPr>
        <p:spPr>
          <a:ln/>
        </p:spPr>
        <p:txBody>
          <a:bodyPr/>
          <a:lstStyle/>
          <a:p>
            <a:pPr>
              <a:defRPr/>
            </a:pPr>
            <a:fld id="{915BE768-C2EE-4C63-BA63-1C7C2301DFFE}" type="slidenum">
              <a:rPr lang="ca-ES"/>
              <a:pPr>
                <a:defRPr/>
              </a:pPr>
              <a:t>47</a:t>
            </a:fld>
            <a:endParaRPr lang="ca-ES"/>
          </a:p>
        </p:txBody>
      </p:sp>
      <p:sp>
        <p:nvSpPr>
          <p:cNvPr id="43009" name="Text Box 123"/>
          <p:cNvSpPr txBox="1">
            <a:spLocks noChangeArrowheads="1"/>
          </p:cNvSpPr>
          <p:nvPr/>
        </p:nvSpPr>
        <p:spPr bwMode="auto">
          <a:xfrm>
            <a:off x="611188" y="620713"/>
            <a:ext cx="7632700" cy="461665"/>
          </a:xfrm>
          <a:prstGeom prst="rect">
            <a:avLst/>
          </a:prstGeom>
          <a:noFill/>
          <a:ln w="9525">
            <a:noFill/>
            <a:miter lim="800000"/>
            <a:headEnd/>
            <a:tailEnd/>
          </a:ln>
        </p:spPr>
        <p:txBody>
          <a:bodyPr>
            <a:spAutoFit/>
          </a:bodyPr>
          <a:lstStyle/>
          <a:p>
            <a:r>
              <a:rPr lang="es-ES" sz="2400" dirty="0"/>
              <a:t>MODEL DE LES 5 FORCES DE PORTER</a:t>
            </a:r>
            <a:endParaRPr lang="ca-ES" sz="2400" dirty="0"/>
          </a:p>
        </p:txBody>
      </p:sp>
      <p:sp>
        <p:nvSpPr>
          <p:cNvPr id="43010" name="Text Box 5"/>
          <p:cNvSpPr txBox="1">
            <a:spLocks noChangeArrowheads="1"/>
          </p:cNvSpPr>
          <p:nvPr/>
        </p:nvSpPr>
        <p:spPr bwMode="auto">
          <a:xfrm>
            <a:off x="1043608" y="1700808"/>
            <a:ext cx="7891904" cy="369332"/>
          </a:xfrm>
          <a:prstGeom prst="rect">
            <a:avLst/>
          </a:prstGeom>
          <a:noFill/>
          <a:ln w="9525">
            <a:noFill/>
            <a:miter lim="800000"/>
            <a:headEnd/>
            <a:tailEnd/>
          </a:ln>
        </p:spPr>
        <p:txBody>
          <a:bodyPr wrap="none">
            <a:spAutoFit/>
          </a:bodyPr>
          <a:lstStyle/>
          <a:p>
            <a:r>
              <a:rPr lang="ca-ES" b="1" dirty="0"/>
              <a:t>La forma de compartir és el determinant de la rendibilitat de l’empresa</a:t>
            </a:r>
          </a:p>
        </p:txBody>
      </p:sp>
      <p:pic>
        <p:nvPicPr>
          <p:cNvPr id="43011" name="Picture 2"/>
          <p:cNvPicPr>
            <a:picLocks noChangeAspect="1" noChangeArrowheads="1"/>
          </p:cNvPicPr>
          <p:nvPr/>
        </p:nvPicPr>
        <p:blipFill>
          <a:blip r:embed="rId2" cstate="print"/>
          <a:srcRect/>
          <a:stretch>
            <a:fillRect/>
          </a:stretch>
        </p:blipFill>
        <p:spPr bwMode="auto">
          <a:xfrm>
            <a:off x="683568" y="1484784"/>
            <a:ext cx="360040" cy="768786"/>
          </a:xfrm>
          <a:prstGeom prst="rect">
            <a:avLst/>
          </a:prstGeom>
          <a:noFill/>
          <a:ln w="9525">
            <a:noFill/>
            <a:miter lim="800000"/>
            <a:headEnd/>
            <a:tailEnd/>
          </a:ln>
        </p:spPr>
      </p:pic>
      <p:sp>
        <p:nvSpPr>
          <p:cNvPr id="43012" name="Text Box 7"/>
          <p:cNvSpPr txBox="1">
            <a:spLocks noChangeArrowheads="1"/>
          </p:cNvSpPr>
          <p:nvPr/>
        </p:nvSpPr>
        <p:spPr bwMode="auto">
          <a:xfrm>
            <a:off x="539552" y="2492896"/>
            <a:ext cx="8208267" cy="3046988"/>
          </a:xfrm>
          <a:prstGeom prst="rect">
            <a:avLst/>
          </a:prstGeom>
          <a:noFill/>
          <a:ln w="9525">
            <a:solidFill>
              <a:schemeClr val="tx1"/>
            </a:solidFill>
            <a:miter lim="800000"/>
            <a:headEnd/>
            <a:tailEnd/>
          </a:ln>
        </p:spPr>
        <p:txBody>
          <a:bodyPr wrap="square">
            <a:spAutoFit/>
          </a:bodyPr>
          <a:lstStyle/>
          <a:p>
            <a:pPr algn="ctr"/>
            <a:r>
              <a:rPr lang="ca-ES" b="1" dirty="0">
                <a:solidFill>
                  <a:schemeClr val="folHlink"/>
                </a:solidFill>
              </a:rPr>
              <a:t>Interrelació entre estratègia de l’empresa i forces competitives:</a:t>
            </a:r>
          </a:p>
          <a:p>
            <a:pPr algn="ctr"/>
            <a:endParaRPr lang="ca-ES" b="1" dirty="0">
              <a:solidFill>
                <a:schemeClr val="folHlink"/>
              </a:solidFill>
            </a:endParaRPr>
          </a:p>
          <a:p>
            <a:pPr algn="ctr"/>
            <a:endParaRPr lang="ca-ES" dirty="0">
              <a:solidFill>
                <a:schemeClr val="folHlink"/>
              </a:solidFill>
            </a:endParaRPr>
          </a:p>
          <a:p>
            <a:pPr algn="ctr">
              <a:buFontTx/>
              <a:buChar char="•"/>
            </a:pPr>
            <a:r>
              <a:rPr lang="ca-ES" dirty="0"/>
              <a:t> Si les empreses poden obtenir rendes extraordinàries, la indústria és atractiva.</a:t>
            </a:r>
          </a:p>
          <a:p>
            <a:pPr algn="ctr"/>
            <a:endParaRPr lang="ca-ES" dirty="0"/>
          </a:p>
          <a:p>
            <a:pPr algn="ctr">
              <a:buFontTx/>
              <a:buChar char="•"/>
            </a:pPr>
            <a:r>
              <a:rPr lang="ca-ES" dirty="0"/>
              <a:t> Empreses d’èxit són més capaces d’aprofitar oportunitats i evitar amenaces.</a:t>
            </a:r>
          </a:p>
          <a:p>
            <a:pPr algn="ctr"/>
            <a:endParaRPr lang="ca-ES" dirty="0"/>
          </a:p>
          <a:p>
            <a:pPr algn="ctr">
              <a:buFontTx/>
              <a:buChar char="•"/>
            </a:pPr>
            <a:r>
              <a:rPr lang="ca-ES" dirty="0"/>
              <a:t> L’empresa pot intentar modificar algun factor extern al seu favor.</a:t>
            </a:r>
          </a:p>
          <a:p>
            <a:endParaRPr lang="ca-ES" sz="1200" dirty="0">
              <a:solidFill>
                <a:schemeClr val="folHlink"/>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8"/>
          <p:cNvSpPr>
            <a:spLocks noGrp="1" noChangeArrowheads="1"/>
          </p:cNvSpPr>
          <p:nvPr>
            <p:ph type="sldNum" sz="quarter" idx="12"/>
          </p:nvPr>
        </p:nvSpPr>
        <p:spPr>
          <a:ln/>
        </p:spPr>
        <p:txBody>
          <a:bodyPr/>
          <a:lstStyle/>
          <a:p>
            <a:pPr>
              <a:defRPr/>
            </a:pPr>
            <a:fld id="{35A58340-D14E-48E7-97CD-B333D3995F3A}" type="slidenum">
              <a:rPr lang="ca-ES"/>
              <a:pPr>
                <a:defRPr/>
              </a:pPr>
              <a:t>48</a:t>
            </a:fld>
            <a:endParaRPr lang="ca-ES"/>
          </a:p>
        </p:txBody>
      </p:sp>
      <p:sp>
        <p:nvSpPr>
          <p:cNvPr id="41985" name="Text Box 123"/>
          <p:cNvSpPr txBox="1">
            <a:spLocks noChangeArrowheads="1"/>
          </p:cNvSpPr>
          <p:nvPr/>
        </p:nvSpPr>
        <p:spPr bwMode="auto">
          <a:xfrm>
            <a:off x="611188" y="620713"/>
            <a:ext cx="7632700" cy="461665"/>
          </a:xfrm>
          <a:prstGeom prst="rect">
            <a:avLst/>
          </a:prstGeom>
          <a:noFill/>
          <a:ln w="9525">
            <a:noFill/>
            <a:miter lim="800000"/>
            <a:headEnd/>
            <a:tailEnd/>
          </a:ln>
        </p:spPr>
        <p:txBody>
          <a:bodyPr>
            <a:spAutoFit/>
          </a:bodyPr>
          <a:lstStyle/>
          <a:p>
            <a:r>
              <a:rPr lang="es-ES" sz="2400" dirty="0"/>
              <a:t>MODEL DE LES 5 FORCES DE PORTER(1982)</a:t>
            </a:r>
            <a:endParaRPr lang="ca-ES" sz="2400" dirty="0"/>
          </a:p>
        </p:txBody>
      </p:sp>
      <p:sp>
        <p:nvSpPr>
          <p:cNvPr id="41986" name="Rectangle 12"/>
          <p:cNvSpPr>
            <a:spLocks noChangeArrowheads="1"/>
          </p:cNvSpPr>
          <p:nvPr/>
        </p:nvSpPr>
        <p:spPr bwMode="auto">
          <a:xfrm>
            <a:off x="3635375" y="1342879"/>
            <a:ext cx="1873250" cy="863600"/>
          </a:xfrm>
          <a:prstGeom prst="rect">
            <a:avLst/>
          </a:prstGeom>
          <a:solidFill>
            <a:schemeClr val="bg2"/>
          </a:solidFill>
          <a:ln w="9525">
            <a:solidFill>
              <a:schemeClr val="tx1"/>
            </a:solidFill>
            <a:miter lim="800000"/>
            <a:headEnd/>
            <a:tailEnd/>
          </a:ln>
        </p:spPr>
        <p:txBody>
          <a:bodyPr wrap="none" anchor="ctr"/>
          <a:lstStyle/>
          <a:p>
            <a:pPr algn="ctr"/>
            <a:r>
              <a:rPr lang="es-ES" sz="1600"/>
              <a:t>COMPETIDORS</a:t>
            </a:r>
          </a:p>
          <a:p>
            <a:pPr algn="ctr"/>
            <a:r>
              <a:rPr lang="es-ES" sz="1600"/>
              <a:t>POTENCIALS</a:t>
            </a:r>
            <a:endParaRPr lang="ca-ES" sz="1600"/>
          </a:p>
        </p:txBody>
      </p:sp>
      <p:sp>
        <p:nvSpPr>
          <p:cNvPr id="41987" name="Rectangle 17"/>
          <p:cNvSpPr>
            <a:spLocks noChangeArrowheads="1"/>
          </p:cNvSpPr>
          <p:nvPr/>
        </p:nvSpPr>
        <p:spPr bwMode="auto">
          <a:xfrm>
            <a:off x="3562350" y="2711304"/>
            <a:ext cx="2016125" cy="1296987"/>
          </a:xfrm>
          <a:prstGeom prst="rect">
            <a:avLst/>
          </a:prstGeom>
          <a:solidFill>
            <a:schemeClr val="bg2"/>
          </a:solidFill>
          <a:ln w="9525">
            <a:solidFill>
              <a:schemeClr val="tx1"/>
            </a:solidFill>
            <a:miter lim="800000"/>
            <a:headEnd/>
            <a:tailEnd/>
          </a:ln>
        </p:spPr>
        <p:txBody>
          <a:bodyPr wrap="none" anchor="ctr"/>
          <a:lstStyle/>
          <a:p>
            <a:pPr algn="ctr"/>
            <a:r>
              <a:rPr lang="es-ES" sz="1600"/>
              <a:t>COMPETIDORS</a:t>
            </a:r>
          </a:p>
          <a:p>
            <a:pPr algn="ctr"/>
            <a:r>
              <a:rPr lang="es-ES" sz="1600"/>
              <a:t>INDÚSTRIA</a:t>
            </a:r>
          </a:p>
          <a:p>
            <a:pPr algn="ctr"/>
            <a:endParaRPr lang="es-ES" sz="1600"/>
          </a:p>
          <a:p>
            <a:pPr algn="ctr"/>
            <a:r>
              <a:rPr lang="es-ES" sz="1400" b="1"/>
              <a:t>Rivalitat entre</a:t>
            </a:r>
          </a:p>
          <a:p>
            <a:pPr algn="ctr"/>
            <a:r>
              <a:rPr lang="es-ES" sz="1400" b="1"/>
              <a:t>competidors</a:t>
            </a:r>
            <a:endParaRPr lang="ca-ES" sz="1400" b="1"/>
          </a:p>
        </p:txBody>
      </p:sp>
      <p:sp>
        <p:nvSpPr>
          <p:cNvPr id="41988" name="Rectangle 18"/>
          <p:cNvSpPr>
            <a:spLocks noChangeArrowheads="1"/>
          </p:cNvSpPr>
          <p:nvPr/>
        </p:nvSpPr>
        <p:spPr bwMode="auto">
          <a:xfrm>
            <a:off x="6083300" y="2784329"/>
            <a:ext cx="1873250" cy="863600"/>
          </a:xfrm>
          <a:prstGeom prst="rect">
            <a:avLst/>
          </a:prstGeom>
          <a:solidFill>
            <a:schemeClr val="bg2"/>
          </a:solidFill>
          <a:ln w="9525">
            <a:solidFill>
              <a:schemeClr val="tx1"/>
            </a:solidFill>
            <a:miter lim="800000"/>
            <a:headEnd/>
            <a:tailEnd/>
          </a:ln>
        </p:spPr>
        <p:txBody>
          <a:bodyPr wrap="none" anchor="ctr"/>
          <a:lstStyle/>
          <a:p>
            <a:pPr algn="ctr"/>
            <a:r>
              <a:rPr lang="es-ES" sz="1600"/>
              <a:t>CLIENTS</a:t>
            </a:r>
            <a:endParaRPr lang="ca-ES" sz="1600"/>
          </a:p>
        </p:txBody>
      </p:sp>
      <p:sp>
        <p:nvSpPr>
          <p:cNvPr id="41989" name="Rectangle 19"/>
          <p:cNvSpPr>
            <a:spLocks noChangeArrowheads="1"/>
          </p:cNvSpPr>
          <p:nvPr/>
        </p:nvSpPr>
        <p:spPr bwMode="auto">
          <a:xfrm>
            <a:off x="1185863" y="2711304"/>
            <a:ext cx="1873250" cy="863600"/>
          </a:xfrm>
          <a:prstGeom prst="rect">
            <a:avLst/>
          </a:prstGeom>
          <a:solidFill>
            <a:schemeClr val="bg2"/>
          </a:solidFill>
          <a:ln w="9525">
            <a:solidFill>
              <a:schemeClr val="tx1"/>
            </a:solidFill>
            <a:miter lim="800000"/>
            <a:headEnd/>
            <a:tailEnd/>
          </a:ln>
        </p:spPr>
        <p:txBody>
          <a:bodyPr wrap="none" anchor="ctr"/>
          <a:lstStyle/>
          <a:p>
            <a:pPr algn="ctr"/>
            <a:r>
              <a:rPr lang="es-ES" sz="1600"/>
              <a:t>PROVEÏDORS</a:t>
            </a:r>
            <a:endParaRPr lang="ca-ES" sz="1600"/>
          </a:p>
        </p:txBody>
      </p:sp>
      <p:sp>
        <p:nvSpPr>
          <p:cNvPr id="41990" name="Rectangle 20"/>
          <p:cNvSpPr>
            <a:spLocks noChangeArrowheads="1"/>
          </p:cNvSpPr>
          <p:nvPr/>
        </p:nvSpPr>
        <p:spPr bwMode="auto">
          <a:xfrm>
            <a:off x="3635375" y="4368654"/>
            <a:ext cx="1873250" cy="863600"/>
          </a:xfrm>
          <a:prstGeom prst="rect">
            <a:avLst/>
          </a:prstGeom>
          <a:solidFill>
            <a:schemeClr val="bg2"/>
          </a:solidFill>
          <a:ln w="9525">
            <a:solidFill>
              <a:schemeClr val="tx1"/>
            </a:solidFill>
            <a:miter lim="800000"/>
            <a:headEnd/>
            <a:tailEnd/>
          </a:ln>
        </p:spPr>
        <p:txBody>
          <a:bodyPr wrap="none" anchor="ctr"/>
          <a:lstStyle/>
          <a:p>
            <a:pPr algn="ctr"/>
            <a:r>
              <a:rPr lang="es-ES" sz="1600"/>
              <a:t>PRODUCTES</a:t>
            </a:r>
          </a:p>
          <a:p>
            <a:pPr algn="ctr"/>
            <a:r>
              <a:rPr lang="es-ES" sz="1600"/>
              <a:t>SUBSTITUTIUS</a:t>
            </a:r>
            <a:endParaRPr lang="ca-ES" sz="1600"/>
          </a:p>
        </p:txBody>
      </p:sp>
      <p:sp>
        <p:nvSpPr>
          <p:cNvPr id="41991" name="Line 21"/>
          <p:cNvSpPr>
            <a:spLocks noChangeShapeType="1"/>
          </p:cNvSpPr>
          <p:nvPr/>
        </p:nvSpPr>
        <p:spPr bwMode="auto">
          <a:xfrm>
            <a:off x="3059113" y="3216129"/>
            <a:ext cx="503237" cy="0"/>
          </a:xfrm>
          <a:prstGeom prst="line">
            <a:avLst/>
          </a:prstGeom>
          <a:noFill/>
          <a:ln w="19050">
            <a:solidFill>
              <a:srgbClr val="FF0000"/>
            </a:solidFill>
            <a:round/>
            <a:headEnd/>
            <a:tailEnd type="triangle" w="med" len="med"/>
          </a:ln>
        </p:spPr>
        <p:txBody>
          <a:bodyPr/>
          <a:lstStyle/>
          <a:p>
            <a:endParaRPr lang="en-US"/>
          </a:p>
        </p:txBody>
      </p:sp>
      <p:sp>
        <p:nvSpPr>
          <p:cNvPr id="41992" name="Line 22"/>
          <p:cNvSpPr>
            <a:spLocks noChangeShapeType="1"/>
          </p:cNvSpPr>
          <p:nvPr/>
        </p:nvSpPr>
        <p:spPr bwMode="auto">
          <a:xfrm flipH="1">
            <a:off x="5578475" y="3216129"/>
            <a:ext cx="503238" cy="0"/>
          </a:xfrm>
          <a:prstGeom prst="line">
            <a:avLst/>
          </a:prstGeom>
          <a:noFill/>
          <a:ln w="19050">
            <a:solidFill>
              <a:srgbClr val="FF0000"/>
            </a:solidFill>
            <a:round/>
            <a:headEnd/>
            <a:tailEnd type="triangle" w="med" len="med"/>
          </a:ln>
        </p:spPr>
        <p:txBody>
          <a:bodyPr/>
          <a:lstStyle/>
          <a:p>
            <a:endParaRPr lang="en-US"/>
          </a:p>
        </p:txBody>
      </p:sp>
      <p:sp>
        <p:nvSpPr>
          <p:cNvPr id="41993" name="Line 23"/>
          <p:cNvSpPr>
            <a:spLocks noChangeShapeType="1"/>
          </p:cNvSpPr>
          <p:nvPr/>
        </p:nvSpPr>
        <p:spPr bwMode="auto">
          <a:xfrm flipV="1">
            <a:off x="4498975" y="4008291"/>
            <a:ext cx="0" cy="358775"/>
          </a:xfrm>
          <a:prstGeom prst="line">
            <a:avLst/>
          </a:prstGeom>
          <a:noFill/>
          <a:ln w="19050">
            <a:solidFill>
              <a:srgbClr val="FF0000"/>
            </a:solidFill>
            <a:round/>
            <a:headEnd/>
            <a:tailEnd type="triangle" w="med" len="med"/>
          </a:ln>
        </p:spPr>
        <p:txBody>
          <a:bodyPr/>
          <a:lstStyle/>
          <a:p>
            <a:endParaRPr lang="en-US"/>
          </a:p>
        </p:txBody>
      </p:sp>
      <p:sp>
        <p:nvSpPr>
          <p:cNvPr id="41994" name="Line 24"/>
          <p:cNvSpPr>
            <a:spLocks noChangeShapeType="1"/>
          </p:cNvSpPr>
          <p:nvPr/>
        </p:nvSpPr>
        <p:spPr bwMode="auto">
          <a:xfrm>
            <a:off x="4498975" y="2208066"/>
            <a:ext cx="0" cy="503238"/>
          </a:xfrm>
          <a:prstGeom prst="line">
            <a:avLst/>
          </a:prstGeom>
          <a:noFill/>
          <a:ln w="19050">
            <a:solidFill>
              <a:srgbClr val="FF0000"/>
            </a:solidFill>
            <a:round/>
            <a:headEnd/>
            <a:tailEnd type="triangle" w="med" len="med"/>
          </a:ln>
        </p:spPr>
        <p:txBody>
          <a:bodyPr/>
          <a:lstStyle/>
          <a:p>
            <a:endParaRPr lang="en-US"/>
          </a:p>
        </p:txBody>
      </p:sp>
      <p:sp>
        <p:nvSpPr>
          <p:cNvPr id="41995" name="Text Box 25"/>
          <p:cNvSpPr txBox="1">
            <a:spLocks noChangeArrowheads="1"/>
          </p:cNvSpPr>
          <p:nvPr/>
        </p:nvSpPr>
        <p:spPr bwMode="auto">
          <a:xfrm>
            <a:off x="5651500" y="4727429"/>
            <a:ext cx="3214341" cy="307777"/>
          </a:xfrm>
          <a:prstGeom prst="rect">
            <a:avLst/>
          </a:prstGeom>
          <a:noFill/>
          <a:ln w="9525">
            <a:noFill/>
            <a:miter lim="800000"/>
            <a:headEnd/>
            <a:tailEnd/>
          </a:ln>
        </p:spPr>
        <p:txBody>
          <a:bodyPr wrap="none">
            <a:spAutoFit/>
          </a:bodyPr>
          <a:lstStyle/>
          <a:p>
            <a:r>
              <a:rPr lang="ca-ES" sz="1400" dirty="0"/>
              <a:t>Amenaça de productes substitutius</a:t>
            </a:r>
          </a:p>
        </p:txBody>
      </p:sp>
      <p:sp>
        <p:nvSpPr>
          <p:cNvPr id="41996" name="Text Box 26"/>
          <p:cNvSpPr txBox="1">
            <a:spLocks noChangeArrowheads="1"/>
          </p:cNvSpPr>
          <p:nvPr/>
        </p:nvSpPr>
        <p:spPr bwMode="auto">
          <a:xfrm>
            <a:off x="538535" y="1631630"/>
            <a:ext cx="3246402" cy="307777"/>
          </a:xfrm>
          <a:prstGeom prst="rect">
            <a:avLst/>
          </a:prstGeom>
          <a:noFill/>
          <a:ln w="9525">
            <a:noFill/>
            <a:miter lim="800000"/>
            <a:headEnd/>
            <a:tailEnd/>
          </a:ln>
        </p:spPr>
        <p:txBody>
          <a:bodyPr wrap="none">
            <a:spAutoFit/>
          </a:bodyPr>
          <a:lstStyle/>
          <a:p>
            <a:r>
              <a:rPr lang="ca-ES" sz="1400" dirty="0"/>
              <a:t>Amenaça de noves incorporacions</a:t>
            </a:r>
          </a:p>
        </p:txBody>
      </p:sp>
      <p:sp>
        <p:nvSpPr>
          <p:cNvPr id="41997" name="Text Box 27"/>
          <p:cNvSpPr txBox="1">
            <a:spLocks noChangeArrowheads="1"/>
          </p:cNvSpPr>
          <p:nvPr/>
        </p:nvSpPr>
        <p:spPr bwMode="auto">
          <a:xfrm>
            <a:off x="1185863" y="3647929"/>
            <a:ext cx="1828800" cy="517525"/>
          </a:xfrm>
          <a:prstGeom prst="rect">
            <a:avLst/>
          </a:prstGeom>
          <a:noFill/>
          <a:ln w="9525">
            <a:noFill/>
            <a:miter lim="800000"/>
            <a:headEnd/>
            <a:tailEnd/>
          </a:ln>
        </p:spPr>
        <p:txBody>
          <a:bodyPr wrap="none">
            <a:spAutoFit/>
          </a:bodyPr>
          <a:lstStyle/>
          <a:p>
            <a:pPr algn="ctr"/>
            <a:r>
              <a:rPr lang="es-ES" sz="1400"/>
              <a:t>Poder negociador de</a:t>
            </a:r>
          </a:p>
          <a:p>
            <a:pPr algn="ctr"/>
            <a:r>
              <a:rPr lang="es-ES" sz="1400"/>
              <a:t>proveïdors</a:t>
            </a:r>
            <a:endParaRPr lang="ca-ES" sz="1400"/>
          </a:p>
        </p:txBody>
      </p:sp>
      <p:sp>
        <p:nvSpPr>
          <p:cNvPr id="41998" name="Text Box 28"/>
          <p:cNvSpPr txBox="1">
            <a:spLocks noChangeArrowheads="1"/>
          </p:cNvSpPr>
          <p:nvPr/>
        </p:nvSpPr>
        <p:spPr bwMode="auto">
          <a:xfrm>
            <a:off x="6154738" y="3792391"/>
            <a:ext cx="1828800" cy="517525"/>
          </a:xfrm>
          <a:prstGeom prst="rect">
            <a:avLst/>
          </a:prstGeom>
          <a:noFill/>
          <a:ln w="9525">
            <a:noFill/>
            <a:miter lim="800000"/>
            <a:headEnd/>
            <a:tailEnd/>
          </a:ln>
        </p:spPr>
        <p:txBody>
          <a:bodyPr wrap="none">
            <a:spAutoFit/>
          </a:bodyPr>
          <a:lstStyle/>
          <a:p>
            <a:pPr algn="ctr"/>
            <a:r>
              <a:rPr lang="es-ES" sz="1400"/>
              <a:t>Poder negociador de</a:t>
            </a:r>
          </a:p>
          <a:p>
            <a:pPr algn="ctr"/>
            <a:r>
              <a:rPr lang="es-ES" sz="1400"/>
              <a:t>clients</a:t>
            </a:r>
            <a:endParaRPr lang="ca-ES" sz="14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602D86-D6CE-4654-86EF-35C02F50365E}"/>
              </a:ext>
            </a:extLst>
          </p:cNvPr>
          <p:cNvSpPr>
            <a:spLocks noGrp="1"/>
          </p:cNvSpPr>
          <p:nvPr>
            <p:ph type="title"/>
          </p:nvPr>
        </p:nvSpPr>
        <p:spPr>
          <a:xfrm>
            <a:off x="1547664" y="260648"/>
            <a:ext cx="5904656" cy="759615"/>
          </a:xfrm>
        </p:spPr>
        <p:txBody>
          <a:bodyPr/>
          <a:lstStyle/>
          <a:p>
            <a:r>
              <a:rPr lang="ca-ES"/>
              <a:t>Abans de res el concepte de mercat competitiu</a:t>
            </a:r>
          </a:p>
        </p:txBody>
      </p:sp>
      <p:pic>
        <p:nvPicPr>
          <p:cNvPr id="6" name="Marcador de contenido 5">
            <a:extLst>
              <a:ext uri="{FF2B5EF4-FFF2-40B4-BE49-F238E27FC236}">
                <a16:creationId xmlns:a16="http://schemas.microsoft.com/office/drawing/2014/main" id="{6A3BB18E-FBEA-41BB-919C-1A737C045F0A}"/>
              </a:ext>
            </a:extLst>
          </p:cNvPr>
          <p:cNvPicPr>
            <a:picLocks noGrp="1" noChangeAspect="1"/>
          </p:cNvPicPr>
          <p:nvPr>
            <p:ph idx="1"/>
          </p:nvPr>
        </p:nvPicPr>
        <p:blipFill>
          <a:blip r:embed="rId2"/>
          <a:stretch>
            <a:fillRect/>
          </a:stretch>
        </p:blipFill>
        <p:spPr>
          <a:xfrm>
            <a:off x="323528" y="1412776"/>
            <a:ext cx="8447511" cy="3384376"/>
          </a:xfrm>
        </p:spPr>
      </p:pic>
      <p:sp>
        <p:nvSpPr>
          <p:cNvPr id="4" name="Marcador de número de diapositiva 3">
            <a:extLst>
              <a:ext uri="{FF2B5EF4-FFF2-40B4-BE49-F238E27FC236}">
                <a16:creationId xmlns:a16="http://schemas.microsoft.com/office/drawing/2014/main" id="{0A8CA994-21F7-4F17-95E3-A3258535BF10}"/>
              </a:ext>
            </a:extLst>
          </p:cNvPr>
          <p:cNvSpPr>
            <a:spLocks noGrp="1"/>
          </p:cNvSpPr>
          <p:nvPr>
            <p:ph type="sldNum" sz="quarter" idx="12"/>
          </p:nvPr>
        </p:nvSpPr>
        <p:spPr/>
        <p:txBody>
          <a:bodyPr/>
          <a:lstStyle/>
          <a:p>
            <a:pPr>
              <a:defRPr/>
            </a:pPr>
            <a:fld id="{27D10B41-560B-4DCB-A92E-006156D477D9}" type="slidenum">
              <a:rPr lang="ca-ES" smtClean="0"/>
              <a:pPr>
                <a:defRPr/>
              </a:pPr>
              <a:t>49</a:t>
            </a:fld>
            <a:endParaRPr lang="ca-ES"/>
          </a:p>
        </p:txBody>
      </p:sp>
    </p:spTree>
    <p:extLst>
      <p:ext uri="{BB962C8B-B14F-4D97-AF65-F5344CB8AC3E}">
        <p14:creationId xmlns:p14="http://schemas.microsoft.com/office/powerpoint/2010/main" val="68500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8"/>
          <p:cNvSpPr>
            <a:spLocks noGrp="1" noChangeArrowheads="1"/>
          </p:cNvSpPr>
          <p:nvPr>
            <p:ph type="sldNum" sz="quarter" idx="12"/>
          </p:nvPr>
        </p:nvSpPr>
        <p:spPr>
          <a:ln/>
        </p:spPr>
        <p:txBody>
          <a:bodyPr/>
          <a:lstStyle/>
          <a:p>
            <a:pPr>
              <a:defRPr/>
            </a:pPr>
            <a:fld id="{A31585AF-B821-4929-96AE-6CEA24C85BAB}" type="slidenum">
              <a:rPr lang="ca-ES"/>
              <a:pPr>
                <a:defRPr/>
              </a:pPr>
              <a:t>5</a:t>
            </a:fld>
            <a:endParaRPr lang="ca-ES"/>
          </a:p>
        </p:txBody>
      </p:sp>
      <p:sp>
        <p:nvSpPr>
          <p:cNvPr id="33793" name="Text Box 4"/>
          <p:cNvSpPr txBox="1">
            <a:spLocks noChangeArrowheads="1"/>
          </p:cNvSpPr>
          <p:nvPr/>
        </p:nvSpPr>
        <p:spPr bwMode="auto">
          <a:xfrm>
            <a:off x="696808" y="316053"/>
            <a:ext cx="7632700" cy="457200"/>
          </a:xfrm>
          <a:prstGeom prst="rect">
            <a:avLst/>
          </a:prstGeom>
          <a:noFill/>
          <a:ln w="9525">
            <a:noFill/>
            <a:miter lim="800000"/>
            <a:headEnd/>
            <a:tailEnd/>
          </a:ln>
        </p:spPr>
        <p:txBody>
          <a:bodyPr>
            <a:spAutoFit/>
          </a:bodyPr>
          <a:lstStyle/>
          <a:p>
            <a:r>
              <a:rPr lang="es-ES" sz="2400" b="0" dirty="0"/>
              <a:t>ANÀLISI DE </a:t>
            </a:r>
            <a:r>
              <a:rPr lang="es-ES" sz="2400" u="sng" dirty="0"/>
              <a:t>L’ENTORN GENERAL</a:t>
            </a:r>
            <a:endParaRPr lang="ca-ES" sz="2400" u="sng" dirty="0"/>
          </a:p>
        </p:txBody>
      </p:sp>
      <p:sp>
        <p:nvSpPr>
          <p:cNvPr id="33794" name="Text Box 5"/>
          <p:cNvSpPr txBox="1">
            <a:spLocks noChangeArrowheads="1"/>
          </p:cNvSpPr>
          <p:nvPr/>
        </p:nvSpPr>
        <p:spPr bwMode="auto">
          <a:xfrm>
            <a:off x="707077" y="1122123"/>
            <a:ext cx="8175838" cy="369332"/>
          </a:xfrm>
          <a:prstGeom prst="rect">
            <a:avLst/>
          </a:prstGeom>
          <a:noFill/>
          <a:ln w="9525">
            <a:noFill/>
            <a:miter lim="800000"/>
            <a:headEnd/>
            <a:tailEnd/>
          </a:ln>
        </p:spPr>
        <p:txBody>
          <a:bodyPr wrap="square">
            <a:spAutoFit/>
          </a:bodyPr>
          <a:lstStyle/>
          <a:p>
            <a:r>
              <a:rPr lang="ca-ES" dirty="0"/>
              <a:t>Objectiu: </a:t>
            </a:r>
            <a:r>
              <a:rPr lang="ca-ES" b="0" dirty="0"/>
              <a:t>Identificar factors afecten actuació de l’empresa             Rendibilitat</a:t>
            </a:r>
            <a:endParaRPr lang="ca-ES" dirty="0"/>
          </a:p>
        </p:txBody>
      </p:sp>
      <p:sp>
        <p:nvSpPr>
          <p:cNvPr id="33795" name="AutoShape 8"/>
          <p:cNvSpPr>
            <a:spLocks noChangeArrowheads="1"/>
          </p:cNvSpPr>
          <p:nvPr/>
        </p:nvSpPr>
        <p:spPr bwMode="auto">
          <a:xfrm rot="16200000">
            <a:off x="6876702" y="977661"/>
            <a:ext cx="360363" cy="649288"/>
          </a:xfrm>
          <a:prstGeom prst="downArrow">
            <a:avLst>
              <a:gd name="adj1" fmla="val 50000"/>
              <a:gd name="adj2" fmla="val 45044"/>
            </a:avLst>
          </a:prstGeom>
          <a:solidFill>
            <a:schemeClr val="bg2"/>
          </a:solidFill>
          <a:ln w="9525">
            <a:solidFill>
              <a:schemeClr val="tx1"/>
            </a:solidFill>
            <a:miter lim="800000"/>
            <a:headEnd/>
            <a:tailEnd/>
          </a:ln>
        </p:spPr>
        <p:txBody>
          <a:bodyPr wrap="none" anchor="ctr"/>
          <a:lstStyle/>
          <a:p>
            <a:endParaRPr lang="en-US" b="0"/>
          </a:p>
        </p:txBody>
      </p:sp>
      <p:sp>
        <p:nvSpPr>
          <p:cNvPr id="33797" name="Text Box 11"/>
          <p:cNvSpPr txBox="1">
            <a:spLocks noChangeArrowheads="1"/>
          </p:cNvSpPr>
          <p:nvPr/>
        </p:nvSpPr>
        <p:spPr bwMode="auto">
          <a:xfrm>
            <a:off x="2514490" y="2190040"/>
            <a:ext cx="4867038" cy="2031325"/>
          </a:xfrm>
          <a:prstGeom prst="rect">
            <a:avLst/>
          </a:prstGeom>
          <a:noFill/>
          <a:ln w="9525">
            <a:noFill/>
            <a:miter lim="800000"/>
            <a:headEnd/>
            <a:tailEnd/>
          </a:ln>
        </p:spPr>
        <p:txBody>
          <a:bodyPr wrap="none">
            <a:spAutoFit/>
          </a:bodyPr>
          <a:lstStyle/>
          <a:p>
            <a:pPr>
              <a:buFont typeface="Wingdings" pitchFamily="2" charset="2"/>
              <a:buChar char="ü"/>
            </a:pPr>
            <a:r>
              <a:rPr lang="es-ES" sz="1600" b="0" dirty="0"/>
              <a:t> </a:t>
            </a:r>
            <a:r>
              <a:rPr lang="ca-ES" b="0" u="sng" dirty="0"/>
              <a:t>Diagnòstic de la situació de l’entorn present</a:t>
            </a:r>
          </a:p>
          <a:p>
            <a:pPr>
              <a:buClr>
                <a:srgbClr val="FF0000"/>
              </a:buClr>
              <a:buFontTx/>
              <a:buChar char="•"/>
            </a:pPr>
            <a:r>
              <a:rPr lang="ca-ES" b="0" dirty="0"/>
              <a:t>Perfil estratègic</a:t>
            </a:r>
          </a:p>
          <a:p>
            <a:pPr>
              <a:buClr>
                <a:srgbClr val="FF0000"/>
              </a:buClr>
              <a:buFontTx/>
              <a:buChar char="•"/>
            </a:pPr>
            <a:r>
              <a:rPr lang="ca-ES" b="0" dirty="0"/>
              <a:t>Diamant de Porter</a:t>
            </a:r>
          </a:p>
          <a:p>
            <a:pPr>
              <a:buClr>
                <a:srgbClr val="FF0000"/>
              </a:buClr>
              <a:buFontTx/>
              <a:buChar char="•"/>
            </a:pPr>
            <a:r>
              <a:rPr lang="ca-ES" b="0" dirty="0"/>
              <a:t>Els districtes industrials</a:t>
            </a:r>
          </a:p>
          <a:p>
            <a:pPr>
              <a:buFont typeface="Wingdings" pitchFamily="2" charset="2"/>
              <a:buChar char="ü"/>
            </a:pPr>
            <a:r>
              <a:rPr lang="ca-ES" u="sng" dirty="0"/>
              <a:t>Diagnòstic de la situació de l’entorn futur</a:t>
            </a:r>
          </a:p>
          <a:p>
            <a:pPr marL="285750" indent="-285750">
              <a:buFont typeface="Arial" panose="020B0604020202020204" pitchFamily="34" charset="0"/>
              <a:buChar char="•"/>
            </a:pPr>
            <a:r>
              <a:rPr lang="ca-ES" b="0" dirty="0"/>
              <a:t>Escenaris</a:t>
            </a:r>
          </a:p>
          <a:p>
            <a:pPr>
              <a:buFont typeface="Wingdings" pitchFamily="2" charset="2"/>
              <a:buChar char="ü"/>
            </a:pPr>
            <a:r>
              <a:rPr lang="ca-ES" b="0" dirty="0"/>
              <a:t> </a:t>
            </a:r>
            <a:r>
              <a:rPr lang="ca-ES" b="0" u="sng" dirty="0"/>
              <a:t>Descobrir amenaces i oportunitats.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8"/>
          <p:cNvSpPr>
            <a:spLocks noGrp="1" noChangeArrowheads="1"/>
          </p:cNvSpPr>
          <p:nvPr>
            <p:ph type="sldNum" sz="quarter" idx="12"/>
          </p:nvPr>
        </p:nvSpPr>
        <p:spPr>
          <a:ln/>
        </p:spPr>
        <p:txBody>
          <a:bodyPr/>
          <a:lstStyle/>
          <a:p>
            <a:pPr>
              <a:defRPr/>
            </a:pPr>
            <a:fld id="{BF7C7F90-AEC3-44FE-BD2E-F0013B58ED0E}" type="slidenum">
              <a:rPr lang="ca-ES"/>
              <a:pPr>
                <a:defRPr/>
              </a:pPr>
              <a:t>50</a:t>
            </a:fld>
            <a:endParaRPr lang="ca-ES"/>
          </a:p>
        </p:txBody>
      </p:sp>
      <p:sp>
        <p:nvSpPr>
          <p:cNvPr id="44033" name="Text Box 123"/>
          <p:cNvSpPr txBox="1">
            <a:spLocks noChangeArrowheads="1"/>
          </p:cNvSpPr>
          <p:nvPr/>
        </p:nvSpPr>
        <p:spPr bwMode="auto">
          <a:xfrm>
            <a:off x="611188" y="620713"/>
            <a:ext cx="8209284" cy="461665"/>
          </a:xfrm>
          <a:prstGeom prst="rect">
            <a:avLst/>
          </a:prstGeom>
          <a:noFill/>
          <a:ln w="9525">
            <a:noFill/>
            <a:miter lim="800000"/>
            <a:headEnd/>
            <a:tailEnd/>
          </a:ln>
        </p:spPr>
        <p:txBody>
          <a:bodyPr wrap="square">
            <a:spAutoFit/>
          </a:bodyPr>
          <a:lstStyle/>
          <a:p>
            <a:r>
              <a:rPr lang="es-ES" sz="2400" dirty="0"/>
              <a:t>LÒGICA DEL MODEL DE LES 5 FORCES DE PORTER</a:t>
            </a:r>
            <a:endParaRPr lang="ca-ES" sz="2400" dirty="0"/>
          </a:p>
        </p:txBody>
      </p:sp>
      <p:grpSp>
        <p:nvGrpSpPr>
          <p:cNvPr id="2" name="Group 24"/>
          <p:cNvGrpSpPr>
            <a:grpSpLocks/>
          </p:cNvGrpSpPr>
          <p:nvPr/>
        </p:nvGrpSpPr>
        <p:grpSpPr bwMode="auto">
          <a:xfrm>
            <a:off x="611188" y="2060848"/>
            <a:ext cx="5472112" cy="3743325"/>
            <a:chOff x="703" y="1253"/>
            <a:chExt cx="3447" cy="2358"/>
          </a:xfrm>
        </p:grpSpPr>
        <p:sp>
          <p:nvSpPr>
            <p:cNvPr id="44035" name="Rectangle 5"/>
            <p:cNvSpPr>
              <a:spLocks noChangeArrowheads="1"/>
            </p:cNvSpPr>
            <p:nvPr/>
          </p:nvSpPr>
          <p:spPr bwMode="auto">
            <a:xfrm>
              <a:off x="1610" y="1253"/>
              <a:ext cx="1361" cy="362"/>
            </a:xfrm>
            <a:prstGeom prst="rect">
              <a:avLst/>
            </a:prstGeom>
            <a:solidFill>
              <a:schemeClr val="bg2"/>
            </a:solidFill>
            <a:ln w="9525">
              <a:solidFill>
                <a:schemeClr val="tx1"/>
              </a:solidFill>
              <a:miter lim="800000"/>
              <a:headEnd/>
              <a:tailEnd/>
            </a:ln>
          </p:spPr>
          <p:txBody>
            <a:bodyPr wrap="none" anchor="ctr"/>
            <a:lstStyle/>
            <a:p>
              <a:pPr algn="ctr"/>
              <a:r>
                <a:rPr lang="es-ES" sz="1400"/>
                <a:t>INTENSITAT DE </a:t>
              </a:r>
            </a:p>
            <a:p>
              <a:pPr algn="ctr"/>
              <a:r>
                <a:rPr lang="es-ES" sz="1400"/>
                <a:t>LA COMPETÈNCIA</a:t>
              </a:r>
              <a:endParaRPr lang="ca-ES" sz="1400"/>
            </a:p>
          </p:txBody>
        </p:sp>
        <p:sp>
          <p:nvSpPr>
            <p:cNvPr id="44036" name="Rectangle 6"/>
            <p:cNvSpPr>
              <a:spLocks noChangeArrowheads="1"/>
            </p:cNvSpPr>
            <p:nvPr/>
          </p:nvSpPr>
          <p:spPr bwMode="auto">
            <a:xfrm>
              <a:off x="1610" y="1752"/>
              <a:ext cx="1361" cy="362"/>
            </a:xfrm>
            <a:prstGeom prst="rect">
              <a:avLst/>
            </a:prstGeom>
            <a:solidFill>
              <a:schemeClr val="bg2"/>
            </a:solidFill>
            <a:ln w="9525">
              <a:solidFill>
                <a:schemeClr val="tx1"/>
              </a:solidFill>
              <a:miter lim="800000"/>
              <a:headEnd/>
              <a:tailEnd/>
            </a:ln>
          </p:spPr>
          <p:txBody>
            <a:bodyPr wrap="none" anchor="ctr"/>
            <a:lstStyle/>
            <a:p>
              <a:pPr algn="ctr"/>
              <a:r>
                <a:rPr lang="es-ES" sz="1400"/>
                <a:t>NOUS </a:t>
              </a:r>
            </a:p>
            <a:p>
              <a:pPr algn="ctr"/>
              <a:r>
                <a:rPr lang="es-ES" sz="1400"/>
                <a:t>COMPETIDORS</a:t>
              </a:r>
              <a:endParaRPr lang="ca-ES" sz="1400"/>
            </a:p>
          </p:txBody>
        </p:sp>
        <p:sp>
          <p:nvSpPr>
            <p:cNvPr id="44037" name="Rectangle 7"/>
            <p:cNvSpPr>
              <a:spLocks noChangeArrowheads="1"/>
            </p:cNvSpPr>
            <p:nvPr/>
          </p:nvSpPr>
          <p:spPr bwMode="auto">
            <a:xfrm>
              <a:off x="1610" y="2251"/>
              <a:ext cx="1361" cy="362"/>
            </a:xfrm>
            <a:prstGeom prst="rect">
              <a:avLst/>
            </a:prstGeom>
            <a:solidFill>
              <a:schemeClr val="bg2"/>
            </a:solidFill>
            <a:ln w="9525">
              <a:solidFill>
                <a:schemeClr val="tx1"/>
              </a:solidFill>
              <a:miter lim="800000"/>
              <a:headEnd/>
              <a:tailEnd/>
            </a:ln>
          </p:spPr>
          <p:txBody>
            <a:bodyPr wrap="none" anchor="ctr"/>
            <a:lstStyle/>
            <a:p>
              <a:pPr algn="ctr"/>
              <a:r>
                <a:rPr lang="es-ES" sz="1400" dirty="0"/>
                <a:t>PRODUCTES</a:t>
              </a:r>
            </a:p>
            <a:p>
              <a:pPr algn="ctr"/>
              <a:r>
                <a:rPr lang="es-ES" sz="1400" dirty="0"/>
                <a:t>SUBSTITUTIUS</a:t>
              </a:r>
              <a:endParaRPr lang="ca-ES" sz="1400" dirty="0"/>
            </a:p>
          </p:txBody>
        </p:sp>
        <p:sp>
          <p:nvSpPr>
            <p:cNvPr id="44038" name="Rectangle 8"/>
            <p:cNvSpPr>
              <a:spLocks noChangeArrowheads="1"/>
            </p:cNvSpPr>
            <p:nvPr/>
          </p:nvSpPr>
          <p:spPr bwMode="auto">
            <a:xfrm>
              <a:off x="1610" y="2750"/>
              <a:ext cx="1361" cy="362"/>
            </a:xfrm>
            <a:prstGeom prst="rect">
              <a:avLst/>
            </a:prstGeom>
            <a:solidFill>
              <a:schemeClr val="bg2"/>
            </a:solidFill>
            <a:ln w="9525">
              <a:solidFill>
                <a:schemeClr val="tx1"/>
              </a:solidFill>
              <a:miter lim="800000"/>
              <a:headEnd/>
              <a:tailEnd/>
            </a:ln>
          </p:spPr>
          <p:txBody>
            <a:bodyPr wrap="none" anchor="ctr"/>
            <a:lstStyle/>
            <a:p>
              <a:pPr algn="ctr"/>
              <a:r>
                <a:rPr lang="es-ES" sz="1400"/>
                <a:t>PODER NEGOCIADOR</a:t>
              </a:r>
            </a:p>
            <a:p>
              <a:pPr algn="ctr"/>
              <a:r>
                <a:rPr lang="es-ES" sz="1400"/>
                <a:t>DELS PROVEÏDORS</a:t>
              </a:r>
              <a:endParaRPr lang="ca-ES" sz="1400"/>
            </a:p>
          </p:txBody>
        </p:sp>
        <p:sp>
          <p:nvSpPr>
            <p:cNvPr id="44039" name="Rectangle 9"/>
            <p:cNvSpPr>
              <a:spLocks noChangeArrowheads="1"/>
            </p:cNvSpPr>
            <p:nvPr/>
          </p:nvSpPr>
          <p:spPr bwMode="auto">
            <a:xfrm>
              <a:off x="1610" y="3249"/>
              <a:ext cx="1361" cy="362"/>
            </a:xfrm>
            <a:prstGeom prst="rect">
              <a:avLst/>
            </a:prstGeom>
            <a:solidFill>
              <a:schemeClr val="bg2"/>
            </a:solidFill>
            <a:ln w="9525">
              <a:solidFill>
                <a:schemeClr val="tx1"/>
              </a:solidFill>
              <a:miter lim="800000"/>
              <a:headEnd/>
              <a:tailEnd/>
            </a:ln>
          </p:spPr>
          <p:txBody>
            <a:bodyPr wrap="none" anchor="ctr"/>
            <a:lstStyle/>
            <a:p>
              <a:pPr algn="ctr"/>
              <a:r>
                <a:rPr lang="es-ES" sz="1400"/>
                <a:t>PODER NEGOCIADOR</a:t>
              </a:r>
            </a:p>
            <a:p>
              <a:pPr algn="ctr"/>
              <a:r>
                <a:rPr lang="es-ES" sz="1400"/>
                <a:t>DELS CLIENTS</a:t>
              </a:r>
              <a:endParaRPr lang="ca-ES" sz="1400"/>
            </a:p>
          </p:txBody>
        </p:sp>
        <p:sp>
          <p:nvSpPr>
            <p:cNvPr id="44040" name="Rectangle 10"/>
            <p:cNvSpPr>
              <a:spLocks noChangeArrowheads="1"/>
            </p:cNvSpPr>
            <p:nvPr/>
          </p:nvSpPr>
          <p:spPr bwMode="auto">
            <a:xfrm>
              <a:off x="3334" y="2205"/>
              <a:ext cx="816" cy="454"/>
            </a:xfrm>
            <a:prstGeom prst="rect">
              <a:avLst/>
            </a:prstGeom>
            <a:solidFill>
              <a:schemeClr val="bg2"/>
            </a:solidFill>
            <a:ln w="9525">
              <a:solidFill>
                <a:schemeClr val="tx1"/>
              </a:solidFill>
              <a:miter lim="800000"/>
              <a:headEnd/>
              <a:tailEnd/>
            </a:ln>
          </p:spPr>
          <p:txBody>
            <a:bodyPr wrap="none" anchor="ctr"/>
            <a:lstStyle/>
            <a:p>
              <a:pPr algn="ctr"/>
              <a:r>
                <a:rPr lang="es-ES" sz="1200" b="1"/>
                <a:t>ATRACTIU</a:t>
              </a:r>
            </a:p>
            <a:p>
              <a:pPr algn="ctr"/>
              <a:r>
                <a:rPr lang="es-ES" sz="1200" b="1"/>
                <a:t>DE </a:t>
              </a:r>
            </a:p>
            <a:p>
              <a:pPr algn="ctr"/>
              <a:r>
                <a:rPr lang="es-ES" sz="1200" b="1"/>
                <a:t>LA INDÚSTRIA</a:t>
              </a:r>
              <a:endParaRPr lang="ca-ES" sz="1200" b="1"/>
            </a:p>
          </p:txBody>
        </p:sp>
        <p:sp>
          <p:nvSpPr>
            <p:cNvPr id="44041" name="Line 11"/>
            <p:cNvSpPr>
              <a:spLocks noChangeShapeType="1"/>
            </p:cNvSpPr>
            <p:nvPr/>
          </p:nvSpPr>
          <p:spPr bwMode="auto">
            <a:xfrm>
              <a:off x="2971" y="2432"/>
              <a:ext cx="363" cy="0"/>
            </a:xfrm>
            <a:prstGeom prst="line">
              <a:avLst/>
            </a:prstGeom>
            <a:noFill/>
            <a:ln w="19050">
              <a:solidFill>
                <a:srgbClr val="FF0000"/>
              </a:solidFill>
              <a:round/>
              <a:headEnd/>
              <a:tailEnd type="triangle" w="med" len="med"/>
            </a:ln>
          </p:spPr>
          <p:txBody>
            <a:bodyPr/>
            <a:lstStyle/>
            <a:p>
              <a:endParaRPr lang="en-US"/>
            </a:p>
          </p:txBody>
        </p:sp>
        <p:grpSp>
          <p:nvGrpSpPr>
            <p:cNvPr id="3" name="Group 15"/>
            <p:cNvGrpSpPr>
              <a:grpSpLocks/>
            </p:cNvGrpSpPr>
            <p:nvPr/>
          </p:nvGrpSpPr>
          <p:grpSpPr bwMode="auto">
            <a:xfrm>
              <a:off x="2971" y="1434"/>
              <a:ext cx="227" cy="1951"/>
              <a:chOff x="2971" y="1434"/>
              <a:chExt cx="227" cy="1951"/>
            </a:xfrm>
          </p:grpSpPr>
          <p:sp>
            <p:nvSpPr>
              <p:cNvPr id="44051" name="Line 12"/>
              <p:cNvSpPr>
                <a:spLocks noChangeShapeType="1"/>
              </p:cNvSpPr>
              <p:nvPr/>
            </p:nvSpPr>
            <p:spPr bwMode="auto">
              <a:xfrm>
                <a:off x="3198" y="1434"/>
                <a:ext cx="0" cy="1951"/>
              </a:xfrm>
              <a:prstGeom prst="line">
                <a:avLst/>
              </a:prstGeom>
              <a:noFill/>
              <a:ln w="19050">
                <a:solidFill>
                  <a:srgbClr val="FF0000"/>
                </a:solidFill>
                <a:round/>
                <a:headEnd/>
                <a:tailEnd/>
              </a:ln>
            </p:spPr>
            <p:txBody>
              <a:bodyPr/>
              <a:lstStyle/>
              <a:p>
                <a:endParaRPr lang="en-US"/>
              </a:p>
            </p:txBody>
          </p:sp>
          <p:sp>
            <p:nvSpPr>
              <p:cNvPr id="44052" name="Line 13"/>
              <p:cNvSpPr>
                <a:spLocks noChangeShapeType="1"/>
              </p:cNvSpPr>
              <p:nvPr/>
            </p:nvSpPr>
            <p:spPr bwMode="auto">
              <a:xfrm flipH="1">
                <a:off x="2971" y="1434"/>
                <a:ext cx="227" cy="0"/>
              </a:xfrm>
              <a:prstGeom prst="line">
                <a:avLst/>
              </a:prstGeom>
              <a:noFill/>
              <a:ln w="19050">
                <a:solidFill>
                  <a:srgbClr val="FF0000"/>
                </a:solidFill>
                <a:round/>
                <a:headEnd/>
                <a:tailEnd/>
              </a:ln>
            </p:spPr>
            <p:txBody>
              <a:bodyPr/>
              <a:lstStyle/>
              <a:p>
                <a:endParaRPr lang="en-US"/>
              </a:p>
            </p:txBody>
          </p:sp>
          <p:sp>
            <p:nvSpPr>
              <p:cNvPr id="44053" name="Line 14"/>
              <p:cNvSpPr>
                <a:spLocks noChangeShapeType="1"/>
              </p:cNvSpPr>
              <p:nvPr/>
            </p:nvSpPr>
            <p:spPr bwMode="auto">
              <a:xfrm flipH="1">
                <a:off x="2971" y="3385"/>
                <a:ext cx="227" cy="0"/>
              </a:xfrm>
              <a:prstGeom prst="line">
                <a:avLst/>
              </a:prstGeom>
              <a:noFill/>
              <a:ln w="19050">
                <a:solidFill>
                  <a:srgbClr val="FF0000"/>
                </a:solidFill>
                <a:round/>
                <a:headEnd/>
                <a:tailEnd/>
              </a:ln>
            </p:spPr>
            <p:txBody>
              <a:bodyPr/>
              <a:lstStyle/>
              <a:p>
                <a:endParaRPr lang="en-US"/>
              </a:p>
            </p:txBody>
          </p:sp>
        </p:grpSp>
        <p:sp>
          <p:nvSpPr>
            <p:cNvPr id="44043" name="Line 16"/>
            <p:cNvSpPr>
              <a:spLocks noChangeShapeType="1"/>
            </p:cNvSpPr>
            <p:nvPr/>
          </p:nvSpPr>
          <p:spPr bwMode="auto">
            <a:xfrm>
              <a:off x="2971" y="1933"/>
              <a:ext cx="227" cy="0"/>
            </a:xfrm>
            <a:prstGeom prst="line">
              <a:avLst/>
            </a:prstGeom>
            <a:noFill/>
            <a:ln w="19050">
              <a:solidFill>
                <a:srgbClr val="FF0000"/>
              </a:solidFill>
              <a:round/>
              <a:headEnd/>
              <a:tailEnd/>
            </a:ln>
          </p:spPr>
          <p:txBody>
            <a:bodyPr/>
            <a:lstStyle/>
            <a:p>
              <a:endParaRPr lang="en-US"/>
            </a:p>
          </p:txBody>
        </p:sp>
        <p:sp>
          <p:nvSpPr>
            <p:cNvPr id="44044" name="Line 17"/>
            <p:cNvSpPr>
              <a:spLocks noChangeShapeType="1"/>
            </p:cNvSpPr>
            <p:nvPr/>
          </p:nvSpPr>
          <p:spPr bwMode="auto">
            <a:xfrm>
              <a:off x="2971" y="2931"/>
              <a:ext cx="227" cy="0"/>
            </a:xfrm>
            <a:prstGeom prst="line">
              <a:avLst/>
            </a:prstGeom>
            <a:noFill/>
            <a:ln w="19050">
              <a:solidFill>
                <a:srgbClr val="FF0000"/>
              </a:solidFill>
              <a:round/>
              <a:headEnd/>
              <a:tailEnd/>
            </a:ln>
          </p:spPr>
          <p:txBody>
            <a:bodyPr/>
            <a:lstStyle/>
            <a:p>
              <a:endParaRPr lang="en-US"/>
            </a:p>
          </p:txBody>
        </p:sp>
        <p:sp>
          <p:nvSpPr>
            <p:cNvPr id="44045" name="Rectangle 18"/>
            <p:cNvSpPr>
              <a:spLocks noChangeArrowheads="1"/>
            </p:cNvSpPr>
            <p:nvPr/>
          </p:nvSpPr>
          <p:spPr bwMode="auto">
            <a:xfrm rot="-5400000">
              <a:off x="-272" y="2228"/>
              <a:ext cx="2313" cy="363"/>
            </a:xfrm>
            <a:prstGeom prst="rect">
              <a:avLst/>
            </a:prstGeom>
            <a:solidFill>
              <a:schemeClr val="bg2"/>
            </a:solidFill>
            <a:ln w="9525">
              <a:solidFill>
                <a:schemeClr val="tx1"/>
              </a:solidFill>
              <a:miter lim="800000"/>
              <a:headEnd/>
              <a:tailEnd/>
            </a:ln>
          </p:spPr>
          <p:txBody>
            <a:bodyPr wrap="none" anchor="ctr"/>
            <a:lstStyle/>
            <a:p>
              <a:pPr algn="ctr"/>
              <a:r>
                <a:rPr lang="es-ES"/>
                <a:t>FACTORS ESTRUCTURALS</a:t>
              </a:r>
              <a:endParaRPr lang="ca-ES"/>
            </a:p>
          </p:txBody>
        </p:sp>
        <p:sp>
          <p:nvSpPr>
            <p:cNvPr id="44046" name="Line 19"/>
            <p:cNvSpPr>
              <a:spLocks noChangeShapeType="1"/>
            </p:cNvSpPr>
            <p:nvPr/>
          </p:nvSpPr>
          <p:spPr bwMode="auto">
            <a:xfrm>
              <a:off x="1066" y="1434"/>
              <a:ext cx="544" cy="0"/>
            </a:xfrm>
            <a:prstGeom prst="line">
              <a:avLst/>
            </a:prstGeom>
            <a:noFill/>
            <a:ln w="19050">
              <a:solidFill>
                <a:srgbClr val="FF0000"/>
              </a:solidFill>
              <a:round/>
              <a:headEnd/>
              <a:tailEnd type="triangle" w="med" len="med"/>
            </a:ln>
          </p:spPr>
          <p:txBody>
            <a:bodyPr/>
            <a:lstStyle/>
            <a:p>
              <a:endParaRPr lang="en-US"/>
            </a:p>
          </p:txBody>
        </p:sp>
        <p:sp>
          <p:nvSpPr>
            <p:cNvPr id="44047" name="Line 20"/>
            <p:cNvSpPr>
              <a:spLocks noChangeShapeType="1"/>
            </p:cNvSpPr>
            <p:nvPr/>
          </p:nvSpPr>
          <p:spPr bwMode="auto">
            <a:xfrm>
              <a:off x="1066" y="1933"/>
              <a:ext cx="544" cy="0"/>
            </a:xfrm>
            <a:prstGeom prst="line">
              <a:avLst/>
            </a:prstGeom>
            <a:noFill/>
            <a:ln w="19050">
              <a:solidFill>
                <a:srgbClr val="FF0000"/>
              </a:solidFill>
              <a:round/>
              <a:headEnd/>
              <a:tailEnd type="triangle" w="med" len="med"/>
            </a:ln>
          </p:spPr>
          <p:txBody>
            <a:bodyPr/>
            <a:lstStyle/>
            <a:p>
              <a:endParaRPr lang="en-US"/>
            </a:p>
          </p:txBody>
        </p:sp>
        <p:sp>
          <p:nvSpPr>
            <p:cNvPr id="44048" name="Line 21"/>
            <p:cNvSpPr>
              <a:spLocks noChangeShapeType="1"/>
            </p:cNvSpPr>
            <p:nvPr/>
          </p:nvSpPr>
          <p:spPr bwMode="auto">
            <a:xfrm>
              <a:off x="1066" y="2432"/>
              <a:ext cx="544" cy="0"/>
            </a:xfrm>
            <a:prstGeom prst="line">
              <a:avLst/>
            </a:prstGeom>
            <a:noFill/>
            <a:ln w="19050">
              <a:solidFill>
                <a:srgbClr val="FF0000"/>
              </a:solidFill>
              <a:round/>
              <a:headEnd/>
              <a:tailEnd type="triangle" w="med" len="med"/>
            </a:ln>
          </p:spPr>
          <p:txBody>
            <a:bodyPr/>
            <a:lstStyle/>
            <a:p>
              <a:endParaRPr lang="en-US"/>
            </a:p>
          </p:txBody>
        </p:sp>
        <p:sp>
          <p:nvSpPr>
            <p:cNvPr id="44049" name="Line 22"/>
            <p:cNvSpPr>
              <a:spLocks noChangeShapeType="1"/>
            </p:cNvSpPr>
            <p:nvPr/>
          </p:nvSpPr>
          <p:spPr bwMode="auto">
            <a:xfrm>
              <a:off x="1066" y="2931"/>
              <a:ext cx="544" cy="0"/>
            </a:xfrm>
            <a:prstGeom prst="line">
              <a:avLst/>
            </a:prstGeom>
            <a:noFill/>
            <a:ln w="19050">
              <a:solidFill>
                <a:srgbClr val="FF0000"/>
              </a:solidFill>
              <a:round/>
              <a:headEnd/>
              <a:tailEnd type="triangle" w="med" len="med"/>
            </a:ln>
          </p:spPr>
          <p:txBody>
            <a:bodyPr/>
            <a:lstStyle/>
            <a:p>
              <a:endParaRPr lang="en-US"/>
            </a:p>
          </p:txBody>
        </p:sp>
        <p:sp>
          <p:nvSpPr>
            <p:cNvPr id="44050" name="Line 23"/>
            <p:cNvSpPr>
              <a:spLocks noChangeShapeType="1"/>
            </p:cNvSpPr>
            <p:nvPr/>
          </p:nvSpPr>
          <p:spPr bwMode="auto">
            <a:xfrm>
              <a:off x="1066" y="3385"/>
              <a:ext cx="544" cy="0"/>
            </a:xfrm>
            <a:prstGeom prst="line">
              <a:avLst/>
            </a:prstGeom>
            <a:noFill/>
            <a:ln w="19050">
              <a:solidFill>
                <a:srgbClr val="FF0000"/>
              </a:solidFill>
              <a:round/>
              <a:headEnd/>
              <a:tailEnd type="triangle" w="med" len="med"/>
            </a:ln>
          </p:spPr>
          <p:txBody>
            <a:bodyPr/>
            <a:lstStyle/>
            <a:p>
              <a:endParaRPr lang="en-US"/>
            </a:p>
          </p:txBody>
        </p:sp>
      </p:grpSp>
      <p:sp>
        <p:nvSpPr>
          <p:cNvPr id="4" name="Rectángulo: esquinas redondeadas 3">
            <a:extLst>
              <a:ext uri="{FF2B5EF4-FFF2-40B4-BE49-F238E27FC236}">
                <a16:creationId xmlns:a16="http://schemas.microsoft.com/office/drawing/2014/main" id="{40752084-EE35-4C37-8AC4-5DD6138BA86D}"/>
              </a:ext>
            </a:extLst>
          </p:cNvPr>
          <p:cNvSpPr/>
          <p:nvPr/>
        </p:nvSpPr>
        <p:spPr>
          <a:xfrm>
            <a:off x="1619250" y="2706965"/>
            <a:ext cx="2952750" cy="1657346"/>
          </a:xfrm>
          <a:prstGeom prst="round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esquinas redondeadas 24">
            <a:extLst>
              <a:ext uri="{FF2B5EF4-FFF2-40B4-BE49-F238E27FC236}">
                <a16:creationId xmlns:a16="http://schemas.microsoft.com/office/drawing/2014/main" id="{470435EB-1473-4A03-94ED-230259F5E789}"/>
              </a:ext>
            </a:extLst>
          </p:cNvPr>
          <p:cNvSpPr/>
          <p:nvPr/>
        </p:nvSpPr>
        <p:spPr>
          <a:xfrm>
            <a:off x="1654968" y="4400034"/>
            <a:ext cx="2952750" cy="1657346"/>
          </a:xfrm>
          <a:prstGeom prst="round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esquinas redondeadas 25">
            <a:extLst>
              <a:ext uri="{FF2B5EF4-FFF2-40B4-BE49-F238E27FC236}">
                <a16:creationId xmlns:a16="http://schemas.microsoft.com/office/drawing/2014/main" id="{F820D5A3-70DB-40C8-A1CA-1B6F8CF73D99}"/>
              </a:ext>
            </a:extLst>
          </p:cNvPr>
          <p:cNvSpPr/>
          <p:nvPr/>
        </p:nvSpPr>
        <p:spPr>
          <a:xfrm>
            <a:off x="1654968" y="1801738"/>
            <a:ext cx="2952750" cy="864964"/>
          </a:xfrm>
          <a:prstGeom prst="round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8A12792F-42E8-4592-9DE0-35CAA79C3D7F}"/>
              </a:ext>
            </a:extLst>
          </p:cNvPr>
          <p:cNvSpPr txBox="1"/>
          <p:nvPr/>
        </p:nvSpPr>
        <p:spPr>
          <a:xfrm>
            <a:off x="4234147" y="4953949"/>
            <a:ext cx="312906" cy="369332"/>
          </a:xfrm>
          <a:prstGeom prst="rect">
            <a:avLst/>
          </a:prstGeom>
          <a:noFill/>
        </p:spPr>
        <p:txBody>
          <a:bodyPr wrap="none" rtlCol="0">
            <a:spAutoFit/>
          </a:bodyPr>
          <a:lstStyle/>
          <a:p>
            <a:r>
              <a:rPr lang="es-ES" dirty="0"/>
              <a:t>3</a:t>
            </a:r>
          </a:p>
        </p:txBody>
      </p:sp>
      <p:sp>
        <p:nvSpPr>
          <p:cNvPr id="28" name="CuadroTexto 27">
            <a:extLst>
              <a:ext uri="{FF2B5EF4-FFF2-40B4-BE49-F238E27FC236}">
                <a16:creationId xmlns:a16="http://schemas.microsoft.com/office/drawing/2014/main" id="{9ECB19ED-5258-41A7-AE65-945714C8D4CA}"/>
              </a:ext>
            </a:extLst>
          </p:cNvPr>
          <p:cNvSpPr txBox="1"/>
          <p:nvPr/>
        </p:nvSpPr>
        <p:spPr>
          <a:xfrm>
            <a:off x="4235366" y="3225163"/>
            <a:ext cx="312906" cy="369332"/>
          </a:xfrm>
          <a:prstGeom prst="rect">
            <a:avLst/>
          </a:prstGeom>
          <a:noFill/>
        </p:spPr>
        <p:txBody>
          <a:bodyPr wrap="none" rtlCol="0">
            <a:spAutoFit/>
          </a:bodyPr>
          <a:lstStyle/>
          <a:p>
            <a:r>
              <a:rPr lang="es-ES" dirty="0"/>
              <a:t>2</a:t>
            </a:r>
          </a:p>
        </p:txBody>
      </p:sp>
      <p:sp>
        <p:nvSpPr>
          <p:cNvPr id="29" name="CuadroTexto 28">
            <a:extLst>
              <a:ext uri="{FF2B5EF4-FFF2-40B4-BE49-F238E27FC236}">
                <a16:creationId xmlns:a16="http://schemas.microsoft.com/office/drawing/2014/main" id="{FFD2C586-C78E-47DC-9AAD-3F301FBC20B4}"/>
              </a:ext>
            </a:extLst>
          </p:cNvPr>
          <p:cNvSpPr txBox="1"/>
          <p:nvPr/>
        </p:nvSpPr>
        <p:spPr>
          <a:xfrm>
            <a:off x="4272866" y="1874540"/>
            <a:ext cx="312906" cy="369332"/>
          </a:xfrm>
          <a:prstGeom prst="rect">
            <a:avLst/>
          </a:prstGeom>
          <a:noFill/>
        </p:spPr>
        <p:txBody>
          <a:bodyPr wrap="none" rtlCol="0">
            <a:spAutoFit/>
          </a:bodyPr>
          <a:lstStyle/>
          <a:p>
            <a:r>
              <a:rPr lang="es-ES" dirty="0"/>
              <a:t>1</a:t>
            </a:r>
          </a:p>
        </p:txBody>
      </p:sp>
      <p:sp>
        <p:nvSpPr>
          <p:cNvPr id="6" name="CuadroTexto 5">
            <a:extLst>
              <a:ext uri="{FF2B5EF4-FFF2-40B4-BE49-F238E27FC236}">
                <a16:creationId xmlns:a16="http://schemas.microsoft.com/office/drawing/2014/main" id="{E6A67633-88CD-42B8-BFCE-C811F41407A5}"/>
              </a:ext>
            </a:extLst>
          </p:cNvPr>
          <p:cNvSpPr txBox="1"/>
          <p:nvPr/>
        </p:nvSpPr>
        <p:spPr>
          <a:xfrm>
            <a:off x="6262756" y="2522299"/>
            <a:ext cx="1300292" cy="369332"/>
          </a:xfrm>
          <a:prstGeom prst="rect">
            <a:avLst/>
          </a:prstGeom>
          <a:noFill/>
        </p:spPr>
        <p:txBody>
          <a:bodyPr wrap="none" rtlCol="0">
            <a:spAutoFit/>
          </a:bodyPr>
          <a:lstStyle/>
          <a:p>
            <a:r>
              <a:rPr lang="es-ES" dirty="0"/>
              <a:t>RIVALITAT</a:t>
            </a:r>
          </a:p>
        </p:txBody>
      </p:sp>
      <p:sp>
        <p:nvSpPr>
          <p:cNvPr id="32" name="CuadroTexto 31">
            <a:extLst>
              <a:ext uri="{FF2B5EF4-FFF2-40B4-BE49-F238E27FC236}">
                <a16:creationId xmlns:a16="http://schemas.microsoft.com/office/drawing/2014/main" id="{10920584-071D-4EA0-92CD-650B0AB7E57A}"/>
              </a:ext>
            </a:extLst>
          </p:cNvPr>
          <p:cNvSpPr txBox="1"/>
          <p:nvPr/>
        </p:nvSpPr>
        <p:spPr>
          <a:xfrm>
            <a:off x="6208865" y="5134050"/>
            <a:ext cx="1834733" cy="923330"/>
          </a:xfrm>
          <a:prstGeom prst="rect">
            <a:avLst/>
          </a:prstGeom>
          <a:noFill/>
        </p:spPr>
        <p:txBody>
          <a:bodyPr wrap="none" rtlCol="0">
            <a:spAutoFit/>
          </a:bodyPr>
          <a:lstStyle/>
          <a:p>
            <a:r>
              <a:rPr lang="es-ES" dirty="0"/>
              <a:t>CAPACITAT</a:t>
            </a:r>
          </a:p>
          <a:p>
            <a:r>
              <a:rPr lang="es-ES" dirty="0"/>
              <a:t>APROPIACIÓ</a:t>
            </a:r>
          </a:p>
          <a:p>
            <a:r>
              <a:rPr lang="es-ES" dirty="0"/>
              <a:t>VALOR AFEGIT</a:t>
            </a:r>
          </a:p>
        </p:txBody>
      </p:sp>
      <p:cxnSp>
        <p:nvCxnSpPr>
          <p:cNvPr id="8" name="Conector recto de flecha 7">
            <a:extLst>
              <a:ext uri="{FF2B5EF4-FFF2-40B4-BE49-F238E27FC236}">
                <a16:creationId xmlns:a16="http://schemas.microsoft.com/office/drawing/2014/main" id="{A7FDD41E-927F-453C-814C-237B580EE4D5}"/>
              </a:ext>
            </a:extLst>
          </p:cNvPr>
          <p:cNvCxnSpPr>
            <a:stCxn id="29" idx="3"/>
            <a:endCxn id="6" idx="1"/>
          </p:cNvCxnSpPr>
          <p:nvPr/>
        </p:nvCxnSpPr>
        <p:spPr>
          <a:xfrm>
            <a:off x="4585772" y="2059206"/>
            <a:ext cx="1676984" cy="647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837142B7-E9EA-4A84-8BE2-E011454F60E3}"/>
              </a:ext>
            </a:extLst>
          </p:cNvPr>
          <p:cNvCxnSpPr>
            <a:stCxn id="28" idx="3"/>
            <a:endCxn id="6" idx="1"/>
          </p:cNvCxnSpPr>
          <p:nvPr/>
        </p:nvCxnSpPr>
        <p:spPr>
          <a:xfrm flipV="1">
            <a:off x="4548272" y="2706965"/>
            <a:ext cx="1714484" cy="702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B05F23A9-2CC4-4BC7-9300-D7AD8BDC275C}"/>
              </a:ext>
            </a:extLst>
          </p:cNvPr>
          <p:cNvCxnSpPr>
            <a:stCxn id="28" idx="3"/>
            <a:endCxn id="32" idx="1"/>
          </p:cNvCxnSpPr>
          <p:nvPr/>
        </p:nvCxnSpPr>
        <p:spPr>
          <a:xfrm>
            <a:off x="4548272" y="3409829"/>
            <a:ext cx="1660593" cy="2185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FEFFA789-2C72-4332-8FA8-3F8FE16437BE}"/>
              </a:ext>
            </a:extLst>
          </p:cNvPr>
          <p:cNvCxnSpPr>
            <a:stCxn id="5" idx="3"/>
            <a:endCxn id="32" idx="1"/>
          </p:cNvCxnSpPr>
          <p:nvPr/>
        </p:nvCxnSpPr>
        <p:spPr>
          <a:xfrm>
            <a:off x="4547053" y="5138615"/>
            <a:ext cx="1661812" cy="457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8867604C-E2A5-460B-970C-A65798E03A21}"/>
              </a:ext>
            </a:extLst>
          </p:cNvPr>
          <p:cNvSpPr txBox="1"/>
          <p:nvPr/>
        </p:nvSpPr>
        <p:spPr>
          <a:xfrm>
            <a:off x="7618826" y="3551176"/>
            <a:ext cx="966931" cy="923330"/>
          </a:xfrm>
          <a:prstGeom prst="rect">
            <a:avLst/>
          </a:prstGeom>
          <a:noFill/>
        </p:spPr>
        <p:txBody>
          <a:bodyPr wrap="none" rtlCol="0">
            <a:spAutoFit/>
          </a:bodyPr>
          <a:lstStyle/>
          <a:p>
            <a:r>
              <a:rPr lang="es-ES" dirty="0" err="1"/>
              <a:t>Atractiu</a:t>
            </a:r>
            <a:endParaRPr lang="es-ES" dirty="0"/>
          </a:p>
          <a:p>
            <a:r>
              <a:rPr lang="es-ES" dirty="0"/>
              <a:t> del</a:t>
            </a:r>
          </a:p>
          <a:p>
            <a:r>
              <a:rPr lang="es-ES" dirty="0"/>
              <a:t>sector</a:t>
            </a:r>
          </a:p>
        </p:txBody>
      </p:sp>
      <p:cxnSp>
        <p:nvCxnSpPr>
          <p:cNvPr id="17" name="Conector recto de flecha 16">
            <a:extLst>
              <a:ext uri="{FF2B5EF4-FFF2-40B4-BE49-F238E27FC236}">
                <a16:creationId xmlns:a16="http://schemas.microsoft.com/office/drawing/2014/main" id="{A6E0F04F-7B78-401A-8C93-F93576A4430A}"/>
              </a:ext>
            </a:extLst>
          </p:cNvPr>
          <p:cNvCxnSpPr>
            <a:stCxn id="6" idx="3"/>
            <a:endCxn id="15" idx="0"/>
          </p:cNvCxnSpPr>
          <p:nvPr/>
        </p:nvCxnSpPr>
        <p:spPr>
          <a:xfrm>
            <a:off x="7563048" y="2706965"/>
            <a:ext cx="539244" cy="844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29E60DCA-57EF-4D38-A369-AE007DAC5592}"/>
              </a:ext>
            </a:extLst>
          </p:cNvPr>
          <p:cNvCxnSpPr>
            <a:stCxn id="32" idx="3"/>
            <a:endCxn id="15" idx="2"/>
          </p:cNvCxnSpPr>
          <p:nvPr/>
        </p:nvCxnSpPr>
        <p:spPr>
          <a:xfrm flipV="1">
            <a:off x="8043598" y="4474506"/>
            <a:ext cx="58694" cy="11212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6ABE6D-97C8-4FC0-9829-A9F8A970D728}"/>
              </a:ext>
            </a:extLst>
          </p:cNvPr>
          <p:cNvSpPr>
            <a:spLocks noGrp="1"/>
          </p:cNvSpPr>
          <p:nvPr>
            <p:ph type="title"/>
          </p:nvPr>
        </p:nvSpPr>
        <p:spPr/>
        <p:txBody>
          <a:bodyPr/>
          <a:lstStyle/>
          <a:p>
            <a:r>
              <a:rPr lang="ca-ES"/>
              <a:t>Un resum de les forces competitives</a:t>
            </a:r>
          </a:p>
        </p:txBody>
      </p:sp>
      <p:sp>
        <p:nvSpPr>
          <p:cNvPr id="4" name="Marcador de número de diapositiva 3">
            <a:extLst>
              <a:ext uri="{FF2B5EF4-FFF2-40B4-BE49-F238E27FC236}">
                <a16:creationId xmlns:a16="http://schemas.microsoft.com/office/drawing/2014/main" id="{67B43165-D435-430D-8159-F314EEB4D83C}"/>
              </a:ext>
            </a:extLst>
          </p:cNvPr>
          <p:cNvSpPr>
            <a:spLocks noGrp="1"/>
          </p:cNvSpPr>
          <p:nvPr>
            <p:ph type="sldNum" sz="quarter" idx="12"/>
          </p:nvPr>
        </p:nvSpPr>
        <p:spPr/>
        <p:txBody>
          <a:bodyPr/>
          <a:lstStyle/>
          <a:p>
            <a:pPr>
              <a:defRPr/>
            </a:pPr>
            <a:fld id="{27D10B41-560B-4DCB-A92E-006156D477D9}" type="slidenum">
              <a:rPr lang="ca-ES" smtClean="0"/>
              <a:pPr>
                <a:defRPr/>
              </a:pPr>
              <a:t>51</a:t>
            </a:fld>
            <a:endParaRPr lang="ca-ES"/>
          </a:p>
        </p:txBody>
      </p:sp>
      <p:pic>
        <p:nvPicPr>
          <p:cNvPr id="5" name="Marcador de contenido 4">
            <a:extLst>
              <a:ext uri="{FF2B5EF4-FFF2-40B4-BE49-F238E27FC236}">
                <a16:creationId xmlns:a16="http://schemas.microsoft.com/office/drawing/2014/main" id="{6B09E042-C4D1-4969-8A36-BC55A8FE38CB}"/>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595437" y="1943894"/>
            <a:ext cx="5953125" cy="4114800"/>
          </a:xfrm>
          <a:prstGeom prst="rect">
            <a:avLst/>
          </a:prstGeom>
        </p:spPr>
      </p:pic>
      <p:sp>
        <p:nvSpPr>
          <p:cNvPr id="6" name="CuadroTexto 5">
            <a:extLst>
              <a:ext uri="{FF2B5EF4-FFF2-40B4-BE49-F238E27FC236}">
                <a16:creationId xmlns:a16="http://schemas.microsoft.com/office/drawing/2014/main" id="{073E3398-A258-479A-B065-8955989EAF43}"/>
              </a:ext>
            </a:extLst>
          </p:cNvPr>
          <p:cNvSpPr txBox="1"/>
          <p:nvPr/>
        </p:nvSpPr>
        <p:spPr>
          <a:xfrm>
            <a:off x="4415546" y="3816628"/>
            <a:ext cx="312906" cy="369332"/>
          </a:xfrm>
          <a:prstGeom prst="rect">
            <a:avLst/>
          </a:prstGeom>
          <a:noFill/>
        </p:spPr>
        <p:txBody>
          <a:bodyPr wrap="none" rtlCol="0">
            <a:spAutoFit/>
          </a:bodyPr>
          <a:lstStyle/>
          <a:p>
            <a:r>
              <a:rPr lang="ca-ES"/>
              <a:t>1</a:t>
            </a:r>
          </a:p>
        </p:txBody>
      </p:sp>
      <p:sp>
        <p:nvSpPr>
          <p:cNvPr id="7" name="CuadroTexto 6">
            <a:extLst>
              <a:ext uri="{FF2B5EF4-FFF2-40B4-BE49-F238E27FC236}">
                <a16:creationId xmlns:a16="http://schemas.microsoft.com/office/drawing/2014/main" id="{0B588D80-349B-41E8-AE8F-139953DA5961}"/>
              </a:ext>
            </a:extLst>
          </p:cNvPr>
          <p:cNvSpPr txBox="1"/>
          <p:nvPr/>
        </p:nvSpPr>
        <p:spPr>
          <a:xfrm>
            <a:off x="3995936" y="2276872"/>
            <a:ext cx="312906" cy="369332"/>
          </a:xfrm>
          <a:prstGeom prst="rect">
            <a:avLst/>
          </a:prstGeom>
          <a:noFill/>
        </p:spPr>
        <p:txBody>
          <a:bodyPr wrap="none" rtlCol="0">
            <a:spAutoFit/>
          </a:bodyPr>
          <a:lstStyle/>
          <a:p>
            <a:r>
              <a:rPr lang="ca-ES"/>
              <a:t>2</a:t>
            </a:r>
          </a:p>
        </p:txBody>
      </p:sp>
      <p:sp>
        <p:nvSpPr>
          <p:cNvPr id="8" name="CuadroTexto 7">
            <a:extLst>
              <a:ext uri="{FF2B5EF4-FFF2-40B4-BE49-F238E27FC236}">
                <a16:creationId xmlns:a16="http://schemas.microsoft.com/office/drawing/2014/main" id="{C9355C5F-921A-45C6-9727-9142104FBD87}"/>
              </a:ext>
            </a:extLst>
          </p:cNvPr>
          <p:cNvSpPr txBox="1"/>
          <p:nvPr/>
        </p:nvSpPr>
        <p:spPr>
          <a:xfrm>
            <a:off x="4118714" y="5589240"/>
            <a:ext cx="312906" cy="369332"/>
          </a:xfrm>
          <a:prstGeom prst="rect">
            <a:avLst/>
          </a:prstGeom>
          <a:noFill/>
        </p:spPr>
        <p:txBody>
          <a:bodyPr wrap="none" rtlCol="0">
            <a:spAutoFit/>
          </a:bodyPr>
          <a:lstStyle/>
          <a:p>
            <a:r>
              <a:rPr lang="ca-ES"/>
              <a:t>2</a:t>
            </a:r>
          </a:p>
        </p:txBody>
      </p:sp>
      <p:sp>
        <p:nvSpPr>
          <p:cNvPr id="9" name="CuadroTexto 8">
            <a:extLst>
              <a:ext uri="{FF2B5EF4-FFF2-40B4-BE49-F238E27FC236}">
                <a16:creationId xmlns:a16="http://schemas.microsoft.com/office/drawing/2014/main" id="{7FFF1E59-F235-4C41-BEFD-79BD28EE0A67}"/>
              </a:ext>
            </a:extLst>
          </p:cNvPr>
          <p:cNvSpPr txBox="1"/>
          <p:nvPr/>
        </p:nvSpPr>
        <p:spPr>
          <a:xfrm>
            <a:off x="2267744" y="3933056"/>
            <a:ext cx="312906" cy="369332"/>
          </a:xfrm>
          <a:prstGeom prst="rect">
            <a:avLst/>
          </a:prstGeom>
          <a:noFill/>
        </p:spPr>
        <p:txBody>
          <a:bodyPr wrap="none" rtlCol="0">
            <a:spAutoFit/>
          </a:bodyPr>
          <a:lstStyle/>
          <a:p>
            <a:r>
              <a:rPr lang="ca-ES"/>
              <a:t>3</a:t>
            </a:r>
          </a:p>
        </p:txBody>
      </p:sp>
      <p:sp>
        <p:nvSpPr>
          <p:cNvPr id="10" name="CuadroTexto 9">
            <a:extLst>
              <a:ext uri="{FF2B5EF4-FFF2-40B4-BE49-F238E27FC236}">
                <a16:creationId xmlns:a16="http://schemas.microsoft.com/office/drawing/2014/main" id="{B2517D3F-7CBF-40EC-806B-70659CDEA1F7}"/>
              </a:ext>
            </a:extLst>
          </p:cNvPr>
          <p:cNvSpPr txBox="1"/>
          <p:nvPr/>
        </p:nvSpPr>
        <p:spPr>
          <a:xfrm>
            <a:off x="6221290" y="3933056"/>
            <a:ext cx="312906" cy="369332"/>
          </a:xfrm>
          <a:prstGeom prst="rect">
            <a:avLst/>
          </a:prstGeom>
          <a:noFill/>
        </p:spPr>
        <p:txBody>
          <a:bodyPr wrap="none" rtlCol="0">
            <a:spAutoFit/>
          </a:bodyPr>
          <a:lstStyle/>
          <a:p>
            <a:r>
              <a:rPr lang="ca-ES"/>
              <a:t>3</a:t>
            </a:r>
          </a:p>
        </p:txBody>
      </p:sp>
    </p:spTree>
    <p:extLst>
      <p:ext uri="{BB962C8B-B14F-4D97-AF65-F5344CB8AC3E}">
        <p14:creationId xmlns:p14="http://schemas.microsoft.com/office/powerpoint/2010/main" val="11925394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sldNum" sz="quarter" idx="12"/>
          </p:nvPr>
        </p:nvSpPr>
        <p:spPr>
          <a:ln/>
        </p:spPr>
        <p:txBody>
          <a:bodyPr/>
          <a:lstStyle/>
          <a:p>
            <a:pPr>
              <a:defRPr/>
            </a:pPr>
            <a:fld id="{34E5C9FF-F384-4DD8-8F67-5D8F80B833E1}" type="slidenum">
              <a:rPr lang="ca-ES"/>
              <a:pPr>
                <a:defRPr/>
              </a:pPr>
              <a:t>52</a:t>
            </a:fld>
            <a:endParaRPr lang="ca-ES"/>
          </a:p>
        </p:txBody>
      </p:sp>
      <p:sp>
        <p:nvSpPr>
          <p:cNvPr id="45057" name="Text Box 123"/>
          <p:cNvSpPr txBox="1">
            <a:spLocks noChangeArrowheads="1"/>
          </p:cNvSpPr>
          <p:nvPr/>
        </p:nvSpPr>
        <p:spPr bwMode="auto">
          <a:xfrm>
            <a:off x="539552" y="332656"/>
            <a:ext cx="8353300" cy="461665"/>
          </a:xfrm>
          <a:prstGeom prst="rect">
            <a:avLst/>
          </a:prstGeom>
          <a:noFill/>
          <a:ln w="9525">
            <a:noFill/>
            <a:miter lim="800000"/>
            <a:headEnd/>
            <a:tailEnd/>
          </a:ln>
        </p:spPr>
        <p:txBody>
          <a:bodyPr wrap="square">
            <a:spAutoFit/>
          </a:bodyPr>
          <a:lstStyle/>
          <a:p>
            <a:r>
              <a:rPr lang="es-ES" sz="2400" dirty="0"/>
              <a:t>INTENSITAT DE LA COMPETÈNCIA ACTUAL</a:t>
            </a:r>
            <a:endParaRPr lang="ca-ES" sz="2400" dirty="0"/>
          </a:p>
        </p:txBody>
      </p:sp>
      <p:sp>
        <p:nvSpPr>
          <p:cNvPr id="45058" name="Text Box 7"/>
          <p:cNvSpPr txBox="1">
            <a:spLocks noChangeArrowheads="1"/>
          </p:cNvSpPr>
          <p:nvPr/>
        </p:nvSpPr>
        <p:spPr bwMode="auto">
          <a:xfrm>
            <a:off x="572152" y="1484784"/>
            <a:ext cx="8064251" cy="4739759"/>
          </a:xfrm>
          <a:prstGeom prst="rect">
            <a:avLst/>
          </a:prstGeom>
          <a:noFill/>
          <a:ln w="9525">
            <a:solidFill>
              <a:schemeClr val="tx1"/>
            </a:solidFill>
            <a:miter lim="800000"/>
            <a:headEnd/>
            <a:tailEnd/>
          </a:ln>
        </p:spPr>
        <p:txBody>
          <a:bodyPr wrap="square">
            <a:spAutoFit/>
          </a:bodyPr>
          <a:lstStyle/>
          <a:p>
            <a:pPr algn="ctr">
              <a:buClr>
                <a:srgbClr val="FF0000"/>
              </a:buClr>
            </a:pPr>
            <a:r>
              <a:rPr lang="ca-ES" sz="2000" b="1" dirty="0">
                <a:solidFill>
                  <a:srgbClr val="7030A0"/>
                </a:solidFill>
              </a:rPr>
              <a:t>Factors estructurals:</a:t>
            </a:r>
          </a:p>
          <a:p>
            <a:pPr algn="ctr">
              <a:buClr>
                <a:srgbClr val="FF0000"/>
              </a:buClr>
            </a:pPr>
            <a:endParaRPr lang="ca-ES" dirty="0">
              <a:solidFill>
                <a:schemeClr val="folHlink"/>
              </a:solidFill>
            </a:endParaRPr>
          </a:p>
          <a:p>
            <a:pPr>
              <a:buClr>
                <a:srgbClr val="FF0000"/>
              </a:buClr>
              <a:buFontTx/>
              <a:buChar char="•"/>
            </a:pPr>
            <a:r>
              <a:rPr lang="ca-ES" dirty="0"/>
              <a:t> </a:t>
            </a:r>
            <a:r>
              <a:rPr lang="ca-ES" sz="2000" dirty="0"/>
              <a:t>Nombre de competidors i equilibri entre ells </a:t>
            </a:r>
          </a:p>
          <a:p>
            <a:pPr>
              <a:buClr>
                <a:srgbClr val="FF0000"/>
              </a:buClr>
              <a:buFontTx/>
              <a:buChar char="•"/>
            </a:pPr>
            <a:r>
              <a:rPr lang="ca-ES" sz="2000" dirty="0"/>
              <a:t> Ritme de creixement de la indústria (grau de maduresa)</a:t>
            </a:r>
          </a:p>
          <a:p>
            <a:pPr>
              <a:buClr>
                <a:srgbClr val="FF0000"/>
              </a:buClr>
              <a:buFontTx/>
              <a:buChar char="•"/>
            </a:pPr>
            <a:r>
              <a:rPr lang="ca-ES" sz="2000" dirty="0"/>
              <a:t> Barreres de mobilitat </a:t>
            </a:r>
            <a:r>
              <a:rPr lang="ca-ES" sz="1400" dirty="0"/>
              <a:t>(per canviar d’un segment a un altre dins de la mateixa ind.)</a:t>
            </a:r>
          </a:p>
          <a:p>
            <a:pPr>
              <a:buClr>
                <a:srgbClr val="FF0000"/>
              </a:buClr>
              <a:buFontTx/>
              <a:buChar char="•"/>
            </a:pPr>
            <a:r>
              <a:rPr lang="ca-ES" sz="2000" dirty="0"/>
              <a:t> Barreres de sortida:</a:t>
            </a:r>
          </a:p>
          <a:p>
            <a:pPr lvl="1">
              <a:buClr>
                <a:srgbClr val="FF0000"/>
              </a:buClr>
              <a:buFontTx/>
              <a:buChar char="•"/>
            </a:pPr>
            <a:r>
              <a:rPr lang="ca-ES" sz="1600" dirty="0"/>
              <a:t>Actius especialitzats</a:t>
            </a:r>
          </a:p>
          <a:p>
            <a:pPr lvl="1">
              <a:buClr>
                <a:srgbClr val="FF0000"/>
              </a:buClr>
              <a:buFontTx/>
              <a:buChar char="•"/>
            </a:pPr>
            <a:r>
              <a:rPr lang="ca-ES" sz="1600" dirty="0"/>
              <a:t>Costos fixos de sortida</a:t>
            </a:r>
          </a:p>
          <a:p>
            <a:pPr lvl="1">
              <a:buClr>
                <a:srgbClr val="FF0000"/>
              </a:buClr>
              <a:buFontTx/>
              <a:buChar char="•"/>
            </a:pPr>
            <a:r>
              <a:rPr lang="ca-ES" sz="1600" dirty="0"/>
              <a:t>Interrelacions estratègiques</a:t>
            </a:r>
          </a:p>
          <a:p>
            <a:pPr lvl="1">
              <a:buClr>
                <a:srgbClr val="FF0000"/>
              </a:buClr>
              <a:buFontTx/>
              <a:buChar char="•"/>
            </a:pPr>
            <a:r>
              <a:rPr lang="ca-ES" sz="1600" dirty="0"/>
              <a:t>Barreres emocionals i restriccions socials i governamentals</a:t>
            </a:r>
          </a:p>
          <a:p>
            <a:pPr>
              <a:buClr>
                <a:srgbClr val="FF0000"/>
              </a:buClr>
              <a:buFontTx/>
              <a:buChar char="•"/>
            </a:pPr>
            <a:r>
              <a:rPr lang="ca-ES" sz="2000" dirty="0"/>
              <a:t> Estructura de costos (fixes/variables)</a:t>
            </a:r>
          </a:p>
          <a:p>
            <a:pPr>
              <a:buClr>
                <a:srgbClr val="FF0000"/>
              </a:buClr>
              <a:buFontTx/>
              <a:buChar char="•"/>
            </a:pPr>
            <a:r>
              <a:rPr lang="ca-ES" sz="2000" dirty="0"/>
              <a:t> Diferenciació del producte</a:t>
            </a:r>
          </a:p>
          <a:p>
            <a:pPr>
              <a:buClr>
                <a:srgbClr val="FF0000"/>
              </a:buClr>
              <a:buFontTx/>
              <a:buChar char="•"/>
            </a:pPr>
            <a:r>
              <a:rPr lang="ca-ES" sz="2000" dirty="0"/>
              <a:t> Costos de canvi de proveïdors</a:t>
            </a:r>
          </a:p>
          <a:p>
            <a:pPr>
              <a:buClr>
                <a:srgbClr val="FF0000"/>
              </a:buClr>
              <a:buFontTx/>
              <a:buChar char="•"/>
            </a:pPr>
            <a:r>
              <a:rPr lang="ca-ES" sz="2000" dirty="0"/>
              <a:t> Capacitat productiva instal·lada</a:t>
            </a:r>
          </a:p>
          <a:p>
            <a:pPr>
              <a:buClr>
                <a:srgbClr val="FF0000"/>
              </a:buClr>
              <a:buFontTx/>
              <a:buChar char="•"/>
            </a:pPr>
            <a:r>
              <a:rPr lang="ca-ES" sz="2000" dirty="0"/>
              <a:t> Diversitat de competidors</a:t>
            </a:r>
          </a:p>
          <a:p>
            <a:pPr>
              <a:buClr>
                <a:srgbClr val="FF0000"/>
              </a:buClr>
              <a:buFontTx/>
              <a:buChar char="•"/>
            </a:pPr>
            <a:r>
              <a:rPr lang="ca-ES" sz="2000" dirty="0"/>
              <a:t> Interessos estratègics elevats</a:t>
            </a:r>
            <a:endParaRPr lang="ca-ES" sz="2000" dirty="0">
              <a:solidFill>
                <a:schemeClr val="folHlink"/>
              </a:solidFill>
            </a:endParaRPr>
          </a:p>
        </p:txBody>
      </p:sp>
      <p:sp>
        <p:nvSpPr>
          <p:cNvPr id="45059" name="Text Box 5"/>
          <p:cNvSpPr txBox="1">
            <a:spLocks noChangeArrowheads="1"/>
          </p:cNvSpPr>
          <p:nvPr/>
        </p:nvSpPr>
        <p:spPr bwMode="auto">
          <a:xfrm>
            <a:off x="1619096" y="922777"/>
            <a:ext cx="6680035" cy="646331"/>
          </a:xfrm>
          <a:prstGeom prst="rect">
            <a:avLst/>
          </a:prstGeom>
          <a:noFill/>
          <a:ln w="9525">
            <a:noFill/>
            <a:miter lim="800000"/>
            <a:headEnd/>
            <a:tailEnd/>
          </a:ln>
        </p:spPr>
        <p:txBody>
          <a:bodyPr wrap="none">
            <a:spAutoFit/>
          </a:bodyPr>
          <a:lstStyle/>
          <a:p>
            <a:pPr algn="ctr"/>
            <a:r>
              <a:rPr lang="ca-ES" b="1" dirty="0"/>
              <a:t>A major intensitat de la competència </a:t>
            </a:r>
            <a:r>
              <a:rPr lang="ca-ES" b="1" dirty="0">
                <a:sym typeface="Wingdings" pitchFamily="2" charset="2"/>
              </a:rPr>
              <a:t> menor possibilitat </a:t>
            </a:r>
          </a:p>
          <a:p>
            <a:pPr algn="ctr"/>
            <a:r>
              <a:rPr lang="ca-ES" b="1" dirty="0">
                <a:sym typeface="Wingdings" pitchFamily="2" charset="2"/>
              </a:rPr>
              <a:t>d’obtenir rentes superiors  menor atractiu de la indústria</a:t>
            </a:r>
            <a:r>
              <a:rPr lang="es-ES" sz="1400" b="1" dirty="0">
                <a:sym typeface="Wingdings" pitchFamily="2" charset="2"/>
              </a:rPr>
              <a:t>.</a:t>
            </a:r>
            <a:endParaRPr lang="ca-ES" sz="1400" b="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Grp="1" noChangeArrowheads="1"/>
          </p:cNvSpPr>
          <p:nvPr>
            <p:ph type="sldNum" sz="quarter" idx="12"/>
          </p:nvPr>
        </p:nvSpPr>
        <p:spPr>
          <a:ln/>
        </p:spPr>
        <p:txBody>
          <a:bodyPr/>
          <a:lstStyle/>
          <a:p>
            <a:pPr>
              <a:defRPr/>
            </a:pPr>
            <a:fld id="{7E6DD663-DF2F-4A66-B6AC-3980CB1AA10B}" type="slidenum">
              <a:rPr lang="ca-ES"/>
              <a:pPr>
                <a:defRPr/>
              </a:pPr>
              <a:t>53</a:t>
            </a:fld>
            <a:endParaRPr lang="ca-ES"/>
          </a:p>
        </p:txBody>
      </p:sp>
      <p:sp>
        <p:nvSpPr>
          <p:cNvPr id="46081" name="Text Box 123"/>
          <p:cNvSpPr txBox="1">
            <a:spLocks noChangeArrowheads="1"/>
          </p:cNvSpPr>
          <p:nvPr/>
        </p:nvSpPr>
        <p:spPr bwMode="auto">
          <a:xfrm>
            <a:off x="539552" y="548680"/>
            <a:ext cx="7632700" cy="830997"/>
          </a:xfrm>
          <a:prstGeom prst="rect">
            <a:avLst/>
          </a:prstGeom>
          <a:noFill/>
          <a:ln w="9525">
            <a:noFill/>
            <a:miter lim="800000"/>
            <a:headEnd/>
            <a:tailEnd/>
          </a:ln>
        </p:spPr>
        <p:txBody>
          <a:bodyPr>
            <a:spAutoFit/>
          </a:bodyPr>
          <a:lstStyle/>
          <a:p>
            <a:endParaRPr lang="es-ES" sz="2400" dirty="0"/>
          </a:p>
          <a:p>
            <a:r>
              <a:rPr lang="es-ES" sz="2400" dirty="0"/>
              <a:t>COMPETIDORS POTENCIALS</a:t>
            </a:r>
            <a:endParaRPr lang="ca-ES" sz="2400" dirty="0"/>
          </a:p>
        </p:txBody>
      </p:sp>
      <p:sp>
        <p:nvSpPr>
          <p:cNvPr id="46082" name="Text Box 5"/>
          <p:cNvSpPr txBox="1">
            <a:spLocks noChangeArrowheads="1"/>
          </p:cNvSpPr>
          <p:nvPr/>
        </p:nvSpPr>
        <p:spPr bwMode="auto">
          <a:xfrm>
            <a:off x="467544" y="1916832"/>
            <a:ext cx="8496944" cy="1323439"/>
          </a:xfrm>
          <a:prstGeom prst="rect">
            <a:avLst/>
          </a:prstGeom>
          <a:noFill/>
          <a:ln w="9525">
            <a:noFill/>
            <a:miter lim="800000"/>
            <a:headEnd/>
            <a:tailEnd/>
          </a:ln>
        </p:spPr>
        <p:txBody>
          <a:bodyPr wrap="square">
            <a:spAutoFit/>
          </a:bodyPr>
          <a:lstStyle/>
          <a:p>
            <a:pPr algn="ctr"/>
            <a:r>
              <a:rPr lang="ca-ES" sz="2000" b="1" dirty="0">
                <a:sym typeface="Wingdings" pitchFamily="2" charset="2"/>
              </a:rPr>
              <a:t>Noves empreses que volen entrar a </a:t>
            </a:r>
          </a:p>
          <a:p>
            <a:pPr algn="ctr"/>
            <a:r>
              <a:rPr lang="ca-ES" sz="2000" b="1" dirty="0">
                <a:sym typeface="Wingdings" pitchFamily="2" charset="2"/>
              </a:rPr>
              <a:t>competir en una indústria  si augmenta </a:t>
            </a:r>
            <a:r>
              <a:rPr lang="ca-ES" sz="2000" dirty="0">
                <a:sym typeface="Wingdings" pitchFamily="2" charset="2"/>
              </a:rPr>
              <a:t>el nombre </a:t>
            </a:r>
            <a:r>
              <a:rPr lang="ca-ES" sz="2000" b="1" dirty="0">
                <a:sym typeface="Wingdings" pitchFamily="2" charset="2"/>
              </a:rPr>
              <a:t>de nous competidors,</a:t>
            </a:r>
          </a:p>
          <a:p>
            <a:pPr algn="ctr"/>
            <a:r>
              <a:rPr lang="ca-ES" sz="2000" b="1" dirty="0">
                <a:sym typeface="Wingdings" pitchFamily="2" charset="2"/>
              </a:rPr>
              <a:t>augmenta intensitat de la competència</a:t>
            </a:r>
            <a:endParaRPr lang="ca-ES" sz="2000" b="1" dirty="0"/>
          </a:p>
        </p:txBody>
      </p:sp>
      <p:sp>
        <p:nvSpPr>
          <p:cNvPr id="46083" name="Text Box 7"/>
          <p:cNvSpPr txBox="1">
            <a:spLocks noChangeArrowheads="1"/>
          </p:cNvSpPr>
          <p:nvPr/>
        </p:nvSpPr>
        <p:spPr bwMode="auto">
          <a:xfrm>
            <a:off x="755576" y="3573016"/>
            <a:ext cx="7704137" cy="2431435"/>
          </a:xfrm>
          <a:prstGeom prst="rect">
            <a:avLst/>
          </a:prstGeom>
          <a:noFill/>
          <a:ln w="9525">
            <a:solidFill>
              <a:schemeClr val="tx1"/>
            </a:solidFill>
            <a:miter lim="800000"/>
            <a:headEnd/>
            <a:tailEnd/>
          </a:ln>
        </p:spPr>
        <p:txBody>
          <a:bodyPr>
            <a:spAutoFit/>
          </a:bodyPr>
          <a:lstStyle/>
          <a:p>
            <a:pPr algn="ctr">
              <a:buClr>
                <a:srgbClr val="FF0000"/>
              </a:buClr>
            </a:pPr>
            <a:r>
              <a:rPr lang="ca-ES" sz="2000" b="1" dirty="0">
                <a:solidFill>
                  <a:srgbClr val="7030A0"/>
                </a:solidFill>
              </a:rPr>
              <a:t>L’entrada de nous competidors depèn de:</a:t>
            </a:r>
          </a:p>
          <a:p>
            <a:pPr algn="ctr">
              <a:buClr>
                <a:srgbClr val="FF0000"/>
              </a:buClr>
            </a:pPr>
            <a:endParaRPr lang="ca-ES" sz="2000" dirty="0">
              <a:solidFill>
                <a:schemeClr val="folHlink"/>
              </a:solidFill>
            </a:endParaRPr>
          </a:p>
          <a:p>
            <a:pPr>
              <a:buClr>
                <a:srgbClr val="FF0000"/>
              </a:buClr>
              <a:buFontTx/>
              <a:buChar char="•"/>
            </a:pPr>
            <a:r>
              <a:rPr lang="ca-ES" sz="2000" dirty="0"/>
              <a:t> L’atractiu de la indústria</a:t>
            </a:r>
          </a:p>
          <a:p>
            <a:pPr>
              <a:buClr>
                <a:srgbClr val="FF0000"/>
              </a:buClr>
              <a:buFontTx/>
              <a:buChar char="•"/>
            </a:pPr>
            <a:r>
              <a:rPr lang="ca-ES" sz="2000" dirty="0"/>
              <a:t> La facilitat o dificultat d'accés:</a:t>
            </a:r>
          </a:p>
          <a:p>
            <a:pPr>
              <a:buClr>
                <a:srgbClr val="FF0000"/>
              </a:buClr>
            </a:pPr>
            <a:endParaRPr lang="ca-ES" sz="2000" dirty="0"/>
          </a:p>
          <a:p>
            <a:pPr lvl="1">
              <a:buClr>
                <a:srgbClr val="FF0000"/>
              </a:buClr>
              <a:buFontTx/>
              <a:buChar char="-"/>
            </a:pPr>
            <a:r>
              <a:rPr lang="ca-ES" sz="2000" dirty="0"/>
              <a:t> Barreres d’entrada</a:t>
            </a:r>
          </a:p>
          <a:p>
            <a:pPr lvl="1">
              <a:buClr>
                <a:srgbClr val="FF0000"/>
              </a:buClr>
              <a:buFontTx/>
              <a:buChar char="-"/>
            </a:pPr>
            <a:r>
              <a:rPr lang="ca-ES" sz="2000" dirty="0"/>
              <a:t> Reacció dels competidors establert</a:t>
            </a:r>
            <a:r>
              <a:rPr lang="ca-ES" dirty="0"/>
              <a:t>s</a:t>
            </a:r>
          </a:p>
          <a:p>
            <a:pPr>
              <a:buClr>
                <a:srgbClr val="FF0000"/>
              </a:buClr>
            </a:pPr>
            <a:endParaRPr lang="ca-ES" sz="1200" dirty="0">
              <a:solidFill>
                <a:schemeClr val="folHlink"/>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Grp="1" noChangeArrowheads="1"/>
          </p:cNvSpPr>
          <p:nvPr>
            <p:ph type="sldNum" sz="quarter" idx="12"/>
          </p:nvPr>
        </p:nvSpPr>
        <p:spPr>
          <a:ln/>
        </p:spPr>
        <p:txBody>
          <a:bodyPr/>
          <a:lstStyle/>
          <a:p>
            <a:pPr>
              <a:defRPr/>
            </a:pPr>
            <a:fld id="{EF871C22-AA28-4B69-9CB1-0C94B005A2F3}" type="slidenum">
              <a:rPr lang="ca-ES"/>
              <a:pPr>
                <a:defRPr/>
              </a:pPr>
              <a:t>54</a:t>
            </a:fld>
            <a:endParaRPr lang="ca-ES"/>
          </a:p>
        </p:txBody>
      </p:sp>
      <p:sp>
        <p:nvSpPr>
          <p:cNvPr id="47105" name="Text Box 123"/>
          <p:cNvSpPr txBox="1">
            <a:spLocks noChangeArrowheads="1"/>
          </p:cNvSpPr>
          <p:nvPr/>
        </p:nvSpPr>
        <p:spPr bwMode="auto">
          <a:xfrm>
            <a:off x="611188" y="620713"/>
            <a:ext cx="7632700" cy="830997"/>
          </a:xfrm>
          <a:prstGeom prst="rect">
            <a:avLst/>
          </a:prstGeom>
          <a:noFill/>
          <a:ln w="9525">
            <a:noFill/>
            <a:miter lim="800000"/>
            <a:headEnd/>
            <a:tailEnd/>
          </a:ln>
        </p:spPr>
        <p:txBody>
          <a:bodyPr>
            <a:spAutoFit/>
          </a:bodyPr>
          <a:lstStyle/>
          <a:p>
            <a:endParaRPr lang="es-ES" sz="2400" dirty="0"/>
          </a:p>
          <a:p>
            <a:r>
              <a:rPr lang="es-ES" sz="2400" dirty="0"/>
              <a:t>COMPETIDORS POTENCIALS</a:t>
            </a:r>
            <a:endParaRPr lang="ca-ES" sz="2400" dirty="0"/>
          </a:p>
        </p:txBody>
      </p:sp>
      <p:sp>
        <p:nvSpPr>
          <p:cNvPr id="47106" name="Text Box 7"/>
          <p:cNvSpPr txBox="1">
            <a:spLocks noChangeArrowheads="1"/>
          </p:cNvSpPr>
          <p:nvPr/>
        </p:nvSpPr>
        <p:spPr bwMode="auto">
          <a:xfrm>
            <a:off x="755576" y="2348880"/>
            <a:ext cx="7992888" cy="3354765"/>
          </a:xfrm>
          <a:prstGeom prst="rect">
            <a:avLst/>
          </a:prstGeom>
          <a:noFill/>
          <a:ln w="9525">
            <a:solidFill>
              <a:schemeClr val="tx1"/>
            </a:solidFill>
            <a:miter lim="800000"/>
            <a:headEnd/>
            <a:tailEnd/>
          </a:ln>
        </p:spPr>
        <p:txBody>
          <a:bodyPr wrap="square">
            <a:spAutoFit/>
          </a:bodyPr>
          <a:lstStyle/>
          <a:p>
            <a:pPr algn="ctr">
              <a:buClr>
                <a:srgbClr val="FF0000"/>
              </a:buClr>
            </a:pPr>
            <a:r>
              <a:rPr lang="ca-ES" sz="2000" b="1" dirty="0">
                <a:solidFill>
                  <a:srgbClr val="7030A0"/>
                </a:solidFill>
              </a:rPr>
              <a:t>Principals barreres d’entrada</a:t>
            </a:r>
            <a:r>
              <a:rPr lang="ca-ES" sz="2000" b="1" dirty="0">
                <a:solidFill>
                  <a:schemeClr val="folHlink"/>
                </a:solidFill>
              </a:rPr>
              <a:t>:</a:t>
            </a:r>
          </a:p>
          <a:p>
            <a:pPr algn="ctr">
              <a:buClr>
                <a:srgbClr val="FF0000"/>
              </a:buClr>
            </a:pPr>
            <a:endParaRPr lang="ca-ES" sz="2000" dirty="0">
              <a:solidFill>
                <a:schemeClr val="folHlink"/>
              </a:solidFill>
            </a:endParaRPr>
          </a:p>
          <a:p>
            <a:pPr>
              <a:buClr>
                <a:srgbClr val="FF0000"/>
              </a:buClr>
              <a:buFontTx/>
              <a:buChar char="•"/>
            </a:pPr>
            <a:r>
              <a:rPr lang="ca-ES" sz="2000" dirty="0"/>
              <a:t> Economies d’escala</a:t>
            </a:r>
          </a:p>
          <a:p>
            <a:pPr>
              <a:buClr>
                <a:srgbClr val="FF0000"/>
              </a:buClr>
              <a:buFontTx/>
              <a:buChar char="•"/>
            </a:pPr>
            <a:r>
              <a:rPr lang="ca-ES" sz="2000" dirty="0"/>
              <a:t>Desavantatges en costos diferents de les economies d’escala (patents, accés </a:t>
            </a:r>
            <a:r>
              <a:rPr lang="ca-ES" sz="2000" dirty="0" err="1"/>
              <a:t>mp</a:t>
            </a:r>
            <a:r>
              <a:rPr lang="ca-ES" sz="2000" dirty="0"/>
              <a:t>, localització, corba experiència,..</a:t>
            </a:r>
          </a:p>
          <a:p>
            <a:pPr>
              <a:buClr>
                <a:srgbClr val="FF0000"/>
              </a:buClr>
              <a:buFontTx/>
              <a:buChar char="•"/>
            </a:pPr>
            <a:r>
              <a:rPr lang="ca-ES" sz="2000" dirty="0"/>
              <a:t> Diferenciació del producte (marca, prestigi, fidelitat, etc.)</a:t>
            </a:r>
          </a:p>
          <a:p>
            <a:pPr>
              <a:buClr>
                <a:srgbClr val="FF0000"/>
              </a:buClr>
              <a:buFontTx/>
              <a:buChar char="•"/>
            </a:pPr>
            <a:r>
              <a:rPr lang="ca-ES" sz="2000" dirty="0"/>
              <a:t> Necessitats de capital</a:t>
            </a:r>
          </a:p>
          <a:p>
            <a:pPr>
              <a:buClr>
                <a:srgbClr val="FF0000"/>
              </a:buClr>
              <a:buFontTx/>
              <a:buChar char="•"/>
            </a:pPr>
            <a:r>
              <a:rPr lang="ca-ES" sz="2000" dirty="0"/>
              <a:t> Costos de canvi de proveïdor</a:t>
            </a:r>
          </a:p>
          <a:p>
            <a:pPr>
              <a:buClr>
                <a:srgbClr val="FF0000"/>
              </a:buClr>
              <a:buFontTx/>
              <a:buChar char="•"/>
            </a:pPr>
            <a:r>
              <a:rPr lang="ca-ES" sz="2000" dirty="0"/>
              <a:t> Accés a canals de distribució establerts</a:t>
            </a:r>
          </a:p>
          <a:p>
            <a:pPr>
              <a:buClr>
                <a:srgbClr val="FF0000"/>
              </a:buClr>
              <a:buFontTx/>
              <a:buChar char="•"/>
            </a:pPr>
            <a:r>
              <a:rPr lang="ca-ES" sz="2000" dirty="0"/>
              <a:t>  Política governamental (regulació, concessió, etc.)</a:t>
            </a:r>
          </a:p>
          <a:p>
            <a:pPr>
              <a:buClr>
                <a:srgbClr val="FF0000"/>
              </a:buClr>
            </a:pPr>
            <a:endParaRPr lang="ca-ES" sz="1200" dirty="0">
              <a:solidFill>
                <a:schemeClr val="folHlink"/>
              </a:solidFill>
            </a:endParaRPr>
          </a:p>
        </p:txBody>
      </p:sp>
      <p:sp>
        <p:nvSpPr>
          <p:cNvPr id="47107" name="Text Box 5"/>
          <p:cNvSpPr txBox="1">
            <a:spLocks noChangeArrowheads="1"/>
          </p:cNvSpPr>
          <p:nvPr/>
        </p:nvSpPr>
        <p:spPr bwMode="auto">
          <a:xfrm>
            <a:off x="539552" y="1700808"/>
            <a:ext cx="8369835" cy="954107"/>
          </a:xfrm>
          <a:prstGeom prst="rect">
            <a:avLst/>
          </a:prstGeom>
          <a:noFill/>
          <a:ln w="9525">
            <a:noFill/>
            <a:miter lim="800000"/>
            <a:headEnd/>
            <a:tailEnd/>
          </a:ln>
        </p:spPr>
        <p:txBody>
          <a:bodyPr wrap="square">
            <a:spAutoFit/>
          </a:bodyPr>
          <a:lstStyle/>
          <a:p>
            <a:pPr algn="ctr"/>
            <a:r>
              <a:rPr lang="ca-ES" sz="2000" b="1" i="1" dirty="0">
                <a:solidFill>
                  <a:srgbClr val="7030A0"/>
                </a:solidFill>
              </a:rPr>
              <a:t>1. BARRES D’ENTRADA</a:t>
            </a:r>
            <a:r>
              <a:rPr lang="ca-ES" sz="2000" b="1" i="1" dirty="0"/>
              <a:t>: </a:t>
            </a:r>
            <a:r>
              <a:rPr lang="ca-ES" sz="2000" b="1" i="1" dirty="0">
                <a:solidFill>
                  <a:srgbClr val="FF0000"/>
                </a:solidFill>
              </a:rPr>
              <a:t>absolutes i relatives</a:t>
            </a:r>
          </a:p>
          <a:p>
            <a:pPr algn="ctr"/>
            <a:endParaRPr lang="ca-ES" sz="2000" b="1" dirty="0">
              <a:solidFill>
                <a:srgbClr val="FF0000"/>
              </a:solidFill>
            </a:endParaRPr>
          </a:p>
          <a:p>
            <a:pPr algn="ctr"/>
            <a:endParaRPr lang="ca-ES" sz="1600" b="1" dirty="0"/>
          </a:p>
        </p:txBody>
      </p:sp>
      <p:sp>
        <p:nvSpPr>
          <p:cNvPr id="6" name="5 CuadroTexto"/>
          <p:cNvSpPr txBox="1"/>
          <p:nvPr/>
        </p:nvSpPr>
        <p:spPr>
          <a:xfrm>
            <a:off x="1187624" y="5877272"/>
            <a:ext cx="6624736" cy="646331"/>
          </a:xfrm>
          <a:prstGeom prst="rect">
            <a:avLst/>
          </a:prstGeom>
          <a:noFill/>
        </p:spPr>
        <p:txBody>
          <a:bodyPr wrap="square" rtlCol="0">
            <a:spAutoFit/>
          </a:bodyPr>
          <a:lstStyle/>
          <a:p>
            <a:pPr algn="ctr"/>
            <a:r>
              <a:rPr lang="ca-ES" dirty="0"/>
              <a:t>L'eficàcia de les barreres d’entrada depèn de la dotació de recursos i capacitats que tinguin les noves empreses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a:ln/>
        </p:spPr>
        <p:txBody>
          <a:bodyPr/>
          <a:lstStyle/>
          <a:p>
            <a:pPr>
              <a:defRPr/>
            </a:pPr>
            <a:fld id="{756527CF-6FF7-442A-B0FA-F1D41B0B501E}" type="slidenum">
              <a:rPr lang="ca-ES"/>
              <a:pPr>
                <a:defRPr/>
              </a:pPr>
              <a:t>55</a:t>
            </a:fld>
            <a:endParaRPr lang="ca-ES"/>
          </a:p>
        </p:txBody>
      </p:sp>
      <p:sp>
        <p:nvSpPr>
          <p:cNvPr id="48129" name="Text Box 123"/>
          <p:cNvSpPr txBox="1">
            <a:spLocks noChangeArrowheads="1"/>
          </p:cNvSpPr>
          <p:nvPr/>
        </p:nvSpPr>
        <p:spPr bwMode="auto">
          <a:xfrm>
            <a:off x="611188" y="620713"/>
            <a:ext cx="7632700" cy="830997"/>
          </a:xfrm>
          <a:prstGeom prst="rect">
            <a:avLst/>
          </a:prstGeom>
          <a:noFill/>
          <a:ln w="9525">
            <a:noFill/>
            <a:miter lim="800000"/>
            <a:headEnd/>
            <a:tailEnd/>
          </a:ln>
        </p:spPr>
        <p:txBody>
          <a:bodyPr>
            <a:spAutoFit/>
          </a:bodyPr>
          <a:lstStyle/>
          <a:p>
            <a:endParaRPr lang="es-ES" sz="2400" dirty="0"/>
          </a:p>
          <a:p>
            <a:r>
              <a:rPr lang="es-ES" sz="2400" dirty="0"/>
              <a:t>COMPETIDORS POTENCIALS</a:t>
            </a:r>
            <a:endParaRPr lang="ca-ES" sz="2400" dirty="0"/>
          </a:p>
        </p:txBody>
      </p:sp>
      <p:sp>
        <p:nvSpPr>
          <p:cNvPr id="48130" name="Text Box 5"/>
          <p:cNvSpPr txBox="1">
            <a:spLocks noChangeArrowheads="1"/>
          </p:cNvSpPr>
          <p:nvPr/>
        </p:nvSpPr>
        <p:spPr bwMode="auto">
          <a:xfrm>
            <a:off x="467544" y="1916832"/>
            <a:ext cx="8136904" cy="3139321"/>
          </a:xfrm>
          <a:prstGeom prst="rect">
            <a:avLst/>
          </a:prstGeom>
          <a:noFill/>
          <a:ln w="9525">
            <a:noFill/>
            <a:miter lim="800000"/>
            <a:headEnd/>
            <a:tailEnd/>
          </a:ln>
        </p:spPr>
        <p:txBody>
          <a:bodyPr wrap="square">
            <a:spAutoFit/>
          </a:bodyPr>
          <a:lstStyle/>
          <a:p>
            <a:pPr algn="ctr">
              <a:buClr>
                <a:srgbClr val="FF0000"/>
              </a:buClr>
            </a:pPr>
            <a:r>
              <a:rPr lang="ca-ES" sz="2000" b="1" dirty="0">
                <a:solidFill>
                  <a:srgbClr val="7030A0"/>
                </a:solidFill>
              </a:rPr>
              <a:t>2. REACCIÓ DELS COMPETIDORS ESTABLERTS</a:t>
            </a:r>
          </a:p>
          <a:p>
            <a:pPr algn="ctr">
              <a:buClr>
                <a:srgbClr val="FF0000"/>
              </a:buClr>
            </a:pPr>
            <a:endParaRPr lang="es-ES" sz="2000" dirty="0"/>
          </a:p>
          <a:p>
            <a:pPr algn="ctr">
              <a:buClr>
                <a:srgbClr val="FF0000"/>
              </a:buClr>
            </a:pPr>
            <a:endParaRPr lang="es-ES" sz="2000" dirty="0"/>
          </a:p>
          <a:p>
            <a:pPr>
              <a:buClr>
                <a:srgbClr val="FF0000"/>
              </a:buClr>
            </a:pPr>
            <a:r>
              <a:rPr lang="ca-ES" sz="2000" b="1" dirty="0">
                <a:solidFill>
                  <a:srgbClr val="FF0000"/>
                </a:solidFill>
              </a:rPr>
              <a:t>Possibilitat de represàlies, depenen de:</a:t>
            </a:r>
          </a:p>
          <a:p>
            <a:pPr>
              <a:buClr>
                <a:srgbClr val="FF0000"/>
              </a:buClr>
            </a:pPr>
            <a:endParaRPr lang="ca-ES" sz="2000" b="1" dirty="0">
              <a:solidFill>
                <a:srgbClr val="FF0000"/>
              </a:solidFill>
            </a:endParaRPr>
          </a:p>
          <a:p>
            <a:pPr>
              <a:buClr>
                <a:srgbClr val="FF0000"/>
              </a:buClr>
              <a:buFontTx/>
              <a:buChar char="•"/>
            </a:pPr>
            <a:r>
              <a:rPr lang="ca-ES" sz="2000" dirty="0"/>
              <a:t> Tradició de represàlies a la indústria</a:t>
            </a:r>
          </a:p>
          <a:p>
            <a:pPr>
              <a:buClr>
                <a:srgbClr val="FF0000"/>
              </a:buClr>
              <a:buFontTx/>
              <a:buChar char="•"/>
            </a:pPr>
            <a:endParaRPr lang="ca-ES" sz="2000" dirty="0"/>
          </a:p>
          <a:p>
            <a:pPr>
              <a:buClr>
                <a:srgbClr val="FF0000"/>
              </a:buClr>
              <a:buFontTx/>
              <a:buChar char="•"/>
            </a:pPr>
            <a:r>
              <a:rPr lang="ca-ES" sz="2000" dirty="0"/>
              <a:t> Empreses molt establertes a la indústria amb forts recursos per defensar-se</a:t>
            </a:r>
          </a:p>
          <a:p>
            <a:pPr algn="ctr">
              <a:buClr>
                <a:srgbClr val="FF0000"/>
              </a:buClr>
            </a:pPr>
            <a:endParaRPr lang="ca-ES"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sldNum" sz="quarter" idx="12"/>
          </p:nvPr>
        </p:nvSpPr>
        <p:spPr>
          <a:ln/>
        </p:spPr>
        <p:txBody>
          <a:bodyPr/>
          <a:lstStyle/>
          <a:p>
            <a:pPr>
              <a:defRPr/>
            </a:pPr>
            <a:fld id="{0F61D58D-AD4E-4827-A60B-49289D9CE5EF}" type="slidenum">
              <a:rPr lang="ca-ES"/>
              <a:pPr>
                <a:defRPr/>
              </a:pPr>
              <a:t>56</a:t>
            </a:fld>
            <a:endParaRPr lang="ca-ES"/>
          </a:p>
        </p:txBody>
      </p:sp>
      <p:sp>
        <p:nvSpPr>
          <p:cNvPr id="49153" name="Text Box 123"/>
          <p:cNvSpPr txBox="1">
            <a:spLocks noChangeArrowheads="1"/>
          </p:cNvSpPr>
          <p:nvPr/>
        </p:nvSpPr>
        <p:spPr bwMode="auto">
          <a:xfrm>
            <a:off x="611560" y="404664"/>
            <a:ext cx="7632700" cy="830997"/>
          </a:xfrm>
          <a:prstGeom prst="rect">
            <a:avLst/>
          </a:prstGeom>
          <a:noFill/>
          <a:ln w="9525">
            <a:noFill/>
            <a:miter lim="800000"/>
            <a:headEnd/>
            <a:tailEnd/>
          </a:ln>
        </p:spPr>
        <p:txBody>
          <a:bodyPr>
            <a:spAutoFit/>
          </a:bodyPr>
          <a:lstStyle/>
          <a:p>
            <a:endParaRPr lang="es-ES" sz="2400" dirty="0"/>
          </a:p>
          <a:p>
            <a:r>
              <a:rPr lang="es-ES" sz="2400" dirty="0"/>
              <a:t>PRODUCTES SUBSTITUTIUS</a:t>
            </a:r>
            <a:endParaRPr lang="ca-ES" sz="2400" dirty="0"/>
          </a:p>
        </p:txBody>
      </p:sp>
      <p:sp>
        <p:nvSpPr>
          <p:cNvPr id="49154" name="Text Box 5"/>
          <p:cNvSpPr txBox="1">
            <a:spLocks noChangeArrowheads="1"/>
          </p:cNvSpPr>
          <p:nvPr/>
        </p:nvSpPr>
        <p:spPr bwMode="auto">
          <a:xfrm>
            <a:off x="611560" y="1412776"/>
            <a:ext cx="8532440" cy="5355312"/>
          </a:xfrm>
          <a:prstGeom prst="rect">
            <a:avLst/>
          </a:prstGeom>
          <a:noFill/>
          <a:ln w="9525">
            <a:noFill/>
            <a:miter lim="800000"/>
            <a:headEnd/>
            <a:tailEnd/>
          </a:ln>
        </p:spPr>
        <p:txBody>
          <a:bodyPr wrap="square">
            <a:spAutoFit/>
          </a:bodyPr>
          <a:lstStyle/>
          <a:p>
            <a:pPr>
              <a:buClr>
                <a:srgbClr val="FF0000"/>
              </a:buClr>
            </a:pPr>
            <a:endParaRPr lang="es-ES" sz="1400" b="1" dirty="0">
              <a:solidFill>
                <a:schemeClr val="folHlink"/>
              </a:solidFill>
            </a:endParaRPr>
          </a:p>
          <a:p>
            <a:pPr algn="ctr">
              <a:buClr>
                <a:srgbClr val="FF0000"/>
              </a:buClr>
            </a:pPr>
            <a:r>
              <a:rPr lang="ca-ES" sz="2000" dirty="0">
                <a:solidFill>
                  <a:srgbClr val="7030A0"/>
                </a:solidFill>
              </a:rPr>
              <a:t>Concepte de producte substitutiu</a:t>
            </a:r>
          </a:p>
          <a:p>
            <a:pPr>
              <a:buClr>
                <a:srgbClr val="FF0000"/>
              </a:buClr>
            </a:pPr>
            <a:endParaRPr lang="ca-ES" sz="2000" b="1" dirty="0">
              <a:solidFill>
                <a:srgbClr val="FF0000"/>
              </a:solidFill>
            </a:endParaRPr>
          </a:p>
          <a:p>
            <a:pPr>
              <a:buClr>
                <a:srgbClr val="FF0000"/>
              </a:buClr>
              <a:buFontTx/>
              <a:buChar char="•"/>
            </a:pPr>
            <a:r>
              <a:rPr lang="ca-ES" sz="2000" dirty="0"/>
              <a:t> La mateixa funció que el producte actual</a:t>
            </a:r>
          </a:p>
          <a:p>
            <a:pPr>
              <a:buClr>
                <a:srgbClr val="FF0000"/>
              </a:buClr>
              <a:buFontTx/>
              <a:buChar char="•"/>
            </a:pPr>
            <a:r>
              <a:rPr lang="ca-ES" sz="2000" dirty="0"/>
              <a:t> Procedeix de la mateixa indústria o d’indústries diferents</a:t>
            </a:r>
          </a:p>
          <a:p>
            <a:pPr>
              <a:buClr>
                <a:srgbClr val="FF0000"/>
              </a:buClr>
            </a:pPr>
            <a:endParaRPr lang="ca-ES" sz="2000" dirty="0"/>
          </a:p>
          <a:p>
            <a:pPr algn="ctr">
              <a:buClr>
                <a:srgbClr val="FF0000"/>
              </a:buClr>
            </a:pPr>
            <a:r>
              <a:rPr lang="ca-ES" sz="2000" b="1" dirty="0">
                <a:solidFill>
                  <a:srgbClr val="FF0000"/>
                </a:solidFill>
              </a:rPr>
              <a:t>A més i millors productes substitutius, menys atractiu de la indústria.</a:t>
            </a:r>
          </a:p>
          <a:p>
            <a:pPr>
              <a:buClr>
                <a:srgbClr val="FF0000"/>
              </a:buClr>
            </a:pPr>
            <a:endParaRPr lang="ca-ES" sz="2000" b="1" dirty="0">
              <a:solidFill>
                <a:srgbClr val="FF0000"/>
              </a:solidFill>
            </a:endParaRPr>
          </a:p>
          <a:p>
            <a:pPr algn="ctr">
              <a:buClr>
                <a:srgbClr val="FF0000"/>
              </a:buClr>
            </a:pPr>
            <a:r>
              <a:rPr lang="ca-ES" sz="2000" b="1" dirty="0">
                <a:solidFill>
                  <a:srgbClr val="7030A0"/>
                </a:solidFill>
              </a:rPr>
              <a:t>Els productes substitutius són una amenaça quan:</a:t>
            </a:r>
          </a:p>
          <a:p>
            <a:pPr>
              <a:buClr>
                <a:srgbClr val="FF0000"/>
              </a:buClr>
            </a:pPr>
            <a:endParaRPr lang="ca-ES" sz="2000" b="1" dirty="0">
              <a:solidFill>
                <a:schemeClr val="folHlink"/>
              </a:solidFill>
            </a:endParaRPr>
          </a:p>
          <a:p>
            <a:pPr>
              <a:buClr>
                <a:srgbClr val="FF0000"/>
              </a:buClr>
              <a:buFontTx/>
              <a:buChar char="•"/>
            </a:pPr>
            <a:r>
              <a:rPr lang="ca-ES" sz="2000" dirty="0"/>
              <a:t> Satisfan les mateixes necessitats que els tradicionals</a:t>
            </a:r>
          </a:p>
          <a:p>
            <a:pPr>
              <a:buClr>
                <a:srgbClr val="FF0000"/>
              </a:buClr>
              <a:buFontTx/>
              <a:buChar char="•"/>
            </a:pPr>
            <a:r>
              <a:rPr lang="ca-ES" sz="2000" dirty="0"/>
              <a:t> El preu és més baix</a:t>
            </a:r>
          </a:p>
          <a:p>
            <a:pPr>
              <a:buClr>
                <a:srgbClr val="FF0000"/>
              </a:buClr>
              <a:buFontTx/>
              <a:buChar char="•"/>
            </a:pPr>
            <a:r>
              <a:rPr lang="ca-ES" sz="2000" dirty="0"/>
              <a:t> Indiquen l’obsolescència dels productes existents.</a:t>
            </a:r>
          </a:p>
          <a:p>
            <a:pPr>
              <a:buClr>
                <a:srgbClr val="FF0000"/>
              </a:buClr>
              <a:buFontTx/>
              <a:buChar char="•"/>
            </a:pPr>
            <a:r>
              <a:rPr lang="ca-ES" sz="2000" dirty="0"/>
              <a:t> Els costos de canvi són baixos.</a:t>
            </a:r>
          </a:p>
          <a:p>
            <a:pPr>
              <a:buClr>
                <a:srgbClr val="FF0000"/>
              </a:buClr>
            </a:pPr>
            <a:endParaRPr lang="es-ES" sz="1600" b="1" dirty="0"/>
          </a:p>
          <a:p>
            <a:pPr>
              <a:buClr>
                <a:srgbClr val="FF0000"/>
              </a:buClr>
            </a:pPr>
            <a:endParaRPr lang="ca-ES" sz="1600" b="1" dirty="0">
              <a:solidFill>
                <a:schemeClr val="folHlink"/>
              </a:solidFill>
            </a:endParaRPr>
          </a:p>
          <a:p>
            <a:pPr>
              <a:buClr>
                <a:srgbClr val="FF0000"/>
              </a:buClr>
            </a:pPr>
            <a:endParaRPr lang="ca-ES" sz="1600" b="1" dirty="0">
              <a:solidFill>
                <a:schemeClr val="folHlink"/>
              </a:solidFill>
            </a:endParaRPr>
          </a:p>
        </p:txBody>
      </p:sp>
      <p:pic>
        <p:nvPicPr>
          <p:cNvPr id="3076" name="Picture 4" descr="C:\Users\ARGO14\AppData\Local\Microsoft\Windows\Temporary Internet Files\Content.IE5\I3XZBN8X\MC900351932[1].wmf"/>
          <p:cNvPicPr>
            <a:picLocks noChangeAspect="1" noChangeArrowheads="1"/>
          </p:cNvPicPr>
          <p:nvPr/>
        </p:nvPicPr>
        <p:blipFill>
          <a:blip r:embed="rId2" cstate="print">
            <a:grayscl/>
            <a:biLevel thresh="50000"/>
          </a:blip>
          <a:srcRect/>
          <a:stretch>
            <a:fillRect/>
          </a:stretch>
        </p:blipFill>
        <p:spPr bwMode="auto">
          <a:xfrm rot="953829">
            <a:off x="1042988" y="3573463"/>
            <a:ext cx="268287" cy="525462"/>
          </a:xfrm>
          <a:prstGeom prst="rect">
            <a:avLst/>
          </a:prstGeom>
          <a:ln>
            <a:noFill/>
          </a:ln>
          <a:effectLst>
            <a:outerShdw blurRad="292100" dist="139700" dir="2700000" algn="tl" rotWithShape="0">
              <a:srgbClr val="333333">
                <a:alpha val="65000"/>
              </a:srgbClr>
            </a:outerShdw>
          </a:effectLst>
        </p:spPr>
      </p:pic>
      <p:pic>
        <p:nvPicPr>
          <p:cNvPr id="49156" name="Picture 2"/>
          <p:cNvPicPr>
            <a:picLocks noChangeAspect="1" noChangeArrowheads="1"/>
          </p:cNvPicPr>
          <p:nvPr/>
        </p:nvPicPr>
        <p:blipFill>
          <a:blip r:embed="rId3" cstate="print"/>
          <a:srcRect/>
          <a:stretch>
            <a:fillRect/>
          </a:stretch>
        </p:blipFill>
        <p:spPr bwMode="auto">
          <a:xfrm>
            <a:off x="2411760" y="1628800"/>
            <a:ext cx="339725" cy="428625"/>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sldNum" sz="quarter" idx="12"/>
          </p:nvPr>
        </p:nvSpPr>
        <p:spPr>
          <a:ln/>
        </p:spPr>
        <p:txBody>
          <a:bodyPr/>
          <a:lstStyle/>
          <a:p>
            <a:pPr>
              <a:defRPr/>
            </a:pPr>
            <a:fld id="{F1E34A2D-D724-44D2-918C-4ED5A8C7C5B0}" type="slidenum">
              <a:rPr lang="ca-ES"/>
              <a:pPr>
                <a:defRPr/>
              </a:pPr>
              <a:t>57</a:t>
            </a:fld>
            <a:endParaRPr lang="ca-ES"/>
          </a:p>
        </p:txBody>
      </p:sp>
      <p:sp>
        <p:nvSpPr>
          <p:cNvPr id="50177" name="Text Box 123"/>
          <p:cNvSpPr txBox="1">
            <a:spLocks noChangeArrowheads="1"/>
          </p:cNvSpPr>
          <p:nvPr/>
        </p:nvSpPr>
        <p:spPr bwMode="auto">
          <a:xfrm>
            <a:off x="611188" y="620713"/>
            <a:ext cx="8281292" cy="461665"/>
          </a:xfrm>
          <a:prstGeom prst="rect">
            <a:avLst/>
          </a:prstGeom>
          <a:noFill/>
          <a:ln w="9525">
            <a:noFill/>
            <a:miter lim="800000"/>
            <a:headEnd/>
            <a:tailEnd/>
          </a:ln>
        </p:spPr>
        <p:txBody>
          <a:bodyPr wrap="square">
            <a:spAutoFit/>
          </a:bodyPr>
          <a:lstStyle/>
          <a:p>
            <a:r>
              <a:rPr lang="es-ES" sz="2400" dirty="0"/>
              <a:t>PODER NEGOCIADOR DE PROVEÏDORS I CLIENTS</a:t>
            </a:r>
            <a:endParaRPr lang="ca-ES" sz="2400" dirty="0"/>
          </a:p>
        </p:txBody>
      </p:sp>
      <p:sp>
        <p:nvSpPr>
          <p:cNvPr id="50178" name="Text Box 5"/>
          <p:cNvSpPr txBox="1">
            <a:spLocks noChangeArrowheads="1"/>
          </p:cNvSpPr>
          <p:nvPr/>
        </p:nvSpPr>
        <p:spPr bwMode="auto">
          <a:xfrm>
            <a:off x="611560" y="1556792"/>
            <a:ext cx="8064896" cy="5724644"/>
          </a:xfrm>
          <a:prstGeom prst="rect">
            <a:avLst/>
          </a:prstGeom>
          <a:noFill/>
          <a:ln w="9525">
            <a:noFill/>
            <a:miter lim="800000"/>
            <a:headEnd/>
            <a:tailEnd/>
          </a:ln>
        </p:spPr>
        <p:txBody>
          <a:bodyPr wrap="square">
            <a:spAutoFit/>
          </a:bodyPr>
          <a:lstStyle/>
          <a:p>
            <a:pPr algn="ctr">
              <a:buClr>
                <a:srgbClr val="FF0000"/>
              </a:buClr>
            </a:pPr>
            <a:endParaRPr lang="es-ES" sz="1400" b="1" dirty="0">
              <a:solidFill>
                <a:schemeClr val="folHlink"/>
              </a:solidFill>
            </a:endParaRPr>
          </a:p>
          <a:p>
            <a:pPr algn="ctr">
              <a:buClr>
                <a:srgbClr val="FF0000"/>
              </a:buClr>
            </a:pPr>
            <a:r>
              <a:rPr lang="ca-ES" b="1" dirty="0">
                <a:solidFill>
                  <a:srgbClr val="7030A0"/>
                </a:solidFill>
              </a:rPr>
              <a:t>Concepte:</a:t>
            </a:r>
          </a:p>
          <a:p>
            <a:pPr>
              <a:buClr>
                <a:srgbClr val="FF0000"/>
              </a:buClr>
            </a:pPr>
            <a:endParaRPr lang="ca-ES" b="1" dirty="0">
              <a:solidFill>
                <a:schemeClr val="folHlink"/>
              </a:solidFill>
            </a:endParaRPr>
          </a:p>
          <a:p>
            <a:pPr>
              <a:buClr>
                <a:srgbClr val="FF0000"/>
              </a:buClr>
              <a:buFontTx/>
              <a:buChar char="•"/>
            </a:pPr>
            <a:r>
              <a:rPr lang="ca-ES" dirty="0"/>
              <a:t> Capacitat dels proveïdors o clients d’imposar condicions en les seves negociacions  amb empreses de la indústria: descomptes, exigències de qualitat, formes de  pagament, etc.</a:t>
            </a:r>
          </a:p>
          <a:p>
            <a:pPr>
              <a:buClr>
                <a:srgbClr val="FF0000"/>
              </a:buClr>
            </a:pPr>
            <a:endParaRPr lang="ca-ES" dirty="0"/>
          </a:p>
          <a:p>
            <a:pPr algn="ctr">
              <a:buClr>
                <a:srgbClr val="FF0000"/>
              </a:buClr>
            </a:pPr>
            <a:endParaRPr lang="ca-ES" b="1" dirty="0">
              <a:solidFill>
                <a:srgbClr val="FF0000"/>
              </a:solidFill>
            </a:endParaRPr>
          </a:p>
          <a:p>
            <a:pPr algn="ctr">
              <a:buClr>
                <a:srgbClr val="FF0000"/>
              </a:buClr>
            </a:pPr>
            <a:r>
              <a:rPr lang="ca-ES" b="1" dirty="0">
                <a:solidFill>
                  <a:srgbClr val="FF0000"/>
                </a:solidFill>
              </a:rPr>
              <a:t>Si els proveïdors i clients tenen mé</a:t>
            </a:r>
            <a:r>
              <a:rPr lang="ca-ES" dirty="0">
                <a:solidFill>
                  <a:srgbClr val="FF0000"/>
                </a:solidFill>
              </a:rPr>
              <a:t>s poder </a:t>
            </a:r>
            <a:r>
              <a:rPr lang="ca-ES" b="1" dirty="0">
                <a:solidFill>
                  <a:srgbClr val="FF0000"/>
                </a:solidFill>
                <a:sym typeface="Wingdings" pitchFamily="2" charset="2"/>
              </a:rPr>
              <a:t> es redueix l’atractiu de la indústria.</a:t>
            </a:r>
            <a:endParaRPr lang="ca-ES" b="1" dirty="0">
              <a:solidFill>
                <a:srgbClr val="FF0000"/>
              </a:solidFill>
            </a:endParaRPr>
          </a:p>
          <a:p>
            <a:pPr>
              <a:buClr>
                <a:srgbClr val="FF0000"/>
              </a:buClr>
            </a:pPr>
            <a:endParaRPr lang="ca-ES" b="1" dirty="0">
              <a:solidFill>
                <a:srgbClr val="FF0000"/>
              </a:solidFill>
            </a:endParaRPr>
          </a:p>
          <a:p>
            <a:pPr algn="ctr">
              <a:buClr>
                <a:srgbClr val="FF0000"/>
              </a:buClr>
            </a:pPr>
            <a:r>
              <a:rPr lang="ca-ES" b="1" dirty="0">
                <a:solidFill>
                  <a:srgbClr val="7030A0"/>
                </a:solidFill>
              </a:rPr>
              <a:t>Observacions:</a:t>
            </a:r>
          </a:p>
          <a:p>
            <a:pPr>
              <a:buClr>
                <a:srgbClr val="FF0000"/>
              </a:buClr>
            </a:pPr>
            <a:endParaRPr lang="ca-ES" b="1" dirty="0">
              <a:solidFill>
                <a:schemeClr val="folHlink"/>
              </a:solidFill>
            </a:endParaRPr>
          </a:p>
          <a:p>
            <a:pPr>
              <a:buClr>
                <a:srgbClr val="FF0000"/>
              </a:buClr>
              <a:buFont typeface="Arial" pitchFamily="34" charset="0"/>
              <a:buChar char="•"/>
            </a:pPr>
            <a:r>
              <a:rPr lang="ca-ES" b="1" dirty="0">
                <a:solidFill>
                  <a:schemeClr val="folHlink"/>
                </a:solidFill>
              </a:rPr>
              <a:t> </a:t>
            </a:r>
            <a:r>
              <a:rPr lang="ca-ES" dirty="0"/>
              <a:t>El poder negociador de proveïdors i clients no és sempre homogeni.</a:t>
            </a:r>
          </a:p>
          <a:p>
            <a:pPr>
              <a:buClr>
                <a:srgbClr val="FF0000"/>
              </a:buClr>
              <a:buFont typeface="Arial" pitchFamily="34" charset="0"/>
              <a:buChar char="•"/>
            </a:pPr>
            <a:r>
              <a:rPr lang="ca-ES" dirty="0"/>
              <a:t> L’empresa assumeix el paper de proveïdor i de client.</a:t>
            </a:r>
          </a:p>
          <a:p>
            <a:pPr>
              <a:buClr>
                <a:srgbClr val="FF0000"/>
              </a:buClr>
              <a:buFont typeface="Arial" pitchFamily="34" charset="0"/>
              <a:buChar char="•"/>
            </a:pPr>
            <a:r>
              <a:rPr lang="ca-ES" dirty="0"/>
              <a:t> En una indústria, el major poder de negociació pot estar en un proveïdor o en un client.</a:t>
            </a:r>
          </a:p>
          <a:p>
            <a:pPr>
              <a:buClr>
                <a:srgbClr val="FF0000"/>
              </a:buClr>
            </a:pPr>
            <a:endParaRPr lang="es-ES" sz="1600" b="1" dirty="0"/>
          </a:p>
          <a:p>
            <a:pPr>
              <a:buClr>
                <a:srgbClr val="FF0000"/>
              </a:buClr>
            </a:pPr>
            <a:endParaRPr lang="es-ES" sz="1600" b="1" dirty="0"/>
          </a:p>
          <a:p>
            <a:pPr>
              <a:buClr>
                <a:srgbClr val="FF0000"/>
              </a:buClr>
            </a:pPr>
            <a:endParaRPr lang="ca-ES" sz="1600" b="1" dirty="0">
              <a:solidFill>
                <a:schemeClr val="folHlink"/>
              </a:solidFill>
            </a:endParaRPr>
          </a:p>
          <a:p>
            <a:pPr>
              <a:buClr>
                <a:srgbClr val="FF0000"/>
              </a:buClr>
            </a:pPr>
            <a:endParaRPr lang="ca-ES" sz="1600" b="1" dirty="0">
              <a:solidFill>
                <a:schemeClr val="folHlink"/>
              </a:solidFill>
            </a:endParaRPr>
          </a:p>
        </p:txBody>
      </p:sp>
      <p:pic>
        <p:nvPicPr>
          <p:cNvPr id="50179" name="Picture 2"/>
          <p:cNvPicPr>
            <a:picLocks noChangeAspect="1" noChangeArrowheads="1"/>
          </p:cNvPicPr>
          <p:nvPr/>
        </p:nvPicPr>
        <p:blipFill>
          <a:blip r:embed="rId2" cstate="print"/>
          <a:srcRect/>
          <a:stretch>
            <a:fillRect/>
          </a:stretch>
        </p:blipFill>
        <p:spPr bwMode="auto">
          <a:xfrm>
            <a:off x="3563888" y="1700808"/>
            <a:ext cx="339725" cy="428625"/>
          </a:xfrm>
          <a:prstGeom prst="rect">
            <a:avLst/>
          </a:prstGeom>
          <a:noFill/>
          <a:ln w="9525">
            <a:noFill/>
            <a:miter lim="800000"/>
            <a:headEnd/>
            <a:tailEnd/>
          </a:ln>
        </p:spPr>
      </p:pic>
      <p:pic>
        <p:nvPicPr>
          <p:cNvPr id="3076" name="Picture 4" descr="C:\Users\ARGO14\AppData\Local\Microsoft\Windows\Temporary Internet Files\Content.IE5\I3XZBN8X\MC900351932[1].wmf"/>
          <p:cNvPicPr>
            <a:picLocks noChangeAspect="1" noChangeArrowheads="1"/>
          </p:cNvPicPr>
          <p:nvPr/>
        </p:nvPicPr>
        <p:blipFill>
          <a:blip r:embed="rId3" cstate="print">
            <a:grayscl/>
            <a:biLevel thresh="50000"/>
          </a:blip>
          <a:srcRect/>
          <a:stretch>
            <a:fillRect/>
          </a:stretch>
        </p:blipFill>
        <p:spPr bwMode="auto">
          <a:xfrm rot="953829">
            <a:off x="1086528" y="3482952"/>
            <a:ext cx="172292" cy="33744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Grp="1" noChangeArrowheads="1"/>
          </p:cNvSpPr>
          <p:nvPr>
            <p:ph type="sldNum" sz="quarter" idx="12"/>
          </p:nvPr>
        </p:nvSpPr>
        <p:spPr>
          <a:ln/>
        </p:spPr>
        <p:txBody>
          <a:bodyPr/>
          <a:lstStyle/>
          <a:p>
            <a:pPr>
              <a:defRPr/>
            </a:pPr>
            <a:fld id="{EFCEAB07-4A45-4DEE-BA99-2136B977801A}" type="slidenum">
              <a:rPr lang="ca-ES"/>
              <a:pPr>
                <a:defRPr/>
              </a:pPr>
              <a:t>58</a:t>
            </a:fld>
            <a:endParaRPr lang="ca-ES"/>
          </a:p>
        </p:txBody>
      </p:sp>
      <p:sp>
        <p:nvSpPr>
          <p:cNvPr id="51201" name="Text Box 123"/>
          <p:cNvSpPr txBox="1">
            <a:spLocks noChangeArrowheads="1"/>
          </p:cNvSpPr>
          <p:nvPr/>
        </p:nvSpPr>
        <p:spPr bwMode="auto">
          <a:xfrm>
            <a:off x="611188" y="620713"/>
            <a:ext cx="7632700" cy="461665"/>
          </a:xfrm>
          <a:prstGeom prst="rect">
            <a:avLst/>
          </a:prstGeom>
          <a:noFill/>
          <a:ln w="9525">
            <a:noFill/>
            <a:miter lim="800000"/>
            <a:headEnd/>
            <a:tailEnd/>
          </a:ln>
        </p:spPr>
        <p:txBody>
          <a:bodyPr>
            <a:spAutoFit/>
          </a:bodyPr>
          <a:lstStyle/>
          <a:p>
            <a:r>
              <a:rPr lang="es-ES" sz="2400" dirty="0"/>
              <a:t>PODER NEGOCIADOR DE PROVEÏDORS I CLIENTS</a:t>
            </a:r>
            <a:endParaRPr lang="ca-ES" sz="2400" dirty="0"/>
          </a:p>
        </p:txBody>
      </p:sp>
      <p:sp>
        <p:nvSpPr>
          <p:cNvPr id="51202" name="Rectangle 6"/>
          <p:cNvSpPr>
            <a:spLocks noChangeArrowheads="1"/>
          </p:cNvSpPr>
          <p:nvPr/>
        </p:nvSpPr>
        <p:spPr bwMode="auto">
          <a:xfrm>
            <a:off x="179512" y="2492896"/>
            <a:ext cx="4248472" cy="3384376"/>
          </a:xfrm>
          <a:prstGeom prst="rect">
            <a:avLst/>
          </a:prstGeom>
          <a:solidFill>
            <a:schemeClr val="bg2"/>
          </a:solidFill>
          <a:ln w="9525">
            <a:solidFill>
              <a:schemeClr val="tx1"/>
            </a:solidFill>
            <a:miter lim="800000"/>
            <a:headEnd/>
            <a:tailEnd/>
          </a:ln>
        </p:spPr>
        <p:txBody>
          <a:bodyPr wrap="none" anchor="ctr"/>
          <a:lstStyle/>
          <a:p>
            <a:pPr marL="342900" indent="-342900">
              <a:buFontTx/>
              <a:buChar char="•"/>
            </a:pPr>
            <a:r>
              <a:rPr lang="ca-ES" sz="1700" dirty="0"/>
              <a:t>Proveïdors concentrats</a:t>
            </a:r>
          </a:p>
          <a:p>
            <a:pPr marL="342900" indent="-342900">
              <a:buFontTx/>
              <a:buChar char="•"/>
            </a:pPr>
            <a:r>
              <a:rPr lang="ca-ES" sz="1700" dirty="0"/>
              <a:t>Compra de petits volums</a:t>
            </a:r>
          </a:p>
          <a:p>
            <a:pPr marL="342900" indent="-342900">
              <a:buFontTx/>
              <a:buChar char="•"/>
            </a:pPr>
            <a:r>
              <a:rPr lang="ca-ES" sz="1700" dirty="0"/>
              <a:t>Productes diferenciats</a:t>
            </a:r>
          </a:p>
          <a:p>
            <a:pPr marL="342900" indent="-342900">
              <a:buFontTx/>
              <a:buChar char="•"/>
            </a:pPr>
            <a:r>
              <a:rPr lang="ca-ES" sz="1700" dirty="0"/>
              <a:t>Alts costos de canvi</a:t>
            </a:r>
          </a:p>
          <a:p>
            <a:pPr marL="342900" indent="-342900">
              <a:buFontTx/>
              <a:buChar char="•"/>
            </a:pPr>
            <a:r>
              <a:rPr lang="ca-ES" sz="1700" dirty="0"/>
              <a:t>Amenaça d’integració cap endavant</a:t>
            </a:r>
          </a:p>
          <a:p>
            <a:pPr marL="342900" indent="-342900">
              <a:buFontTx/>
              <a:buChar char="•"/>
            </a:pPr>
            <a:r>
              <a:rPr lang="ca-ES" sz="1700" dirty="0"/>
              <a:t>No existeixen productes substitutius</a:t>
            </a:r>
          </a:p>
          <a:p>
            <a:pPr marL="342900" indent="-342900">
              <a:buFontTx/>
              <a:buChar char="•"/>
            </a:pPr>
            <a:r>
              <a:rPr lang="ca-ES" sz="1700" dirty="0"/>
              <a:t>Producte no </a:t>
            </a:r>
            <a:r>
              <a:rPr lang="ca-ES" sz="1700" dirty="0" err="1"/>
              <a:t>emmagatzemable</a:t>
            </a:r>
            <a:endParaRPr lang="ca-ES" sz="1700" dirty="0"/>
          </a:p>
          <a:p>
            <a:pPr marL="342900" indent="-342900">
              <a:buFontTx/>
              <a:buChar char="•"/>
            </a:pPr>
            <a:r>
              <a:rPr lang="ca-ES" sz="1700" dirty="0"/>
              <a:t>Producte important pel client</a:t>
            </a:r>
          </a:p>
          <a:p>
            <a:pPr marL="342900" indent="-342900">
              <a:buFontTx/>
              <a:buChar char="•"/>
            </a:pPr>
            <a:r>
              <a:rPr lang="ca-ES" sz="1700" dirty="0"/>
              <a:t>El proveïdor té informació total</a:t>
            </a:r>
          </a:p>
        </p:txBody>
      </p:sp>
      <p:sp>
        <p:nvSpPr>
          <p:cNvPr id="51203" name="Rectangle 7"/>
          <p:cNvSpPr>
            <a:spLocks noChangeArrowheads="1"/>
          </p:cNvSpPr>
          <p:nvPr/>
        </p:nvSpPr>
        <p:spPr bwMode="auto">
          <a:xfrm>
            <a:off x="4788024" y="2564904"/>
            <a:ext cx="4104456" cy="3456384"/>
          </a:xfrm>
          <a:prstGeom prst="rect">
            <a:avLst/>
          </a:prstGeom>
          <a:solidFill>
            <a:schemeClr val="bg2"/>
          </a:solidFill>
          <a:ln w="9525">
            <a:solidFill>
              <a:schemeClr val="tx1"/>
            </a:solidFill>
            <a:miter lim="800000"/>
            <a:headEnd/>
            <a:tailEnd/>
          </a:ln>
        </p:spPr>
        <p:txBody>
          <a:bodyPr wrap="none" anchor="ctr"/>
          <a:lstStyle/>
          <a:p>
            <a:pPr marL="342900" indent="-342900">
              <a:buFontTx/>
              <a:buChar char="•"/>
            </a:pPr>
            <a:endParaRPr lang="ca-ES" sz="1400" dirty="0"/>
          </a:p>
          <a:p>
            <a:pPr marL="342900" indent="-342900">
              <a:buFontTx/>
              <a:buChar char="•"/>
            </a:pPr>
            <a:r>
              <a:rPr lang="ca-ES" sz="1700" dirty="0"/>
              <a:t>Clients concentrats</a:t>
            </a:r>
          </a:p>
          <a:p>
            <a:pPr marL="342900" indent="-342900">
              <a:buFontTx/>
              <a:buChar char="•"/>
            </a:pPr>
            <a:r>
              <a:rPr lang="ca-ES" sz="1700" dirty="0"/>
              <a:t>Productes no diferenciats</a:t>
            </a:r>
          </a:p>
          <a:p>
            <a:pPr marL="342900" indent="-342900">
              <a:buFontTx/>
              <a:buChar char="•"/>
            </a:pPr>
            <a:r>
              <a:rPr lang="ca-ES" sz="1700" dirty="0"/>
              <a:t>Baixos costos de canvi</a:t>
            </a:r>
          </a:p>
          <a:p>
            <a:pPr marL="342900" indent="-342900">
              <a:buFontTx/>
              <a:buChar char="•"/>
            </a:pPr>
            <a:r>
              <a:rPr lang="ca-ES" sz="1700" dirty="0"/>
              <a:t>Amenaça d’integració cap endarrere</a:t>
            </a:r>
          </a:p>
          <a:p>
            <a:pPr marL="342900" indent="-342900">
              <a:buFontTx/>
              <a:buChar char="•"/>
            </a:pPr>
            <a:r>
              <a:rPr lang="ca-ES" sz="1700" dirty="0"/>
              <a:t>Existeixen productes substitutius</a:t>
            </a:r>
          </a:p>
          <a:p>
            <a:pPr marL="342900" indent="-342900">
              <a:buFontTx/>
              <a:buChar char="•"/>
            </a:pPr>
            <a:r>
              <a:rPr lang="ca-ES" sz="1700" dirty="0"/>
              <a:t>Producte </a:t>
            </a:r>
            <a:r>
              <a:rPr lang="ca-ES" sz="1700" dirty="0" err="1"/>
              <a:t>emmagatzemable</a:t>
            </a:r>
            <a:endParaRPr lang="ca-ES" sz="1700" dirty="0"/>
          </a:p>
          <a:p>
            <a:pPr marL="342900" indent="-342900">
              <a:buFontTx/>
              <a:buChar char="•"/>
            </a:pPr>
            <a:r>
              <a:rPr lang="ca-ES" sz="1700" dirty="0"/>
              <a:t>Producte poc important pel client</a:t>
            </a:r>
          </a:p>
          <a:p>
            <a:pPr marL="342900" indent="-342900">
              <a:buFontTx/>
              <a:buChar char="•"/>
            </a:pPr>
            <a:r>
              <a:rPr lang="ca-ES" sz="1700" dirty="0"/>
              <a:t>El client té informació total</a:t>
            </a:r>
          </a:p>
          <a:p>
            <a:pPr marL="342900" indent="-342900"/>
            <a:endParaRPr lang="ca-ES" sz="1400" dirty="0"/>
          </a:p>
        </p:txBody>
      </p:sp>
      <p:sp>
        <p:nvSpPr>
          <p:cNvPr id="51204" name="Text Box 8"/>
          <p:cNvSpPr txBox="1">
            <a:spLocks noChangeArrowheads="1"/>
          </p:cNvSpPr>
          <p:nvPr/>
        </p:nvSpPr>
        <p:spPr bwMode="auto">
          <a:xfrm>
            <a:off x="1692275" y="2060575"/>
            <a:ext cx="1377950" cy="366713"/>
          </a:xfrm>
          <a:prstGeom prst="rect">
            <a:avLst/>
          </a:prstGeom>
          <a:noFill/>
          <a:ln w="9525">
            <a:noFill/>
            <a:miter lim="800000"/>
            <a:headEnd/>
            <a:tailEnd/>
          </a:ln>
        </p:spPr>
        <p:txBody>
          <a:bodyPr wrap="none">
            <a:spAutoFit/>
          </a:bodyPr>
          <a:lstStyle/>
          <a:p>
            <a:r>
              <a:rPr lang="ca-ES" b="1" dirty="0">
                <a:solidFill>
                  <a:srgbClr val="7030A0"/>
                </a:solidFill>
              </a:rPr>
              <a:t>Proveïdors</a:t>
            </a:r>
          </a:p>
        </p:txBody>
      </p:sp>
      <p:sp>
        <p:nvSpPr>
          <p:cNvPr id="51205" name="Text Box 9"/>
          <p:cNvSpPr txBox="1">
            <a:spLocks noChangeArrowheads="1"/>
          </p:cNvSpPr>
          <p:nvPr/>
        </p:nvSpPr>
        <p:spPr bwMode="auto">
          <a:xfrm>
            <a:off x="6300788" y="2060575"/>
            <a:ext cx="946150" cy="366713"/>
          </a:xfrm>
          <a:prstGeom prst="rect">
            <a:avLst/>
          </a:prstGeom>
          <a:noFill/>
          <a:ln w="9525">
            <a:noFill/>
            <a:miter lim="800000"/>
            <a:headEnd/>
            <a:tailEnd/>
          </a:ln>
        </p:spPr>
        <p:txBody>
          <a:bodyPr wrap="none">
            <a:spAutoFit/>
          </a:bodyPr>
          <a:lstStyle/>
          <a:p>
            <a:r>
              <a:rPr lang="ca-ES" b="1" dirty="0">
                <a:solidFill>
                  <a:srgbClr val="7030A0"/>
                </a:solidFill>
              </a:rPr>
              <a:t>Clients</a:t>
            </a:r>
          </a:p>
        </p:txBody>
      </p:sp>
      <p:sp>
        <p:nvSpPr>
          <p:cNvPr id="51206" name="Line 10"/>
          <p:cNvSpPr>
            <a:spLocks noChangeShapeType="1"/>
          </p:cNvSpPr>
          <p:nvPr/>
        </p:nvSpPr>
        <p:spPr bwMode="auto">
          <a:xfrm>
            <a:off x="4211960" y="6237312"/>
            <a:ext cx="647700" cy="0"/>
          </a:xfrm>
          <a:prstGeom prst="line">
            <a:avLst/>
          </a:prstGeom>
          <a:noFill/>
          <a:ln w="38100">
            <a:solidFill>
              <a:srgbClr val="FF0000"/>
            </a:solidFill>
            <a:round/>
            <a:headEnd type="triangle" w="med" len="med"/>
            <a:tailEnd type="triangle" w="med" len="med"/>
          </a:ln>
        </p:spPr>
        <p:txBody>
          <a:bodyPr/>
          <a:lstStyle/>
          <a:p>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a:ln/>
        </p:spPr>
        <p:txBody>
          <a:bodyPr/>
          <a:lstStyle/>
          <a:p>
            <a:pPr>
              <a:defRPr/>
            </a:pPr>
            <a:fld id="{BF218DD3-2261-490B-A417-A3BFB6360E4E}" type="slidenum">
              <a:rPr lang="ca-ES"/>
              <a:pPr>
                <a:defRPr/>
              </a:pPr>
              <a:t>59</a:t>
            </a:fld>
            <a:endParaRPr lang="ca-ES"/>
          </a:p>
        </p:txBody>
      </p:sp>
      <p:sp>
        <p:nvSpPr>
          <p:cNvPr id="52225" name="Text Box 123"/>
          <p:cNvSpPr txBox="1">
            <a:spLocks noChangeArrowheads="1"/>
          </p:cNvSpPr>
          <p:nvPr/>
        </p:nvSpPr>
        <p:spPr bwMode="auto">
          <a:xfrm>
            <a:off x="611188" y="620713"/>
            <a:ext cx="8065268" cy="830997"/>
          </a:xfrm>
          <a:prstGeom prst="rect">
            <a:avLst/>
          </a:prstGeom>
          <a:noFill/>
          <a:ln w="9525">
            <a:noFill/>
            <a:miter lim="800000"/>
            <a:headEnd/>
            <a:tailEnd/>
          </a:ln>
        </p:spPr>
        <p:txBody>
          <a:bodyPr wrap="square">
            <a:spAutoFit/>
          </a:bodyPr>
          <a:lstStyle/>
          <a:p>
            <a:r>
              <a:rPr lang="es-ES" sz="2400" dirty="0"/>
              <a:t>LIMITACIONS DEL MODEL DE LES 5 FORCES DE PORTER</a:t>
            </a:r>
            <a:endParaRPr lang="ca-ES" sz="2400" dirty="0"/>
          </a:p>
        </p:txBody>
      </p:sp>
      <p:sp>
        <p:nvSpPr>
          <p:cNvPr id="52226" name="Text Box 5"/>
          <p:cNvSpPr txBox="1">
            <a:spLocks noChangeArrowheads="1"/>
          </p:cNvSpPr>
          <p:nvPr/>
        </p:nvSpPr>
        <p:spPr bwMode="auto">
          <a:xfrm>
            <a:off x="539552" y="1412776"/>
            <a:ext cx="8352928" cy="5940088"/>
          </a:xfrm>
          <a:prstGeom prst="rect">
            <a:avLst/>
          </a:prstGeom>
          <a:noFill/>
          <a:ln w="9525">
            <a:noFill/>
            <a:miter lim="800000"/>
            <a:headEnd/>
            <a:tailEnd/>
          </a:ln>
        </p:spPr>
        <p:txBody>
          <a:bodyPr wrap="square">
            <a:spAutoFit/>
          </a:bodyPr>
          <a:lstStyle/>
          <a:p>
            <a:pPr algn="ctr">
              <a:buClr>
                <a:srgbClr val="FF0000"/>
              </a:buClr>
            </a:pPr>
            <a:endParaRPr lang="es-ES" sz="1400" b="1" dirty="0">
              <a:solidFill>
                <a:schemeClr val="folHlink"/>
              </a:solidFill>
            </a:endParaRPr>
          </a:p>
          <a:p>
            <a:pPr>
              <a:buClr>
                <a:srgbClr val="FF0000"/>
              </a:buClr>
            </a:pPr>
            <a:endParaRPr lang="ca-ES" sz="1400" b="1" dirty="0">
              <a:solidFill>
                <a:schemeClr val="folHlink"/>
              </a:solidFill>
            </a:endParaRPr>
          </a:p>
          <a:p>
            <a:pPr marL="342900" indent="-342900">
              <a:buClr>
                <a:srgbClr val="FF0000"/>
              </a:buClr>
              <a:buFont typeface="+mj-lt"/>
              <a:buAutoNum type="arabicPeriod"/>
            </a:pPr>
            <a:r>
              <a:rPr lang="ca-ES" sz="1400" dirty="0"/>
              <a:t> </a:t>
            </a:r>
            <a:r>
              <a:rPr lang="ca-ES" b="1" dirty="0">
                <a:solidFill>
                  <a:srgbClr val="7030A0"/>
                </a:solidFill>
              </a:rPr>
              <a:t>Imatge estàtica de la competència</a:t>
            </a:r>
            <a:r>
              <a:rPr lang="ca-ES" dirty="0"/>
              <a:t>, sense valorar la importància del canvi,  procedent de:</a:t>
            </a:r>
          </a:p>
          <a:p>
            <a:pPr marL="800100" lvl="1" indent="-342900">
              <a:buClr>
                <a:srgbClr val="FF0000"/>
              </a:buClr>
              <a:buFont typeface="Arial" pitchFamily="34" charset="0"/>
              <a:buChar char="•"/>
            </a:pPr>
            <a:r>
              <a:rPr lang="ca-ES" dirty="0"/>
              <a:t> </a:t>
            </a:r>
            <a:r>
              <a:rPr lang="ca-ES" b="1" dirty="0">
                <a:effectLst>
                  <a:outerShdw blurRad="38100" dist="38100" dir="2700000" algn="tl">
                    <a:srgbClr val="000000">
                      <a:alpha val="43137"/>
                    </a:srgbClr>
                  </a:outerShdw>
                </a:effectLst>
              </a:rPr>
              <a:t>Desenvolupament tecnològic </a:t>
            </a:r>
            <a:r>
              <a:rPr lang="ca-ES" dirty="0"/>
              <a:t>de la indústria</a:t>
            </a:r>
          </a:p>
          <a:p>
            <a:pPr marL="800100" lvl="1" indent="-342900">
              <a:buClr>
                <a:srgbClr val="FF0000"/>
              </a:buClr>
              <a:buFont typeface="Arial" pitchFamily="34" charset="0"/>
              <a:buChar char="•"/>
            </a:pPr>
            <a:r>
              <a:rPr lang="ca-ES" dirty="0"/>
              <a:t> </a:t>
            </a:r>
            <a:r>
              <a:rPr lang="ca-ES" b="1" dirty="0"/>
              <a:t>Actuació estratègica </a:t>
            </a:r>
            <a:r>
              <a:rPr lang="ca-ES" dirty="0"/>
              <a:t>de les empreses de la indústria.</a:t>
            </a:r>
          </a:p>
          <a:p>
            <a:pPr marL="342900" indent="-342900">
              <a:buClr>
                <a:srgbClr val="FF0000"/>
              </a:buClr>
              <a:buFont typeface="+mj-lt"/>
              <a:buAutoNum type="arabicPeriod"/>
            </a:pPr>
            <a:endParaRPr lang="ca-ES" dirty="0"/>
          </a:p>
          <a:p>
            <a:pPr marL="342900" indent="-342900">
              <a:buClr>
                <a:srgbClr val="FF0000"/>
              </a:buClr>
              <a:buFont typeface="+mj-lt"/>
              <a:buAutoNum type="arabicPeriod"/>
            </a:pPr>
            <a:r>
              <a:rPr lang="ca-ES" dirty="0"/>
              <a:t> </a:t>
            </a:r>
            <a:r>
              <a:rPr lang="ca-ES" b="1" dirty="0">
                <a:solidFill>
                  <a:srgbClr val="7030A0"/>
                </a:solidFill>
              </a:rPr>
              <a:t>No considera la importància dels productes complementaris </a:t>
            </a:r>
            <a:r>
              <a:rPr lang="ca-ES" b="1" dirty="0">
                <a:solidFill>
                  <a:srgbClr val="FF0000"/>
                </a:solidFill>
                <a:sym typeface="Wingdings" pitchFamily="2" charset="2"/>
              </a:rPr>
              <a:t> </a:t>
            </a:r>
            <a:r>
              <a:rPr lang="ca-ES" b="1" dirty="0">
                <a:sym typeface="Wingdings" pitchFamily="2" charset="2"/>
              </a:rPr>
              <a:t>modifica els límits </a:t>
            </a:r>
            <a:r>
              <a:rPr lang="ca-ES" b="1" dirty="0"/>
              <a:t>de la indústria</a:t>
            </a:r>
            <a:r>
              <a:rPr lang="ca-ES" dirty="0"/>
              <a:t> i la fa més atractiva.</a:t>
            </a:r>
          </a:p>
          <a:p>
            <a:pPr marL="342900" indent="-342900">
              <a:buClr>
                <a:srgbClr val="FF0000"/>
              </a:buClr>
              <a:buFont typeface="+mj-lt"/>
              <a:buAutoNum type="arabicPeriod"/>
            </a:pPr>
            <a:endParaRPr lang="ca-ES" dirty="0"/>
          </a:p>
          <a:p>
            <a:pPr marL="342900" indent="-342900">
              <a:buClr>
                <a:srgbClr val="FF0000"/>
              </a:buClr>
              <a:buFont typeface="+mj-lt"/>
              <a:buAutoNum type="arabicPeriod"/>
            </a:pPr>
            <a:r>
              <a:rPr lang="ca-ES" dirty="0"/>
              <a:t> </a:t>
            </a:r>
            <a:r>
              <a:rPr lang="ca-ES" b="1" dirty="0">
                <a:solidFill>
                  <a:srgbClr val="7030A0"/>
                </a:solidFill>
              </a:rPr>
              <a:t>No té en compte l’existència dels altres agents</a:t>
            </a:r>
            <a:r>
              <a:rPr lang="ca-ES" dirty="0">
                <a:solidFill>
                  <a:srgbClr val="7030A0"/>
                </a:solidFill>
              </a:rPr>
              <a:t> </a:t>
            </a:r>
            <a:r>
              <a:rPr lang="ca-ES" dirty="0">
                <a:solidFill>
                  <a:srgbClr val="FF0000"/>
                </a:solidFill>
                <a:sym typeface="Wingdings" pitchFamily="2" charset="2"/>
              </a:rPr>
              <a:t></a:t>
            </a:r>
            <a:r>
              <a:rPr lang="ca-ES" dirty="0">
                <a:sym typeface="Wingdings" pitchFamily="2" charset="2"/>
              </a:rPr>
              <a:t> </a:t>
            </a:r>
            <a:r>
              <a:rPr lang="ca-ES" b="1" dirty="0">
                <a:sym typeface="Wingdings" pitchFamily="2" charset="2"/>
              </a:rPr>
              <a:t>agents frontera que influeixen</a:t>
            </a:r>
            <a:r>
              <a:rPr lang="ca-ES" dirty="0">
                <a:sym typeface="Wingdings" pitchFamily="2" charset="2"/>
              </a:rPr>
              <a:t> en </a:t>
            </a:r>
            <a:r>
              <a:rPr lang="ca-ES" dirty="0"/>
              <a:t>l’atractiu de la indústria.</a:t>
            </a:r>
          </a:p>
          <a:p>
            <a:pPr marL="342900" indent="-342900">
              <a:buClr>
                <a:srgbClr val="FF0000"/>
              </a:buClr>
              <a:buFont typeface="+mj-lt"/>
              <a:buAutoNum type="arabicPeriod"/>
            </a:pPr>
            <a:endParaRPr lang="ca-ES" dirty="0"/>
          </a:p>
          <a:p>
            <a:pPr marL="342900" indent="-342900">
              <a:buClr>
                <a:srgbClr val="FF0000"/>
              </a:buClr>
              <a:buFont typeface="+mj-lt"/>
              <a:buAutoNum type="arabicPeriod"/>
            </a:pPr>
            <a:r>
              <a:rPr lang="ca-ES" dirty="0"/>
              <a:t> </a:t>
            </a:r>
            <a:r>
              <a:rPr lang="ca-ES" b="1" dirty="0">
                <a:solidFill>
                  <a:srgbClr val="7030A0"/>
                </a:solidFill>
              </a:rPr>
              <a:t>No totes les forces tenen la mateixa importància</a:t>
            </a:r>
            <a:r>
              <a:rPr lang="ca-ES" dirty="0">
                <a:solidFill>
                  <a:srgbClr val="7030A0"/>
                </a:solidFill>
              </a:rPr>
              <a:t> </a:t>
            </a:r>
            <a:r>
              <a:rPr lang="ca-ES" dirty="0">
                <a:solidFill>
                  <a:srgbClr val="FF0000"/>
                </a:solidFill>
                <a:sym typeface="Wingdings" pitchFamily="2" charset="2"/>
              </a:rPr>
              <a:t></a:t>
            </a:r>
            <a:r>
              <a:rPr lang="ca-ES" dirty="0">
                <a:sym typeface="Wingdings" pitchFamily="2" charset="2"/>
              </a:rPr>
              <a:t> necessitat d’identificar </a:t>
            </a:r>
            <a:r>
              <a:rPr lang="ca-ES" b="1" dirty="0">
                <a:sym typeface="Wingdings" pitchFamily="2" charset="2"/>
              </a:rPr>
              <a:t>factors crítics</a:t>
            </a:r>
            <a:r>
              <a:rPr lang="ca-ES" dirty="0">
                <a:sym typeface="Wingdings" pitchFamily="2" charset="2"/>
              </a:rPr>
              <a:t>.</a:t>
            </a:r>
          </a:p>
          <a:p>
            <a:pPr marL="342900" indent="-342900">
              <a:buClr>
                <a:srgbClr val="FF0000"/>
              </a:buClr>
              <a:buFont typeface="+mj-lt"/>
              <a:buAutoNum type="arabicPeriod"/>
            </a:pPr>
            <a:endParaRPr lang="ca-ES" dirty="0">
              <a:sym typeface="Wingdings" pitchFamily="2" charset="2"/>
            </a:endParaRPr>
          </a:p>
          <a:p>
            <a:pPr marL="342900" indent="-342900">
              <a:buClr>
                <a:srgbClr val="FF0000"/>
              </a:buClr>
              <a:buFont typeface="+mj-lt"/>
              <a:buAutoNum type="arabicPeriod"/>
            </a:pPr>
            <a:r>
              <a:rPr lang="ca-ES" dirty="0">
                <a:sym typeface="Wingdings" pitchFamily="2" charset="2"/>
              </a:rPr>
              <a:t> </a:t>
            </a:r>
            <a:r>
              <a:rPr lang="ca-ES" b="1" dirty="0">
                <a:solidFill>
                  <a:srgbClr val="7030A0"/>
                </a:solidFill>
                <a:sym typeface="Wingdings" pitchFamily="2" charset="2"/>
              </a:rPr>
              <a:t>Importància excessiva a l’estructura de la indústria per explicar la rendibilitat de l’empresa</a:t>
            </a:r>
            <a:r>
              <a:rPr lang="ca-ES" dirty="0">
                <a:solidFill>
                  <a:srgbClr val="7030A0"/>
                </a:solidFill>
                <a:sym typeface="Wingdings" pitchFamily="2" charset="2"/>
              </a:rPr>
              <a:t> </a:t>
            </a:r>
            <a:r>
              <a:rPr lang="ca-ES" dirty="0">
                <a:solidFill>
                  <a:srgbClr val="FF0000"/>
                </a:solidFill>
                <a:sym typeface="Wingdings" pitchFamily="2" charset="2"/>
              </a:rPr>
              <a:t> </a:t>
            </a:r>
            <a:r>
              <a:rPr lang="ca-ES" dirty="0"/>
              <a:t>pot fer oblidar </a:t>
            </a:r>
            <a:r>
              <a:rPr lang="ca-ES" b="1" dirty="0"/>
              <a:t>l’anàlisi intern</a:t>
            </a:r>
            <a:r>
              <a:rPr lang="ca-ES" dirty="0"/>
              <a:t>.</a:t>
            </a:r>
          </a:p>
          <a:p>
            <a:pPr>
              <a:buClr>
                <a:srgbClr val="FF0000"/>
              </a:buClr>
            </a:pPr>
            <a:endParaRPr lang="es-ES" sz="1600" b="1" dirty="0"/>
          </a:p>
          <a:p>
            <a:pPr>
              <a:buClr>
                <a:srgbClr val="FF0000"/>
              </a:buClr>
            </a:pPr>
            <a:endParaRPr lang="es-ES" sz="1600" b="1" dirty="0"/>
          </a:p>
          <a:p>
            <a:pPr>
              <a:buClr>
                <a:srgbClr val="FF0000"/>
              </a:buClr>
            </a:pPr>
            <a:endParaRPr lang="ca-ES" sz="1600" b="1" dirty="0">
              <a:solidFill>
                <a:schemeClr val="folHlink"/>
              </a:solidFill>
            </a:endParaRPr>
          </a:p>
          <a:p>
            <a:pPr>
              <a:buClr>
                <a:srgbClr val="FF0000"/>
              </a:buClr>
            </a:pPr>
            <a:endParaRPr lang="ca-ES" sz="1600" b="1" dirty="0">
              <a:solidFill>
                <a:schemeClr val="folHlink"/>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a:ln/>
        </p:spPr>
        <p:txBody>
          <a:bodyPr/>
          <a:lstStyle/>
          <a:p>
            <a:pPr>
              <a:defRPr/>
            </a:pPr>
            <a:fld id="{E0F8EA3D-E5DB-421D-89A4-AE180B345003}" type="slidenum">
              <a:rPr lang="ca-ES"/>
              <a:pPr>
                <a:defRPr/>
              </a:pPr>
              <a:t>6</a:t>
            </a:fld>
            <a:endParaRPr lang="ca-ES"/>
          </a:p>
        </p:txBody>
      </p:sp>
      <p:sp>
        <p:nvSpPr>
          <p:cNvPr id="34817" name="Text Box 4"/>
          <p:cNvSpPr txBox="1">
            <a:spLocks noChangeArrowheads="1"/>
          </p:cNvSpPr>
          <p:nvPr/>
        </p:nvSpPr>
        <p:spPr bwMode="auto">
          <a:xfrm>
            <a:off x="684213" y="620713"/>
            <a:ext cx="7632700" cy="461665"/>
          </a:xfrm>
          <a:prstGeom prst="rect">
            <a:avLst/>
          </a:prstGeom>
          <a:noFill/>
          <a:ln w="9525">
            <a:noFill/>
            <a:miter lim="800000"/>
            <a:headEnd/>
            <a:tailEnd/>
          </a:ln>
        </p:spPr>
        <p:txBody>
          <a:bodyPr>
            <a:spAutoFit/>
          </a:bodyPr>
          <a:lstStyle/>
          <a:p>
            <a:r>
              <a:rPr lang="es-ES" sz="2400" b="0" dirty="0"/>
              <a:t>PERFIL ESTRATÈGIC DE L’ENTORN</a:t>
            </a:r>
            <a:endParaRPr lang="ca-ES" sz="2400" b="0" dirty="0"/>
          </a:p>
        </p:txBody>
      </p:sp>
      <p:sp>
        <p:nvSpPr>
          <p:cNvPr id="34818" name="2 Marcador de contenido"/>
          <p:cNvSpPr>
            <a:spLocks/>
          </p:cNvSpPr>
          <p:nvPr/>
        </p:nvSpPr>
        <p:spPr bwMode="auto">
          <a:xfrm>
            <a:off x="684213" y="2090465"/>
            <a:ext cx="8001000" cy="2376264"/>
          </a:xfrm>
          <a:prstGeom prst="rect">
            <a:avLst/>
          </a:prstGeom>
          <a:noFill/>
          <a:ln w="9525">
            <a:noFill/>
            <a:miter lim="800000"/>
            <a:headEnd/>
            <a:tailEnd/>
          </a:ln>
        </p:spPr>
        <p:txBody>
          <a:bodyPr/>
          <a:lstStyle/>
          <a:p>
            <a:pPr marL="571500" indent="-571500">
              <a:lnSpc>
                <a:spcPct val="90000"/>
              </a:lnSpc>
              <a:spcBef>
                <a:spcPct val="20000"/>
              </a:spcBef>
              <a:buClr>
                <a:srgbClr val="FF0000"/>
              </a:buClr>
            </a:pPr>
            <a:r>
              <a:rPr lang="ca-ES" dirty="0"/>
              <a:t>Etapes anàlisi</a:t>
            </a:r>
            <a:endParaRPr lang="ca-ES" b="0" dirty="0"/>
          </a:p>
          <a:p>
            <a:pPr marL="571500" indent="-571500">
              <a:lnSpc>
                <a:spcPct val="90000"/>
              </a:lnSpc>
              <a:spcBef>
                <a:spcPct val="20000"/>
              </a:spcBef>
              <a:buClr>
                <a:srgbClr val="FF0000"/>
              </a:buClr>
            </a:pPr>
            <a:endParaRPr lang="ca-ES" b="0" dirty="0"/>
          </a:p>
          <a:p>
            <a:pPr marL="571500" indent="-571500">
              <a:lnSpc>
                <a:spcPct val="90000"/>
              </a:lnSpc>
              <a:spcBef>
                <a:spcPct val="20000"/>
              </a:spcBef>
              <a:buClr>
                <a:srgbClr val="FF0000"/>
              </a:buClr>
              <a:buFontTx/>
              <a:buAutoNum type="arabicPeriod"/>
            </a:pPr>
            <a:r>
              <a:rPr lang="ca-ES" b="0" dirty="0"/>
              <a:t>Definir els límits de l’entorn.</a:t>
            </a:r>
          </a:p>
          <a:p>
            <a:pPr marL="571500" indent="-571500">
              <a:lnSpc>
                <a:spcPct val="90000"/>
              </a:lnSpc>
              <a:spcBef>
                <a:spcPct val="20000"/>
              </a:spcBef>
              <a:buClr>
                <a:srgbClr val="FF0000"/>
              </a:buClr>
              <a:buFontTx/>
              <a:buAutoNum type="arabicPeriod"/>
            </a:pPr>
            <a:r>
              <a:rPr lang="ca-ES" b="0" dirty="0"/>
              <a:t>Identificar les variables o factors clau dins de cada dimensió.</a:t>
            </a:r>
          </a:p>
          <a:p>
            <a:pPr marL="571500" indent="-571500">
              <a:lnSpc>
                <a:spcPct val="90000"/>
              </a:lnSpc>
              <a:spcBef>
                <a:spcPct val="20000"/>
              </a:spcBef>
              <a:buClr>
                <a:srgbClr val="FF0000"/>
              </a:buClr>
              <a:buFontTx/>
              <a:buAutoNum type="arabicPeriod"/>
            </a:pPr>
            <a:r>
              <a:rPr lang="ca-ES" b="0" dirty="0"/>
              <a:t>Elaboració del perfil estratègic.</a:t>
            </a:r>
          </a:p>
          <a:p>
            <a:pPr marL="571500" indent="-571500">
              <a:lnSpc>
                <a:spcPct val="90000"/>
              </a:lnSpc>
              <a:spcBef>
                <a:spcPct val="20000"/>
              </a:spcBef>
              <a:buClr>
                <a:srgbClr val="FF0000"/>
              </a:buClr>
              <a:buFontTx/>
              <a:buAutoNum type="arabicPeriod"/>
            </a:pPr>
            <a:endParaRPr lang="ca-E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123"/>
          <p:cNvSpPr txBox="1">
            <a:spLocks noChangeArrowheads="1"/>
          </p:cNvSpPr>
          <p:nvPr/>
        </p:nvSpPr>
        <p:spPr bwMode="auto">
          <a:xfrm>
            <a:off x="1917966" y="115250"/>
            <a:ext cx="5616624" cy="461665"/>
          </a:xfrm>
          <a:prstGeom prst="rect">
            <a:avLst/>
          </a:prstGeom>
          <a:noFill/>
          <a:ln w="9525">
            <a:noFill/>
            <a:miter lim="800000"/>
            <a:headEnd/>
            <a:tailEnd/>
          </a:ln>
        </p:spPr>
        <p:txBody>
          <a:bodyPr wrap="square">
            <a:spAutoFit/>
          </a:bodyPr>
          <a:lstStyle/>
          <a:p>
            <a:r>
              <a:rPr lang="ca-ES" sz="2400"/>
              <a:t>AMPLIACIÓ DEL MODEL DE PORTER</a:t>
            </a:r>
          </a:p>
        </p:txBody>
      </p:sp>
      <p:pic>
        <p:nvPicPr>
          <p:cNvPr id="23" name="Imagen 22">
            <a:extLst>
              <a:ext uri="{FF2B5EF4-FFF2-40B4-BE49-F238E27FC236}">
                <a16:creationId xmlns:a16="http://schemas.microsoft.com/office/drawing/2014/main" id="{F0B01FEC-C497-451D-9E29-90878E8F0B5F}"/>
              </a:ext>
            </a:extLst>
          </p:cNvPr>
          <p:cNvPicPr>
            <a:picLocks noChangeAspect="1"/>
          </p:cNvPicPr>
          <p:nvPr/>
        </p:nvPicPr>
        <p:blipFill>
          <a:blip r:embed="rId2"/>
          <a:stretch>
            <a:fillRect/>
          </a:stretch>
        </p:blipFill>
        <p:spPr>
          <a:xfrm>
            <a:off x="2923175" y="1484784"/>
            <a:ext cx="6161533" cy="3816424"/>
          </a:xfrm>
          <a:prstGeom prst="rect">
            <a:avLst/>
          </a:prstGeom>
        </p:spPr>
      </p:pic>
      <p:sp>
        <p:nvSpPr>
          <p:cNvPr id="2" name="CuadroTexto 1">
            <a:extLst>
              <a:ext uri="{FF2B5EF4-FFF2-40B4-BE49-F238E27FC236}">
                <a16:creationId xmlns:a16="http://schemas.microsoft.com/office/drawing/2014/main" id="{FB7AC189-91CF-42F8-8AFD-18948C7AF8EF}"/>
              </a:ext>
            </a:extLst>
          </p:cNvPr>
          <p:cNvSpPr txBox="1"/>
          <p:nvPr/>
        </p:nvSpPr>
        <p:spPr>
          <a:xfrm>
            <a:off x="260630" y="2204864"/>
            <a:ext cx="2660815" cy="2862322"/>
          </a:xfrm>
          <a:prstGeom prst="rect">
            <a:avLst/>
          </a:prstGeom>
          <a:noFill/>
        </p:spPr>
        <p:txBody>
          <a:bodyPr wrap="square" rtlCol="0">
            <a:spAutoFit/>
          </a:bodyPr>
          <a:lstStyle/>
          <a:p>
            <a:pPr marL="285750" indent="-285750">
              <a:buFont typeface="Arial" panose="020B0604020202020204" pitchFamily="34" charset="0"/>
              <a:buChar char="•"/>
            </a:pPr>
            <a:r>
              <a:rPr lang="ca-ES"/>
              <a:t>Autorització productes</a:t>
            </a:r>
          </a:p>
          <a:p>
            <a:pPr marL="285750" indent="-285750">
              <a:buFont typeface="Arial" panose="020B0604020202020204" pitchFamily="34" charset="0"/>
              <a:buChar char="•"/>
            </a:pPr>
            <a:r>
              <a:rPr lang="ca-ES"/>
              <a:t>Autorització negocis</a:t>
            </a:r>
          </a:p>
          <a:p>
            <a:pPr marL="285750" indent="-285750">
              <a:buFont typeface="Arial" panose="020B0604020202020204" pitchFamily="34" charset="0"/>
              <a:buChar char="•"/>
            </a:pPr>
            <a:r>
              <a:rPr lang="ca-ES"/>
              <a:t>Autorització obertura</a:t>
            </a:r>
          </a:p>
          <a:p>
            <a:pPr marL="285750" indent="-285750">
              <a:buFont typeface="Arial" panose="020B0604020202020204" pitchFamily="34" charset="0"/>
              <a:buChar char="•"/>
            </a:pPr>
            <a:r>
              <a:rPr lang="ca-ES"/>
              <a:t>Condicions conveni</a:t>
            </a:r>
          </a:p>
          <a:p>
            <a:pPr marL="285750" indent="-285750">
              <a:buFont typeface="Arial" panose="020B0604020202020204" pitchFamily="34" charset="0"/>
              <a:buChar char="•"/>
            </a:pPr>
            <a:r>
              <a:rPr lang="ca-ES"/>
              <a:t>Drets consumidors</a:t>
            </a:r>
          </a:p>
          <a:p>
            <a:pPr marL="285750" indent="-285750">
              <a:buFont typeface="Arial" panose="020B0604020202020204" pitchFamily="34" charset="0"/>
              <a:buChar char="•"/>
            </a:pPr>
            <a:r>
              <a:rPr lang="ca-ES"/>
              <a:t>Informació-clients</a:t>
            </a:r>
          </a:p>
          <a:p>
            <a:pPr marL="285750" indent="-285750">
              <a:buFont typeface="Arial" panose="020B0604020202020204" pitchFamily="34" charset="0"/>
              <a:buChar char="•"/>
            </a:pPr>
            <a:r>
              <a:rPr lang="ca-ES"/>
              <a:t>Access al mercat</a:t>
            </a:r>
          </a:p>
          <a:p>
            <a:endParaRPr lang="ca-ES"/>
          </a:p>
          <a:p>
            <a:endParaRPr lang="ca-ES"/>
          </a:p>
        </p:txBody>
      </p:sp>
    </p:spTree>
    <p:extLst>
      <p:ext uri="{BB962C8B-B14F-4D97-AF65-F5344CB8AC3E}">
        <p14:creationId xmlns:p14="http://schemas.microsoft.com/office/powerpoint/2010/main" val="31096927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8"/>
          <p:cNvSpPr>
            <a:spLocks noGrp="1" noChangeArrowheads="1"/>
          </p:cNvSpPr>
          <p:nvPr>
            <p:ph type="sldNum" sz="quarter" idx="12"/>
          </p:nvPr>
        </p:nvSpPr>
        <p:spPr>
          <a:ln/>
        </p:spPr>
        <p:txBody>
          <a:bodyPr/>
          <a:lstStyle/>
          <a:p>
            <a:pPr>
              <a:defRPr/>
            </a:pPr>
            <a:fld id="{CF0DA2D4-1CEB-47D2-B7D0-25005A9B97AF}" type="slidenum">
              <a:rPr lang="ca-ES"/>
              <a:pPr>
                <a:defRPr/>
              </a:pPr>
              <a:t>61</a:t>
            </a:fld>
            <a:endParaRPr lang="ca-ES"/>
          </a:p>
        </p:txBody>
      </p:sp>
      <p:sp>
        <p:nvSpPr>
          <p:cNvPr id="61444" name="Text Box 123"/>
          <p:cNvSpPr txBox="1">
            <a:spLocks noChangeArrowheads="1"/>
          </p:cNvSpPr>
          <p:nvPr/>
        </p:nvSpPr>
        <p:spPr bwMode="auto">
          <a:xfrm>
            <a:off x="468312" y="260350"/>
            <a:ext cx="8352159" cy="1200329"/>
          </a:xfrm>
          <a:prstGeom prst="rect">
            <a:avLst/>
          </a:prstGeom>
          <a:noFill/>
          <a:ln w="9525">
            <a:noFill/>
            <a:miter lim="800000"/>
            <a:headEnd/>
            <a:tailEnd/>
          </a:ln>
        </p:spPr>
        <p:txBody>
          <a:bodyPr wrap="square">
            <a:spAutoFit/>
          </a:bodyPr>
          <a:lstStyle/>
          <a:p>
            <a:r>
              <a:rPr lang="es-ES" sz="2400" dirty="0" err="1"/>
              <a:t>Aplicació</a:t>
            </a:r>
            <a:r>
              <a:rPr lang="es-ES" sz="2400" dirty="0"/>
              <a:t>: EL MODEL DE LES 5 FORCES I LES</a:t>
            </a:r>
          </a:p>
          <a:p>
            <a:r>
              <a:rPr lang="es-ES" sz="2400" dirty="0"/>
              <a:t>PRINCIPALS REGULACIONS DE LA INDÚSTRIA FARMACÈUTICA</a:t>
            </a:r>
            <a:endParaRPr lang="ca-ES" sz="2400" dirty="0"/>
          </a:p>
        </p:txBody>
      </p:sp>
      <p:grpSp>
        <p:nvGrpSpPr>
          <p:cNvPr id="2" name="Group 54"/>
          <p:cNvGrpSpPr>
            <a:grpSpLocks/>
          </p:cNvGrpSpPr>
          <p:nvPr/>
        </p:nvGrpSpPr>
        <p:grpSpPr bwMode="auto">
          <a:xfrm>
            <a:off x="684213" y="1844675"/>
            <a:ext cx="6408737" cy="4103688"/>
            <a:chOff x="885" y="1162"/>
            <a:chExt cx="4037" cy="2585"/>
          </a:xfrm>
        </p:grpSpPr>
        <p:sp>
          <p:nvSpPr>
            <p:cNvPr id="61465" name="Rectangle 5"/>
            <p:cNvSpPr>
              <a:spLocks noChangeArrowheads="1"/>
            </p:cNvSpPr>
            <p:nvPr/>
          </p:nvSpPr>
          <p:spPr bwMode="auto">
            <a:xfrm>
              <a:off x="2336" y="1797"/>
              <a:ext cx="1225" cy="1225"/>
            </a:xfrm>
            <a:prstGeom prst="rect">
              <a:avLst/>
            </a:prstGeom>
            <a:solidFill>
              <a:schemeClr val="bg2"/>
            </a:solidFill>
            <a:ln w="9525">
              <a:solidFill>
                <a:schemeClr val="tx1"/>
              </a:solidFill>
              <a:miter lim="800000"/>
              <a:headEnd/>
              <a:tailEnd/>
            </a:ln>
          </p:spPr>
          <p:txBody>
            <a:bodyPr wrap="none" anchor="ctr"/>
            <a:lstStyle/>
            <a:p>
              <a:pPr algn="ctr"/>
              <a:r>
                <a:rPr lang="es-ES" sz="1600" b="1">
                  <a:solidFill>
                    <a:schemeClr val="folHlink"/>
                  </a:solidFill>
                </a:rPr>
                <a:t>COMPETIDORS</a:t>
              </a:r>
            </a:p>
            <a:p>
              <a:pPr algn="ctr"/>
              <a:r>
                <a:rPr lang="es-ES" sz="1600" b="1">
                  <a:solidFill>
                    <a:schemeClr val="folHlink"/>
                  </a:solidFill>
                </a:rPr>
                <a:t>INDÚSTRIA</a:t>
              </a:r>
            </a:p>
            <a:p>
              <a:pPr algn="ctr"/>
              <a:endParaRPr lang="es-ES" sz="1600" b="1">
                <a:solidFill>
                  <a:schemeClr val="folHlink"/>
                </a:solidFill>
              </a:endParaRPr>
            </a:p>
            <a:p>
              <a:pPr algn="ctr"/>
              <a:endParaRPr lang="es-ES" sz="1200"/>
            </a:p>
            <a:p>
              <a:pPr algn="ctr"/>
              <a:endParaRPr lang="es-ES" sz="1200"/>
            </a:p>
            <a:p>
              <a:pPr algn="ctr"/>
              <a:r>
                <a:rPr lang="es-ES" sz="1200" b="1"/>
                <a:t>Rivalitat entre </a:t>
              </a:r>
            </a:p>
            <a:p>
              <a:pPr algn="ctr"/>
              <a:r>
                <a:rPr lang="es-ES" sz="1200" b="1"/>
                <a:t>competidors</a:t>
              </a:r>
              <a:endParaRPr lang="ca-ES" sz="1200" b="1"/>
            </a:p>
          </p:txBody>
        </p:sp>
        <p:grpSp>
          <p:nvGrpSpPr>
            <p:cNvPr id="3" name="Group 35"/>
            <p:cNvGrpSpPr>
              <a:grpSpLocks/>
            </p:cNvGrpSpPr>
            <p:nvPr/>
          </p:nvGrpSpPr>
          <p:grpSpPr bwMode="auto">
            <a:xfrm>
              <a:off x="885" y="1162"/>
              <a:ext cx="4037" cy="2585"/>
              <a:chOff x="885" y="1162"/>
              <a:chExt cx="4037" cy="2585"/>
            </a:xfrm>
          </p:grpSpPr>
          <p:sp>
            <p:nvSpPr>
              <p:cNvPr id="61466" name="Rectangle 8"/>
              <p:cNvSpPr>
                <a:spLocks noChangeArrowheads="1"/>
              </p:cNvSpPr>
              <p:nvPr/>
            </p:nvSpPr>
            <p:spPr bwMode="auto">
              <a:xfrm>
                <a:off x="3833" y="2341"/>
                <a:ext cx="1089" cy="408"/>
              </a:xfrm>
              <a:prstGeom prst="rect">
                <a:avLst/>
              </a:prstGeom>
              <a:solidFill>
                <a:schemeClr val="bg2"/>
              </a:solidFill>
              <a:ln w="9525">
                <a:solidFill>
                  <a:schemeClr val="tx1"/>
                </a:solidFill>
                <a:miter lim="800000"/>
                <a:headEnd/>
                <a:tailEnd/>
              </a:ln>
            </p:spPr>
            <p:txBody>
              <a:bodyPr wrap="none" anchor="ctr"/>
              <a:lstStyle/>
              <a:p>
                <a:pPr algn="ctr"/>
                <a:r>
                  <a:rPr lang="es-ES" sz="1600" b="1">
                    <a:solidFill>
                      <a:schemeClr val="folHlink"/>
                    </a:solidFill>
                  </a:rPr>
                  <a:t>CLIENTS</a:t>
                </a:r>
                <a:endParaRPr lang="ca-ES" sz="1600" b="1">
                  <a:solidFill>
                    <a:schemeClr val="folHlink"/>
                  </a:solidFill>
                </a:endParaRPr>
              </a:p>
            </p:txBody>
          </p:sp>
          <p:sp>
            <p:nvSpPr>
              <p:cNvPr id="61467" name="Rectangle 9"/>
              <p:cNvSpPr>
                <a:spLocks noChangeArrowheads="1"/>
              </p:cNvSpPr>
              <p:nvPr/>
            </p:nvSpPr>
            <p:spPr bwMode="auto">
              <a:xfrm>
                <a:off x="885" y="2296"/>
                <a:ext cx="1134" cy="408"/>
              </a:xfrm>
              <a:prstGeom prst="rect">
                <a:avLst/>
              </a:prstGeom>
              <a:solidFill>
                <a:schemeClr val="bg2"/>
              </a:solidFill>
              <a:ln w="9525">
                <a:solidFill>
                  <a:schemeClr val="tx1"/>
                </a:solidFill>
                <a:miter lim="800000"/>
                <a:headEnd/>
                <a:tailEnd/>
              </a:ln>
            </p:spPr>
            <p:txBody>
              <a:bodyPr wrap="none" anchor="ctr"/>
              <a:lstStyle/>
              <a:p>
                <a:pPr algn="ctr"/>
                <a:r>
                  <a:rPr lang="es-ES" sz="1600" b="1">
                    <a:solidFill>
                      <a:schemeClr val="folHlink"/>
                    </a:solidFill>
                  </a:rPr>
                  <a:t>PROVEÏDORS</a:t>
                </a:r>
                <a:endParaRPr lang="ca-ES" sz="1600" b="1">
                  <a:solidFill>
                    <a:schemeClr val="folHlink"/>
                  </a:solidFill>
                </a:endParaRPr>
              </a:p>
            </p:txBody>
          </p:sp>
          <p:sp>
            <p:nvSpPr>
              <p:cNvPr id="61468" name="Rectangle 10"/>
              <p:cNvSpPr>
                <a:spLocks noChangeArrowheads="1"/>
              </p:cNvSpPr>
              <p:nvPr/>
            </p:nvSpPr>
            <p:spPr bwMode="auto">
              <a:xfrm>
                <a:off x="2336" y="3339"/>
                <a:ext cx="1179" cy="408"/>
              </a:xfrm>
              <a:prstGeom prst="rect">
                <a:avLst/>
              </a:prstGeom>
              <a:solidFill>
                <a:schemeClr val="bg2"/>
              </a:solidFill>
              <a:ln w="9525">
                <a:solidFill>
                  <a:schemeClr val="tx1"/>
                </a:solidFill>
                <a:miter lim="800000"/>
                <a:headEnd/>
                <a:tailEnd/>
              </a:ln>
            </p:spPr>
            <p:txBody>
              <a:bodyPr wrap="none" anchor="ctr"/>
              <a:lstStyle/>
              <a:p>
                <a:pPr algn="ctr"/>
                <a:r>
                  <a:rPr lang="es-ES" sz="1600" b="1">
                    <a:solidFill>
                      <a:schemeClr val="folHlink"/>
                    </a:solidFill>
                  </a:rPr>
                  <a:t>PRODUCTES</a:t>
                </a:r>
              </a:p>
              <a:p>
                <a:pPr algn="ctr"/>
                <a:r>
                  <a:rPr lang="es-ES" sz="1600" b="1">
                    <a:solidFill>
                      <a:schemeClr val="folHlink"/>
                    </a:solidFill>
                  </a:rPr>
                  <a:t>SUBSTITUTIUS</a:t>
                </a:r>
                <a:endParaRPr lang="ca-ES" sz="1600" b="1">
                  <a:solidFill>
                    <a:schemeClr val="folHlink"/>
                  </a:solidFill>
                </a:endParaRPr>
              </a:p>
            </p:txBody>
          </p:sp>
          <p:sp>
            <p:nvSpPr>
              <p:cNvPr id="61469" name="Rectangle 11"/>
              <p:cNvSpPr>
                <a:spLocks noChangeArrowheads="1"/>
              </p:cNvSpPr>
              <p:nvPr/>
            </p:nvSpPr>
            <p:spPr bwMode="auto">
              <a:xfrm>
                <a:off x="2336" y="1162"/>
                <a:ext cx="1179" cy="408"/>
              </a:xfrm>
              <a:prstGeom prst="rect">
                <a:avLst/>
              </a:prstGeom>
              <a:solidFill>
                <a:schemeClr val="bg2"/>
              </a:solidFill>
              <a:ln w="9525">
                <a:solidFill>
                  <a:schemeClr val="tx1"/>
                </a:solidFill>
                <a:miter lim="800000"/>
                <a:headEnd/>
                <a:tailEnd/>
              </a:ln>
            </p:spPr>
            <p:txBody>
              <a:bodyPr wrap="none" anchor="ctr"/>
              <a:lstStyle/>
              <a:p>
                <a:pPr algn="ctr"/>
                <a:r>
                  <a:rPr lang="es-ES" sz="1600" b="1">
                    <a:solidFill>
                      <a:schemeClr val="folHlink"/>
                    </a:solidFill>
                  </a:rPr>
                  <a:t>COMPETIDORS</a:t>
                </a:r>
              </a:p>
              <a:p>
                <a:pPr algn="ctr"/>
                <a:r>
                  <a:rPr lang="es-ES" sz="1600" b="1">
                    <a:solidFill>
                      <a:schemeClr val="folHlink"/>
                    </a:solidFill>
                  </a:rPr>
                  <a:t>POTENCIALS</a:t>
                </a:r>
                <a:endParaRPr lang="ca-ES" sz="1600" b="1">
                  <a:solidFill>
                    <a:schemeClr val="folHlink"/>
                  </a:solidFill>
                </a:endParaRPr>
              </a:p>
            </p:txBody>
          </p:sp>
          <p:sp>
            <p:nvSpPr>
              <p:cNvPr id="61470" name="Line 14"/>
              <p:cNvSpPr>
                <a:spLocks noChangeShapeType="1"/>
              </p:cNvSpPr>
              <p:nvPr/>
            </p:nvSpPr>
            <p:spPr bwMode="auto">
              <a:xfrm>
                <a:off x="2019" y="2478"/>
                <a:ext cx="317" cy="0"/>
              </a:xfrm>
              <a:prstGeom prst="line">
                <a:avLst/>
              </a:prstGeom>
              <a:noFill/>
              <a:ln w="19050">
                <a:solidFill>
                  <a:srgbClr val="FF0000"/>
                </a:solidFill>
                <a:round/>
                <a:headEnd/>
                <a:tailEnd type="triangle" w="med" len="med"/>
              </a:ln>
            </p:spPr>
            <p:txBody>
              <a:bodyPr/>
              <a:lstStyle/>
              <a:p>
                <a:endParaRPr lang="en-US"/>
              </a:p>
            </p:txBody>
          </p:sp>
          <p:sp>
            <p:nvSpPr>
              <p:cNvPr id="61471" name="Line 15"/>
              <p:cNvSpPr>
                <a:spLocks noChangeShapeType="1"/>
              </p:cNvSpPr>
              <p:nvPr/>
            </p:nvSpPr>
            <p:spPr bwMode="auto">
              <a:xfrm>
                <a:off x="2926" y="1570"/>
                <a:ext cx="0" cy="227"/>
              </a:xfrm>
              <a:prstGeom prst="line">
                <a:avLst/>
              </a:prstGeom>
              <a:noFill/>
              <a:ln w="19050">
                <a:solidFill>
                  <a:srgbClr val="FF0000"/>
                </a:solidFill>
                <a:round/>
                <a:headEnd/>
                <a:tailEnd type="triangle" w="med" len="med"/>
              </a:ln>
            </p:spPr>
            <p:txBody>
              <a:bodyPr/>
              <a:lstStyle/>
              <a:p>
                <a:endParaRPr lang="en-US"/>
              </a:p>
            </p:txBody>
          </p:sp>
          <p:sp>
            <p:nvSpPr>
              <p:cNvPr id="61472" name="Line 16"/>
              <p:cNvSpPr>
                <a:spLocks noChangeShapeType="1"/>
              </p:cNvSpPr>
              <p:nvPr/>
            </p:nvSpPr>
            <p:spPr bwMode="auto">
              <a:xfrm flipV="1">
                <a:off x="2971" y="3022"/>
                <a:ext cx="0" cy="317"/>
              </a:xfrm>
              <a:prstGeom prst="line">
                <a:avLst/>
              </a:prstGeom>
              <a:noFill/>
              <a:ln w="19050">
                <a:solidFill>
                  <a:srgbClr val="FF0000"/>
                </a:solidFill>
                <a:round/>
                <a:headEnd/>
                <a:tailEnd type="triangle" w="med" len="med"/>
              </a:ln>
            </p:spPr>
            <p:txBody>
              <a:bodyPr/>
              <a:lstStyle/>
              <a:p>
                <a:endParaRPr lang="en-US"/>
              </a:p>
            </p:txBody>
          </p:sp>
          <p:sp>
            <p:nvSpPr>
              <p:cNvPr id="61473" name="Line 17"/>
              <p:cNvSpPr>
                <a:spLocks noChangeShapeType="1"/>
              </p:cNvSpPr>
              <p:nvPr/>
            </p:nvSpPr>
            <p:spPr bwMode="auto">
              <a:xfrm flipH="1">
                <a:off x="3561" y="2523"/>
                <a:ext cx="272" cy="0"/>
              </a:xfrm>
              <a:prstGeom prst="line">
                <a:avLst/>
              </a:prstGeom>
              <a:noFill/>
              <a:ln w="19050">
                <a:solidFill>
                  <a:srgbClr val="FF0000"/>
                </a:solidFill>
                <a:round/>
                <a:headEnd/>
                <a:tailEnd type="triangle" w="med" len="med"/>
              </a:ln>
            </p:spPr>
            <p:txBody>
              <a:bodyPr/>
              <a:lstStyle/>
              <a:p>
                <a:endParaRPr lang="en-US"/>
              </a:p>
            </p:txBody>
          </p:sp>
        </p:grpSp>
      </p:grpSp>
      <p:sp>
        <p:nvSpPr>
          <p:cNvPr id="61474" name="AutoShape 7"/>
          <p:cNvSpPr>
            <a:spLocks noChangeArrowheads="1"/>
          </p:cNvSpPr>
          <p:nvPr/>
        </p:nvSpPr>
        <p:spPr bwMode="auto">
          <a:xfrm rot="-1478771">
            <a:off x="4427538" y="3644900"/>
            <a:ext cx="503237" cy="431800"/>
          </a:xfrm>
          <a:prstGeom prst="curvedUpArrow">
            <a:avLst>
              <a:gd name="adj1" fmla="val 32902"/>
              <a:gd name="adj2" fmla="val 56211"/>
              <a:gd name="adj3" fmla="val 33333"/>
            </a:avLst>
          </a:prstGeom>
          <a:solidFill>
            <a:schemeClr val="bg1"/>
          </a:solidFill>
          <a:ln w="9525">
            <a:solidFill>
              <a:srgbClr val="FF0000"/>
            </a:solidFill>
            <a:miter lim="800000"/>
            <a:headEnd/>
            <a:tailEnd/>
          </a:ln>
        </p:spPr>
        <p:txBody>
          <a:bodyPr wrap="none" anchor="ctr"/>
          <a:lstStyle/>
          <a:p>
            <a:endParaRPr lang="en-US"/>
          </a:p>
        </p:txBody>
      </p:sp>
      <p:grpSp>
        <p:nvGrpSpPr>
          <p:cNvPr id="4" name="Group 39"/>
          <p:cNvGrpSpPr>
            <a:grpSpLocks/>
          </p:cNvGrpSpPr>
          <p:nvPr/>
        </p:nvGrpSpPr>
        <p:grpSpPr bwMode="auto">
          <a:xfrm>
            <a:off x="4932363" y="1916113"/>
            <a:ext cx="863600" cy="1728787"/>
            <a:chOff x="3470" y="1162"/>
            <a:chExt cx="635" cy="1225"/>
          </a:xfrm>
        </p:grpSpPr>
        <p:sp>
          <p:nvSpPr>
            <p:cNvPr id="61476" name="Line 36"/>
            <p:cNvSpPr>
              <a:spLocks noChangeShapeType="1"/>
            </p:cNvSpPr>
            <p:nvPr/>
          </p:nvSpPr>
          <p:spPr bwMode="auto">
            <a:xfrm flipV="1">
              <a:off x="3470" y="1162"/>
              <a:ext cx="635" cy="272"/>
            </a:xfrm>
            <a:prstGeom prst="line">
              <a:avLst/>
            </a:prstGeom>
            <a:noFill/>
            <a:ln w="19050">
              <a:solidFill>
                <a:schemeClr val="tx1"/>
              </a:solidFill>
              <a:round/>
              <a:headEnd/>
              <a:tailEnd/>
            </a:ln>
            <a:effectLst/>
          </p:spPr>
          <p:txBody>
            <a:bodyPr/>
            <a:lstStyle/>
            <a:p>
              <a:endParaRPr lang="en-US"/>
            </a:p>
          </p:txBody>
        </p:sp>
        <p:sp>
          <p:nvSpPr>
            <p:cNvPr id="61477" name="Line 37"/>
            <p:cNvSpPr>
              <a:spLocks noChangeShapeType="1"/>
            </p:cNvSpPr>
            <p:nvPr/>
          </p:nvSpPr>
          <p:spPr bwMode="auto">
            <a:xfrm flipH="1">
              <a:off x="3470" y="1162"/>
              <a:ext cx="635" cy="1225"/>
            </a:xfrm>
            <a:prstGeom prst="line">
              <a:avLst/>
            </a:prstGeom>
            <a:noFill/>
            <a:ln w="19050">
              <a:solidFill>
                <a:schemeClr val="tx1"/>
              </a:solidFill>
              <a:round/>
              <a:headEnd/>
              <a:tailEnd/>
            </a:ln>
            <a:effectLst/>
          </p:spPr>
          <p:txBody>
            <a:bodyPr/>
            <a:lstStyle/>
            <a:p>
              <a:endParaRPr lang="en-US"/>
            </a:p>
          </p:txBody>
        </p:sp>
      </p:grpSp>
      <p:sp>
        <p:nvSpPr>
          <p:cNvPr id="61478" name="Text Box 38"/>
          <p:cNvSpPr txBox="1">
            <a:spLocks noChangeArrowheads="1"/>
          </p:cNvSpPr>
          <p:nvPr/>
        </p:nvSpPr>
        <p:spPr bwMode="auto">
          <a:xfrm>
            <a:off x="5795963" y="1700213"/>
            <a:ext cx="2774950" cy="2251075"/>
          </a:xfrm>
          <a:prstGeom prst="rect">
            <a:avLst/>
          </a:prstGeom>
          <a:noFill/>
          <a:ln w="9525">
            <a:noFill/>
            <a:miter lim="800000"/>
            <a:headEnd/>
            <a:tailEnd/>
          </a:ln>
          <a:effectLst/>
        </p:spPr>
        <p:txBody>
          <a:bodyPr wrap="none">
            <a:spAutoFit/>
          </a:bodyPr>
          <a:lstStyle/>
          <a:p>
            <a:r>
              <a:rPr lang="es-ES" sz="1400" b="1" u="sng"/>
              <a:t>Ministeri de Sanitat i Consum</a:t>
            </a:r>
          </a:p>
          <a:p>
            <a:endParaRPr lang="es-ES" sz="1400" b="1" u="sng"/>
          </a:p>
          <a:p>
            <a:r>
              <a:rPr lang="es-ES" sz="1200"/>
              <a:t>Ordenació general del sistema sanitari</a:t>
            </a:r>
          </a:p>
          <a:p>
            <a:endParaRPr lang="es-ES" sz="1200"/>
          </a:p>
          <a:p>
            <a:r>
              <a:rPr lang="es-ES" sz="1200"/>
              <a:t> Oferta de la Seguretat Social</a:t>
            </a:r>
          </a:p>
          <a:p>
            <a:endParaRPr lang="es-ES" sz="1200"/>
          </a:p>
          <a:p>
            <a:r>
              <a:rPr lang="es-ES" sz="1400" b="1" u="sng"/>
              <a:t>Comunitats Autonòmes</a:t>
            </a:r>
          </a:p>
          <a:p>
            <a:endParaRPr lang="es-ES" sz="1400" b="1" u="sng"/>
          </a:p>
          <a:p>
            <a:r>
              <a:rPr lang="es-ES" sz="1200"/>
              <a:t>Financiació pública</a:t>
            </a:r>
          </a:p>
          <a:p>
            <a:endParaRPr lang="es-ES" sz="1200"/>
          </a:p>
          <a:p>
            <a:endParaRPr lang="ca-ES" sz="1400" b="1" u="sng"/>
          </a:p>
        </p:txBody>
      </p:sp>
      <p:grpSp>
        <p:nvGrpSpPr>
          <p:cNvPr id="5" name="Group 43"/>
          <p:cNvGrpSpPr>
            <a:grpSpLocks/>
          </p:cNvGrpSpPr>
          <p:nvPr/>
        </p:nvGrpSpPr>
        <p:grpSpPr bwMode="auto">
          <a:xfrm>
            <a:off x="5724525" y="2636838"/>
            <a:ext cx="142875" cy="1368425"/>
            <a:chOff x="3969" y="1570"/>
            <a:chExt cx="90" cy="680"/>
          </a:xfrm>
        </p:grpSpPr>
        <p:sp>
          <p:nvSpPr>
            <p:cNvPr id="61480" name="Line 40"/>
            <p:cNvSpPr>
              <a:spLocks noChangeShapeType="1"/>
            </p:cNvSpPr>
            <p:nvPr/>
          </p:nvSpPr>
          <p:spPr bwMode="auto">
            <a:xfrm>
              <a:off x="3969" y="1570"/>
              <a:ext cx="0" cy="680"/>
            </a:xfrm>
            <a:prstGeom prst="line">
              <a:avLst/>
            </a:prstGeom>
            <a:noFill/>
            <a:ln w="19050">
              <a:solidFill>
                <a:schemeClr val="tx1"/>
              </a:solidFill>
              <a:round/>
              <a:headEnd/>
              <a:tailEnd/>
            </a:ln>
            <a:effectLst/>
          </p:spPr>
          <p:txBody>
            <a:bodyPr/>
            <a:lstStyle/>
            <a:p>
              <a:endParaRPr lang="en-US"/>
            </a:p>
          </p:txBody>
        </p:sp>
        <p:sp>
          <p:nvSpPr>
            <p:cNvPr id="61482" name="Line 42"/>
            <p:cNvSpPr>
              <a:spLocks noChangeShapeType="1"/>
            </p:cNvSpPr>
            <p:nvPr/>
          </p:nvSpPr>
          <p:spPr bwMode="auto">
            <a:xfrm>
              <a:off x="3969" y="1570"/>
              <a:ext cx="90" cy="0"/>
            </a:xfrm>
            <a:prstGeom prst="line">
              <a:avLst/>
            </a:prstGeom>
            <a:noFill/>
            <a:ln w="19050">
              <a:solidFill>
                <a:schemeClr val="tx1"/>
              </a:solidFill>
              <a:round/>
              <a:headEnd/>
              <a:tailEnd/>
            </a:ln>
            <a:effectLst/>
          </p:spPr>
          <p:txBody>
            <a:bodyPr/>
            <a:lstStyle/>
            <a:p>
              <a:endParaRPr lang="en-US"/>
            </a:p>
          </p:txBody>
        </p:sp>
      </p:grpSp>
      <p:sp>
        <p:nvSpPr>
          <p:cNvPr id="61484" name="Line 44"/>
          <p:cNvSpPr>
            <a:spLocks noChangeShapeType="1"/>
          </p:cNvSpPr>
          <p:nvPr/>
        </p:nvSpPr>
        <p:spPr bwMode="auto">
          <a:xfrm flipH="1">
            <a:off x="6804025" y="3500438"/>
            <a:ext cx="431800" cy="430212"/>
          </a:xfrm>
          <a:prstGeom prst="line">
            <a:avLst/>
          </a:prstGeom>
          <a:noFill/>
          <a:ln w="19050">
            <a:solidFill>
              <a:schemeClr val="tx1"/>
            </a:solidFill>
            <a:round/>
            <a:headEnd/>
            <a:tailEnd/>
          </a:ln>
          <a:effectLst/>
        </p:spPr>
        <p:txBody>
          <a:bodyPr/>
          <a:lstStyle/>
          <a:p>
            <a:endParaRPr lang="en-US"/>
          </a:p>
        </p:txBody>
      </p:sp>
      <p:grpSp>
        <p:nvGrpSpPr>
          <p:cNvPr id="6" name="Group 48"/>
          <p:cNvGrpSpPr>
            <a:grpSpLocks/>
          </p:cNvGrpSpPr>
          <p:nvPr/>
        </p:nvGrpSpPr>
        <p:grpSpPr bwMode="auto">
          <a:xfrm>
            <a:off x="4859338" y="4076700"/>
            <a:ext cx="2592387" cy="1512888"/>
            <a:chOff x="3470" y="2568"/>
            <a:chExt cx="1633" cy="953"/>
          </a:xfrm>
        </p:grpSpPr>
        <p:sp>
          <p:nvSpPr>
            <p:cNvPr id="61485" name="Line 45"/>
            <p:cNvSpPr>
              <a:spLocks noChangeShapeType="1"/>
            </p:cNvSpPr>
            <p:nvPr/>
          </p:nvSpPr>
          <p:spPr bwMode="auto">
            <a:xfrm>
              <a:off x="4830" y="2568"/>
              <a:ext cx="273" cy="0"/>
            </a:xfrm>
            <a:prstGeom prst="line">
              <a:avLst/>
            </a:prstGeom>
            <a:noFill/>
            <a:ln w="19050">
              <a:solidFill>
                <a:schemeClr val="tx1"/>
              </a:solidFill>
              <a:round/>
              <a:headEnd/>
              <a:tailEnd/>
            </a:ln>
            <a:effectLst/>
          </p:spPr>
          <p:txBody>
            <a:bodyPr/>
            <a:lstStyle/>
            <a:p>
              <a:endParaRPr lang="en-US"/>
            </a:p>
          </p:txBody>
        </p:sp>
        <p:sp>
          <p:nvSpPr>
            <p:cNvPr id="61486" name="Line 46"/>
            <p:cNvSpPr>
              <a:spLocks noChangeShapeType="1"/>
            </p:cNvSpPr>
            <p:nvPr/>
          </p:nvSpPr>
          <p:spPr bwMode="auto">
            <a:xfrm>
              <a:off x="5103" y="2568"/>
              <a:ext cx="0" cy="953"/>
            </a:xfrm>
            <a:prstGeom prst="line">
              <a:avLst/>
            </a:prstGeom>
            <a:noFill/>
            <a:ln w="19050">
              <a:solidFill>
                <a:schemeClr val="tx1"/>
              </a:solidFill>
              <a:round/>
              <a:headEnd/>
              <a:tailEnd/>
            </a:ln>
            <a:effectLst/>
          </p:spPr>
          <p:txBody>
            <a:bodyPr/>
            <a:lstStyle/>
            <a:p>
              <a:endParaRPr lang="en-US"/>
            </a:p>
          </p:txBody>
        </p:sp>
        <p:sp>
          <p:nvSpPr>
            <p:cNvPr id="61487" name="Line 47"/>
            <p:cNvSpPr>
              <a:spLocks noChangeShapeType="1"/>
            </p:cNvSpPr>
            <p:nvPr/>
          </p:nvSpPr>
          <p:spPr bwMode="auto">
            <a:xfrm flipH="1">
              <a:off x="3470" y="3521"/>
              <a:ext cx="1633" cy="0"/>
            </a:xfrm>
            <a:prstGeom prst="line">
              <a:avLst/>
            </a:prstGeom>
            <a:noFill/>
            <a:ln w="19050">
              <a:solidFill>
                <a:schemeClr val="tx1"/>
              </a:solidFill>
              <a:round/>
              <a:headEnd/>
              <a:tailEnd/>
            </a:ln>
            <a:effectLst/>
          </p:spPr>
          <p:txBody>
            <a:bodyPr/>
            <a:lstStyle/>
            <a:p>
              <a:endParaRPr lang="en-US"/>
            </a:p>
          </p:txBody>
        </p:sp>
      </p:grpSp>
      <p:grpSp>
        <p:nvGrpSpPr>
          <p:cNvPr id="7" name="Group 51"/>
          <p:cNvGrpSpPr>
            <a:grpSpLocks/>
          </p:cNvGrpSpPr>
          <p:nvPr/>
        </p:nvGrpSpPr>
        <p:grpSpPr bwMode="auto">
          <a:xfrm>
            <a:off x="4859338" y="4941888"/>
            <a:ext cx="2735262" cy="865187"/>
            <a:chOff x="3470" y="3067"/>
            <a:chExt cx="1723" cy="545"/>
          </a:xfrm>
        </p:grpSpPr>
        <p:sp>
          <p:nvSpPr>
            <p:cNvPr id="61489" name="Line 49"/>
            <p:cNvSpPr>
              <a:spLocks noChangeShapeType="1"/>
            </p:cNvSpPr>
            <p:nvPr/>
          </p:nvSpPr>
          <p:spPr bwMode="auto">
            <a:xfrm>
              <a:off x="3470" y="3612"/>
              <a:ext cx="1723" cy="0"/>
            </a:xfrm>
            <a:prstGeom prst="line">
              <a:avLst/>
            </a:prstGeom>
            <a:noFill/>
            <a:ln w="19050">
              <a:solidFill>
                <a:schemeClr val="tx1"/>
              </a:solidFill>
              <a:round/>
              <a:headEnd/>
              <a:tailEnd/>
            </a:ln>
            <a:effectLst/>
          </p:spPr>
          <p:txBody>
            <a:bodyPr/>
            <a:lstStyle/>
            <a:p>
              <a:endParaRPr lang="en-US"/>
            </a:p>
          </p:txBody>
        </p:sp>
        <p:sp>
          <p:nvSpPr>
            <p:cNvPr id="61490" name="Line 50"/>
            <p:cNvSpPr>
              <a:spLocks noChangeShapeType="1"/>
            </p:cNvSpPr>
            <p:nvPr/>
          </p:nvSpPr>
          <p:spPr bwMode="auto">
            <a:xfrm>
              <a:off x="5193" y="3067"/>
              <a:ext cx="0" cy="545"/>
            </a:xfrm>
            <a:prstGeom prst="line">
              <a:avLst/>
            </a:prstGeom>
            <a:noFill/>
            <a:ln w="19050">
              <a:solidFill>
                <a:schemeClr val="tx1"/>
              </a:solidFill>
              <a:round/>
              <a:headEnd/>
              <a:tailEnd/>
            </a:ln>
            <a:effectLst/>
          </p:spPr>
          <p:txBody>
            <a:bodyPr/>
            <a:lstStyle/>
            <a:p>
              <a:endParaRPr lang="en-US"/>
            </a:p>
          </p:txBody>
        </p:sp>
      </p:grpSp>
      <p:sp>
        <p:nvSpPr>
          <p:cNvPr id="61495" name="Text Box 55"/>
          <p:cNvSpPr txBox="1">
            <a:spLocks noChangeArrowheads="1"/>
          </p:cNvSpPr>
          <p:nvPr/>
        </p:nvSpPr>
        <p:spPr bwMode="auto">
          <a:xfrm>
            <a:off x="7497763" y="3429000"/>
            <a:ext cx="1646237" cy="2031325"/>
          </a:xfrm>
          <a:prstGeom prst="rect">
            <a:avLst/>
          </a:prstGeom>
          <a:noFill/>
          <a:ln w="9525">
            <a:noFill/>
            <a:miter lim="800000"/>
            <a:headEnd/>
            <a:tailEnd/>
          </a:ln>
          <a:effectLst/>
        </p:spPr>
        <p:txBody>
          <a:bodyPr>
            <a:spAutoFit/>
          </a:bodyPr>
          <a:lstStyle/>
          <a:p>
            <a:r>
              <a:rPr lang="es-ES" sz="1400" b="1" u="sng" dirty="0" err="1"/>
              <a:t>Ministeri</a:t>
            </a:r>
            <a:r>
              <a:rPr lang="es-ES" sz="1400" b="1" u="sng" dirty="0"/>
              <a:t> </a:t>
            </a:r>
            <a:r>
              <a:rPr lang="es-ES" sz="1400" b="1" u="sng" dirty="0" err="1"/>
              <a:t>Sanitat</a:t>
            </a:r>
            <a:endParaRPr lang="es-ES" sz="1400" b="1" u="sng" dirty="0"/>
          </a:p>
          <a:p>
            <a:r>
              <a:rPr lang="es-ES" sz="1400" b="1" u="sng" dirty="0"/>
              <a:t>i </a:t>
            </a:r>
            <a:r>
              <a:rPr lang="es-ES" sz="1400" b="1" u="sng" dirty="0" err="1"/>
              <a:t>Consum</a:t>
            </a:r>
            <a:endParaRPr lang="es-ES" sz="1400" b="1" u="sng" dirty="0"/>
          </a:p>
          <a:p>
            <a:endParaRPr lang="es-ES" sz="1400" b="1" u="sng" dirty="0"/>
          </a:p>
          <a:p>
            <a:r>
              <a:rPr lang="es-ES" sz="1200" dirty="0" err="1"/>
              <a:t>Autorització</a:t>
            </a:r>
            <a:r>
              <a:rPr lang="es-ES" sz="1200" dirty="0"/>
              <a:t> i registre</a:t>
            </a:r>
          </a:p>
          <a:p>
            <a:r>
              <a:rPr lang="es-ES" sz="1200" dirty="0" err="1"/>
              <a:t>Negociació</a:t>
            </a:r>
            <a:r>
              <a:rPr lang="es-ES" sz="1200" dirty="0"/>
              <a:t> de </a:t>
            </a:r>
            <a:r>
              <a:rPr lang="es-ES" sz="1200" dirty="0" err="1"/>
              <a:t>preus</a:t>
            </a:r>
            <a:endParaRPr lang="es-ES" sz="1200" dirty="0"/>
          </a:p>
          <a:p>
            <a:endParaRPr lang="es-ES" sz="1200" dirty="0"/>
          </a:p>
          <a:p>
            <a:r>
              <a:rPr lang="es-ES" sz="1200" dirty="0"/>
              <a:t>    </a:t>
            </a:r>
          </a:p>
          <a:p>
            <a:r>
              <a:rPr lang="ca-ES" sz="1200" dirty="0"/>
              <a:t>       Procés I+D</a:t>
            </a:r>
          </a:p>
        </p:txBody>
      </p:sp>
      <p:sp>
        <p:nvSpPr>
          <p:cNvPr id="61496" name="Line 56"/>
          <p:cNvSpPr>
            <a:spLocks noChangeShapeType="1"/>
          </p:cNvSpPr>
          <p:nvPr/>
        </p:nvSpPr>
        <p:spPr bwMode="auto">
          <a:xfrm>
            <a:off x="7451725" y="4581525"/>
            <a:ext cx="360363" cy="0"/>
          </a:xfrm>
          <a:prstGeom prst="line">
            <a:avLst/>
          </a:prstGeom>
          <a:noFill/>
          <a:ln w="19050">
            <a:solidFill>
              <a:schemeClr val="tx1"/>
            </a:solidFill>
            <a:round/>
            <a:headEnd/>
            <a:tailEnd/>
          </a:ln>
          <a:effectLst/>
        </p:spPr>
        <p:txBody>
          <a:bodyPr/>
          <a:lstStyle/>
          <a:p>
            <a:endParaRPr lang="en-US"/>
          </a:p>
        </p:txBody>
      </p:sp>
      <p:sp>
        <p:nvSpPr>
          <p:cNvPr id="61497" name="Line 57"/>
          <p:cNvSpPr>
            <a:spLocks noChangeShapeType="1"/>
          </p:cNvSpPr>
          <p:nvPr/>
        </p:nvSpPr>
        <p:spPr bwMode="auto">
          <a:xfrm>
            <a:off x="7596188" y="4941888"/>
            <a:ext cx="215900" cy="0"/>
          </a:xfrm>
          <a:prstGeom prst="line">
            <a:avLst/>
          </a:prstGeom>
          <a:noFill/>
          <a:ln w="19050">
            <a:solidFill>
              <a:schemeClr val="tx1"/>
            </a:solidFill>
            <a:round/>
            <a:headEnd/>
            <a:tailEnd/>
          </a:ln>
          <a:effectLst/>
        </p:spPr>
        <p:txBody>
          <a:bodyPr/>
          <a:lstStyle/>
          <a:p>
            <a:endParaRPr lang="en-US"/>
          </a:p>
        </p:txBody>
      </p:sp>
      <p:sp>
        <p:nvSpPr>
          <p:cNvPr id="61498" name="Line 58"/>
          <p:cNvSpPr>
            <a:spLocks noChangeShapeType="1"/>
          </p:cNvSpPr>
          <p:nvPr/>
        </p:nvSpPr>
        <p:spPr bwMode="auto">
          <a:xfrm flipH="1">
            <a:off x="1763713" y="5589588"/>
            <a:ext cx="1296987" cy="0"/>
          </a:xfrm>
          <a:prstGeom prst="line">
            <a:avLst/>
          </a:prstGeom>
          <a:noFill/>
          <a:ln w="19050">
            <a:solidFill>
              <a:schemeClr val="tx1"/>
            </a:solidFill>
            <a:round/>
            <a:headEnd/>
            <a:tailEnd/>
          </a:ln>
          <a:effectLst/>
        </p:spPr>
        <p:txBody>
          <a:bodyPr/>
          <a:lstStyle/>
          <a:p>
            <a:endParaRPr lang="en-US"/>
          </a:p>
        </p:txBody>
      </p:sp>
      <p:sp>
        <p:nvSpPr>
          <p:cNvPr id="61499" name="Text Box 59"/>
          <p:cNvSpPr txBox="1">
            <a:spLocks noChangeArrowheads="1"/>
          </p:cNvSpPr>
          <p:nvPr/>
        </p:nvSpPr>
        <p:spPr bwMode="auto">
          <a:xfrm>
            <a:off x="395288" y="4581525"/>
            <a:ext cx="1646237" cy="1277938"/>
          </a:xfrm>
          <a:prstGeom prst="rect">
            <a:avLst/>
          </a:prstGeom>
          <a:noFill/>
          <a:ln w="9525">
            <a:noFill/>
            <a:miter lim="800000"/>
            <a:headEnd/>
            <a:tailEnd/>
          </a:ln>
          <a:effectLst/>
        </p:spPr>
        <p:txBody>
          <a:bodyPr>
            <a:spAutoFit/>
          </a:bodyPr>
          <a:lstStyle/>
          <a:p>
            <a:r>
              <a:rPr lang="es-ES" sz="1400" b="1" u="sng"/>
              <a:t>Ministeri Ciència i Tecnologia</a:t>
            </a:r>
          </a:p>
          <a:p>
            <a:endParaRPr lang="es-ES" sz="1400" b="1" u="sng"/>
          </a:p>
          <a:p>
            <a:r>
              <a:rPr lang="es-ES" sz="1200"/>
              <a:t>Regulació patents</a:t>
            </a:r>
          </a:p>
          <a:p>
            <a:endParaRPr lang="es-ES" sz="1200"/>
          </a:p>
          <a:p>
            <a:r>
              <a:rPr lang="es-ES" sz="1200"/>
              <a:t>Programa I+D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a:ln/>
        </p:spPr>
        <p:txBody>
          <a:bodyPr/>
          <a:lstStyle/>
          <a:p>
            <a:pPr>
              <a:defRPr/>
            </a:pPr>
            <a:fld id="{4CB0697D-B138-43AA-AD7B-6AA7C29A859C}" type="slidenum">
              <a:rPr lang="ca-ES"/>
              <a:pPr>
                <a:defRPr/>
              </a:pPr>
              <a:t>62</a:t>
            </a:fld>
            <a:endParaRPr lang="ca-ES"/>
          </a:p>
        </p:txBody>
      </p:sp>
      <p:sp>
        <p:nvSpPr>
          <p:cNvPr id="62468" name="Text Box 123"/>
          <p:cNvSpPr txBox="1">
            <a:spLocks noChangeArrowheads="1"/>
          </p:cNvSpPr>
          <p:nvPr/>
        </p:nvSpPr>
        <p:spPr bwMode="auto">
          <a:xfrm>
            <a:off x="2627784" y="155992"/>
            <a:ext cx="4464496" cy="461665"/>
          </a:xfrm>
          <a:prstGeom prst="rect">
            <a:avLst/>
          </a:prstGeom>
          <a:noFill/>
          <a:ln w="9525">
            <a:noFill/>
            <a:miter lim="800000"/>
            <a:headEnd/>
            <a:tailEnd/>
          </a:ln>
        </p:spPr>
        <p:txBody>
          <a:bodyPr wrap="square">
            <a:spAutoFit/>
          </a:bodyPr>
          <a:lstStyle/>
          <a:p>
            <a:r>
              <a:rPr lang="es-ES" sz="2400" dirty="0"/>
              <a:t>SEGMENTACIÓ INDÚSTRIA</a:t>
            </a:r>
            <a:endParaRPr lang="ca-ES" sz="2400" dirty="0"/>
          </a:p>
        </p:txBody>
      </p:sp>
      <p:sp>
        <p:nvSpPr>
          <p:cNvPr id="62469" name="Text Box 5"/>
          <p:cNvSpPr txBox="1">
            <a:spLocks noChangeArrowheads="1"/>
          </p:cNvSpPr>
          <p:nvPr/>
        </p:nvSpPr>
        <p:spPr bwMode="auto">
          <a:xfrm>
            <a:off x="683568" y="764704"/>
            <a:ext cx="8208912" cy="3908762"/>
          </a:xfrm>
          <a:prstGeom prst="rect">
            <a:avLst/>
          </a:prstGeom>
          <a:noFill/>
          <a:ln w="9525">
            <a:noFill/>
            <a:miter lim="800000"/>
            <a:headEnd/>
            <a:tailEnd/>
          </a:ln>
        </p:spPr>
        <p:txBody>
          <a:bodyPr wrap="square">
            <a:spAutoFit/>
          </a:bodyPr>
          <a:lstStyle/>
          <a:p>
            <a:pPr algn="ctr">
              <a:buClr>
                <a:srgbClr val="FF0000"/>
              </a:buClr>
            </a:pPr>
            <a:endParaRPr lang="ca-ES" sz="1600" b="1" dirty="0">
              <a:solidFill>
                <a:schemeClr val="folHlink"/>
              </a:solidFill>
            </a:endParaRPr>
          </a:p>
          <a:p>
            <a:pPr>
              <a:buClr>
                <a:srgbClr val="FF0000"/>
              </a:buClr>
            </a:pPr>
            <a:r>
              <a:rPr lang="ca-ES" dirty="0"/>
              <a:t>Heterogeneïtat en la delimitació de les indústries </a:t>
            </a:r>
          </a:p>
          <a:p>
            <a:pPr>
              <a:buClr>
                <a:srgbClr val="FF0000"/>
              </a:buClr>
            </a:pPr>
            <a:r>
              <a:rPr lang="ca-ES" dirty="0">
                <a:solidFill>
                  <a:srgbClr val="FF0000"/>
                </a:solidFill>
                <a:sym typeface="Wingdings" pitchFamily="2" charset="2"/>
              </a:rPr>
              <a:t></a:t>
            </a:r>
            <a:r>
              <a:rPr lang="ca-ES" dirty="0">
                <a:sym typeface="Wingdings" pitchFamily="2" charset="2"/>
              </a:rPr>
              <a:t> problemes per realitzar l’anàlisi estructural</a:t>
            </a:r>
          </a:p>
          <a:p>
            <a:pPr>
              <a:buClr>
                <a:srgbClr val="FF0000"/>
              </a:buClr>
            </a:pPr>
            <a:r>
              <a:rPr lang="ca-ES" dirty="0">
                <a:solidFill>
                  <a:srgbClr val="FF0000"/>
                </a:solidFill>
                <a:sym typeface="Wingdings" pitchFamily="2" charset="2"/>
              </a:rPr>
              <a:t></a:t>
            </a:r>
            <a:r>
              <a:rPr lang="ca-ES" dirty="0">
                <a:sym typeface="Wingdings" pitchFamily="2" charset="2"/>
              </a:rPr>
              <a:t> necessitat de definir àrees competitives més petites i fer anàlisis per segments</a:t>
            </a:r>
          </a:p>
          <a:p>
            <a:pPr>
              <a:buClr>
                <a:srgbClr val="FF0000"/>
              </a:buClr>
            </a:pPr>
            <a:endParaRPr lang="ca-ES" dirty="0">
              <a:sym typeface="Wingdings" pitchFamily="2" charset="2"/>
            </a:endParaRPr>
          </a:p>
          <a:p>
            <a:pPr>
              <a:buClr>
                <a:srgbClr val="FF0000"/>
              </a:buClr>
            </a:pPr>
            <a:r>
              <a:rPr lang="ca-ES" b="1" dirty="0">
                <a:solidFill>
                  <a:srgbClr val="7030A0"/>
                </a:solidFill>
                <a:sym typeface="Wingdings" pitchFamily="2" charset="2"/>
              </a:rPr>
              <a:t>Dues possibilitats:</a:t>
            </a:r>
          </a:p>
          <a:p>
            <a:pPr>
              <a:buClr>
                <a:srgbClr val="FF0000"/>
              </a:buClr>
            </a:pPr>
            <a:endParaRPr lang="ca-ES" b="1" dirty="0">
              <a:solidFill>
                <a:schemeClr val="folHlink"/>
              </a:solidFill>
              <a:sym typeface="Wingdings" pitchFamily="2" charset="2"/>
            </a:endParaRPr>
          </a:p>
          <a:p>
            <a:pPr>
              <a:buClr>
                <a:srgbClr val="FF0000"/>
              </a:buClr>
              <a:buFontTx/>
              <a:buChar char="•"/>
            </a:pPr>
            <a:r>
              <a:rPr lang="ca-ES" b="1" dirty="0">
                <a:solidFill>
                  <a:schemeClr val="folHlink"/>
                </a:solidFill>
              </a:rPr>
              <a:t> </a:t>
            </a:r>
            <a:r>
              <a:rPr lang="ca-ES" b="1" i="1" u="sng" dirty="0"/>
              <a:t>Model clàssic: (Segmentació de la demanda)</a:t>
            </a:r>
            <a:r>
              <a:rPr lang="ca-ES" i="1" u="sng" dirty="0"/>
              <a:t> </a:t>
            </a:r>
            <a:r>
              <a:rPr lang="ca-ES" dirty="0"/>
              <a:t>Utilitzar les característiques del producte o dels clients per identificar possibles segments.  </a:t>
            </a:r>
          </a:p>
          <a:p>
            <a:pPr>
              <a:buClr>
                <a:srgbClr val="FF0000"/>
              </a:buClr>
              <a:buFontTx/>
              <a:buChar char="•"/>
            </a:pPr>
            <a:endParaRPr lang="ca-ES" dirty="0"/>
          </a:p>
          <a:p>
            <a:pPr>
              <a:buClr>
                <a:srgbClr val="FF0000"/>
              </a:buClr>
              <a:buFontTx/>
              <a:buChar char="•"/>
            </a:pPr>
            <a:r>
              <a:rPr lang="ca-ES" dirty="0"/>
              <a:t> </a:t>
            </a:r>
            <a:r>
              <a:rPr lang="ca-ES" b="1" i="1" u="sng" dirty="0"/>
              <a:t>Grups estratègics</a:t>
            </a:r>
            <a:r>
              <a:rPr lang="ca-ES" b="1" dirty="0"/>
              <a:t>:</a:t>
            </a:r>
            <a:r>
              <a:rPr lang="ca-ES" dirty="0"/>
              <a:t> </a:t>
            </a:r>
            <a:r>
              <a:rPr lang="ca-ES" b="1" dirty="0"/>
              <a:t>(segmentació de la oferta)</a:t>
            </a:r>
            <a:r>
              <a:rPr lang="ca-ES" dirty="0"/>
              <a:t>divisió de la indústria en entorns competitius més reduïts  </a:t>
            </a:r>
            <a:endParaRPr lang="ca-ES" sz="1600" b="1" dirty="0">
              <a:solidFill>
                <a:schemeClr val="folHlink"/>
              </a:solidFill>
            </a:endParaRPr>
          </a:p>
          <a:p>
            <a:pPr>
              <a:buClr>
                <a:srgbClr val="FF0000"/>
              </a:buClr>
            </a:pPr>
            <a:endParaRPr lang="ca-ES" sz="1600" b="1" dirty="0">
              <a:solidFill>
                <a:schemeClr val="folHlink"/>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B1830E-84A4-4B90-9F7E-B8D2EC886113}"/>
              </a:ext>
            </a:extLst>
          </p:cNvPr>
          <p:cNvSpPr>
            <a:spLocks noGrp="1"/>
          </p:cNvSpPr>
          <p:nvPr>
            <p:ph type="title"/>
          </p:nvPr>
        </p:nvSpPr>
        <p:spPr>
          <a:xfrm>
            <a:off x="628650" y="365129"/>
            <a:ext cx="3295278" cy="1325563"/>
          </a:xfrm>
        </p:spPr>
        <p:txBody>
          <a:bodyPr/>
          <a:lstStyle/>
          <a:p>
            <a:r>
              <a:rPr lang="ca-ES" dirty="0"/>
              <a:t>Segmentació oferta</a:t>
            </a:r>
            <a:br>
              <a:rPr lang="ca-ES" dirty="0"/>
            </a:br>
            <a:r>
              <a:rPr lang="ca-ES" dirty="0"/>
              <a:t>Grups estratègics</a:t>
            </a:r>
          </a:p>
        </p:txBody>
      </p:sp>
      <p:sp>
        <p:nvSpPr>
          <p:cNvPr id="3" name="Marcador de contenido 2">
            <a:extLst>
              <a:ext uri="{FF2B5EF4-FFF2-40B4-BE49-F238E27FC236}">
                <a16:creationId xmlns:a16="http://schemas.microsoft.com/office/drawing/2014/main" id="{1465F8C2-9CCC-4007-B973-DD595AB48A65}"/>
              </a:ext>
            </a:extLst>
          </p:cNvPr>
          <p:cNvSpPr>
            <a:spLocks noGrp="1"/>
          </p:cNvSpPr>
          <p:nvPr>
            <p:ph idx="1"/>
          </p:nvPr>
        </p:nvSpPr>
        <p:spPr>
          <a:xfrm>
            <a:off x="628650" y="1825625"/>
            <a:ext cx="3439294" cy="4351338"/>
          </a:xfrm>
        </p:spPr>
        <p:txBody>
          <a:bodyPr>
            <a:normAutofit fontScale="85000" lnSpcReduction="20000"/>
          </a:bodyPr>
          <a:lstStyle/>
          <a:p>
            <a:pPr marL="342900" lvl="0" indent="-342900">
              <a:lnSpc>
                <a:spcPct val="120000"/>
              </a:lnSpc>
              <a:buFont typeface="Symbol" panose="05050102010706020507" pitchFamily="18" charset="2"/>
              <a:buChar char=""/>
            </a:pPr>
            <a:r>
              <a:rPr lang="ca-ES" sz="1800">
                <a:effectLst/>
                <a:latin typeface="Calibri" panose="020F0502020204030204" pitchFamily="34" charset="0"/>
                <a:ea typeface="MS Mincho" panose="02020609040205080304" pitchFamily="49" charset="-128"/>
                <a:cs typeface="Arial" panose="020B0604020202020204" pitchFamily="34" charset="0"/>
              </a:rPr>
              <a:t>Diversitat de productes</a:t>
            </a:r>
          </a:p>
          <a:p>
            <a:pPr marL="342900" lvl="0" indent="-342900">
              <a:lnSpc>
                <a:spcPct val="120000"/>
              </a:lnSpc>
              <a:buFont typeface="Symbol" panose="05050102010706020507" pitchFamily="18" charset="2"/>
              <a:buChar char=""/>
            </a:pPr>
            <a:r>
              <a:rPr lang="ca-ES" sz="1800">
                <a:effectLst/>
                <a:latin typeface="Calibri" panose="020F0502020204030204" pitchFamily="34" charset="0"/>
                <a:ea typeface="MS Mincho" panose="02020609040205080304" pitchFamily="49" charset="-128"/>
                <a:cs typeface="Arial" panose="020B0604020202020204" pitchFamily="34" charset="0"/>
              </a:rPr>
              <a:t>Cobertura geogràfica</a:t>
            </a:r>
          </a:p>
          <a:p>
            <a:pPr marL="342900" lvl="0" indent="-342900">
              <a:lnSpc>
                <a:spcPct val="120000"/>
              </a:lnSpc>
              <a:buFont typeface="Symbol" panose="05050102010706020507" pitchFamily="18" charset="2"/>
              <a:buChar char=""/>
            </a:pPr>
            <a:r>
              <a:rPr lang="ca-ES" sz="1800">
                <a:effectLst/>
                <a:latin typeface="Calibri" panose="020F0502020204030204" pitchFamily="34" charset="0"/>
                <a:ea typeface="MS Mincho" panose="02020609040205080304" pitchFamily="49" charset="-128"/>
                <a:cs typeface="Arial" panose="020B0604020202020204" pitchFamily="34" charset="0"/>
              </a:rPr>
              <a:t>Segments de mercat en que actua</a:t>
            </a:r>
          </a:p>
          <a:p>
            <a:pPr marL="342900" lvl="0" indent="-342900">
              <a:lnSpc>
                <a:spcPct val="120000"/>
              </a:lnSpc>
              <a:buFont typeface="Symbol" panose="05050102010706020507" pitchFamily="18" charset="2"/>
              <a:buChar char=""/>
            </a:pPr>
            <a:r>
              <a:rPr lang="ca-ES" sz="1800">
                <a:effectLst/>
                <a:latin typeface="Calibri" panose="020F0502020204030204" pitchFamily="34" charset="0"/>
                <a:ea typeface="MS Mincho" panose="02020609040205080304" pitchFamily="49" charset="-128"/>
                <a:cs typeface="Arial" panose="020B0604020202020204" pitchFamily="34" charset="0"/>
              </a:rPr>
              <a:t>Canals de distribució</a:t>
            </a:r>
          </a:p>
          <a:p>
            <a:pPr marL="342900" lvl="0" indent="-342900">
              <a:lnSpc>
                <a:spcPct val="120000"/>
              </a:lnSpc>
              <a:buFont typeface="Symbol" panose="05050102010706020507" pitchFamily="18" charset="2"/>
              <a:buChar char=""/>
            </a:pPr>
            <a:r>
              <a:rPr lang="ca-ES" sz="1800">
                <a:effectLst/>
                <a:latin typeface="Calibri" panose="020F0502020204030204" pitchFamily="34" charset="0"/>
                <a:ea typeface="MS Mincho" panose="02020609040205080304" pitchFamily="49" charset="-128"/>
                <a:cs typeface="Arial" panose="020B0604020202020204" pitchFamily="34" charset="0"/>
              </a:rPr>
              <a:t>Marques</a:t>
            </a:r>
          </a:p>
          <a:p>
            <a:pPr marL="342900" lvl="0" indent="-342900">
              <a:lnSpc>
                <a:spcPct val="120000"/>
              </a:lnSpc>
              <a:buFont typeface="Symbol" panose="05050102010706020507" pitchFamily="18" charset="2"/>
              <a:buChar char=""/>
            </a:pPr>
            <a:r>
              <a:rPr lang="ca-ES" sz="1800">
                <a:effectLst/>
                <a:latin typeface="Calibri" panose="020F0502020204030204" pitchFamily="34" charset="0"/>
                <a:ea typeface="MS Mincho" panose="02020609040205080304" pitchFamily="49" charset="-128"/>
                <a:cs typeface="Arial" panose="020B0604020202020204" pitchFamily="34" charset="0"/>
              </a:rPr>
              <a:t>Esforç de màrqueting</a:t>
            </a:r>
          </a:p>
          <a:p>
            <a:pPr marL="342900" lvl="0" indent="-342900">
              <a:lnSpc>
                <a:spcPct val="120000"/>
              </a:lnSpc>
              <a:buFont typeface="Symbol" panose="05050102010706020507" pitchFamily="18" charset="2"/>
              <a:buChar char=""/>
            </a:pPr>
            <a:r>
              <a:rPr lang="ca-ES" sz="1800">
                <a:effectLst/>
                <a:latin typeface="Calibri" panose="020F0502020204030204" pitchFamily="34" charset="0"/>
                <a:ea typeface="MS Mincho" panose="02020609040205080304" pitchFamily="49" charset="-128"/>
                <a:cs typeface="Arial" panose="020B0604020202020204" pitchFamily="34" charset="0"/>
              </a:rPr>
              <a:t>Grau d’integració vertical</a:t>
            </a:r>
          </a:p>
          <a:p>
            <a:pPr marL="342900" lvl="0" indent="-342900">
              <a:lnSpc>
                <a:spcPct val="120000"/>
              </a:lnSpc>
              <a:buFont typeface="Symbol" panose="05050102010706020507" pitchFamily="18" charset="2"/>
              <a:buChar char=""/>
            </a:pPr>
            <a:r>
              <a:rPr lang="ca-ES" sz="1800">
                <a:effectLst/>
                <a:latin typeface="Calibri" panose="020F0502020204030204" pitchFamily="34" charset="0"/>
                <a:ea typeface="MS Mincho" panose="02020609040205080304" pitchFamily="49" charset="-128"/>
                <a:cs typeface="Arial" panose="020B0604020202020204" pitchFamily="34" charset="0"/>
              </a:rPr>
              <a:t>Qualitat</a:t>
            </a:r>
          </a:p>
          <a:p>
            <a:pPr marL="342900" lvl="0" indent="-342900">
              <a:lnSpc>
                <a:spcPct val="120000"/>
              </a:lnSpc>
              <a:buFont typeface="Symbol" panose="05050102010706020507" pitchFamily="18" charset="2"/>
              <a:buChar char=""/>
            </a:pPr>
            <a:r>
              <a:rPr lang="ca-ES" sz="1800">
                <a:effectLst/>
                <a:latin typeface="Calibri" panose="020F0502020204030204" pitchFamily="34" charset="0"/>
                <a:ea typeface="MS Mincho" panose="02020609040205080304" pitchFamily="49" charset="-128"/>
                <a:cs typeface="Arial" panose="020B0604020202020204" pitchFamily="34" charset="0"/>
              </a:rPr>
              <a:t>Lideratge tecnològic</a:t>
            </a:r>
          </a:p>
          <a:p>
            <a:pPr marL="342900" lvl="0" indent="-342900">
              <a:lnSpc>
                <a:spcPct val="120000"/>
              </a:lnSpc>
              <a:buFont typeface="Symbol" panose="05050102010706020507" pitchFamily="18" charset="2"/>
              <a:buChar char=""/>
            </a:pPr>
            <a:r>
              <a:rPr lang="ca-ES" sz="1800">
                <a:effectLst/>
                <a:latin typeface="Calibri" panose="020F0502020204030204" pitchFamily="34" charset="0"/>
                <a:ea typeface="MS Mincho" panose="02020609040205080304" pitchFamily="49" charset="-128"/>
                <a:cs typeface="Arial" panose="020B0604020202020204" pitchFamily="34" charset="0"/>
              </a:rPr>
              <a:t>Capacitat de I+D</a:t>
            </a:r>
          </a:p>
          <a:p>
            <a:pPr marL="342900" lvl="0" indent="-342900">
              <a:lnSpc>
                <a:spcPct val="120000"/>
              </a:lnSpc>
              <a:buFont typeface="Symbol" panose="05050102010706020507" pitchFamily="18" charset="2"/>
              <a:buChar char=""/>
            </a:pPr>
            <a:r>
              <a:rPr lang="ca-ES" sz="1800">
                <a:effectLst/>
                <a:latin typeface="Calibri" panose="020F0502020204030204" pitchFamily="34" charset="0"/>
                <a:ea typeface="MS Mincho" panose="02020609040205080304" pitchFamily="49" charset="-128"/>
                <a:cs typeface="Arial" panose="020B0604020202020204" pitchFamily="34" charset="0"/>
              </a:rPr>
              <a:t>Posició de costos</a:t>
            </a:r>
          </a:p>
          <a:p>
            <a:pPr marL="342900" lvl="0" indent="-342900">
              <a:lnSpc>
                <a:spcPct val="120000"/>
              </a:lnSpc>
              <a:buFont typeface="Symbol" panose="05050102010706020507" pitchFamily="18" charset="2"/>
              <a:buChar char=""/>
            </a:pPr>
            <a:r>
              <a:rPr lang="ca-ES" sz="1800">
                <a:effectLst/>
                <a:latin typeface="Calibri" panose="020F0502020204030204" pitchFamily="34" charset="0"/>
                <a:ea typeface="MS Mincho" panose="02020609040205080304" pitchFamily="49" charset="-128"/>
                <a:cs typeface="Arial" panose="020B0604020202020204" pitchFamily="34" charset="0"/>
              </a:rPr>
              <a:t>Utilització de capacitat</a:t>
            </a:r>
          </a:p>
          <a:p>
            <a:pPr marL="342900" lvl="0" indent="-342900">
              <a:lnSpc>
                <a:spcPct val="120000"/>
              </a:lnSpc>
              <a:buFont typeface="Symbol" panose="05050102010706020507" pitchFamily="18" charset="2"/>
              <a:buChar char=""/>
            </a:pPr>
            <a:r>
              <a:rPr lang="ca-ES" sz="1800">
                <a:effectLst/>
                <a:latin typeface="Calibri" panose="020F0502020204030204" pitchFamily="34" charset="0"/>
                <a:ea typeface="MS Mincho" panose="02020609040205080304" pitchFamily="49" charset="-128"/>
                <a:cs typeface="Arial" panose="020B0604020202020204" pitchFamily="34" charset="0"/>
              </a:rPr>
              <a:t>Política de preus</a:t>
            </a:r>
          </a:p>
          <a:p>
            <a:pPr marL="342900" lvl="0" indent="-342900">
              <a:lnSpc>
                <a:spcPct val="120000"/>
              </a:lnSpc>
              <a:spcAft>
                <a:spcPts val="1000"/>
              </a:spcAft>
              <a:buFont typeface="Symbol" panose="05050102010706020507" pitchFamily="18" charset="2"/>
              <a:buChar char=""/>
            </a:pPr>
            <a:r>
              <a:rPr lang="ca-ES" sz="1800">
                <a:effectLst/>
                <a:latin typeface="Calibri" panose="020F0502020204030204" pitchFamily="34" charset="0"/>
                <a:ea typeface="MS Mincho" panose="02020609040205080304" pitchFamily="49" charset="-128"/>
                <a:cs typeface="Arial" panose="020B0604020202020204" pitchFamily="34" charset="0"/>
              </a:rPr>
              <a:t>Estructura de propietat</a:t>
            </a:r>
          </a:p>
          <a:p>
            <a:endParaRPr lang="ca-ES"/>
          </a:p>
        </p:txBody>
      </p:sp>
      <p:sp>
        <p:nvSpPr>
          <p:cNvPr id="4" name="Marcador de número de diapositiva 3">
            <a:extLst>
              <a:ext uri="{FF2B5EF4-FFF2-40B4-BE49-F238E27FC236}">
                <a16:creationId xmlns:a16="http://schemas.microsoft.com/office/drawing/2014/main" id="{8B036272-7FF1-4472-8FD5-DE1E5F513FCC}"/>
              </a:ext>
            </a:extLst>
          </p:cNvPr>
          <p:cNvSpPr>
            <a:spLocks noGrp="1"/>
          </p:cNvSpPr>
          <p:nvPr>
            <p:ph type="sldNum" sz="quarter" idx="12"/>
          </p:nvPr>
        </p:nvSpPr>
        <p:spPr/>
        <p:txBody>
          <a:bodyPr/>
          <a:lstStyle/>
          <a:p>
            <a:pPr>
              <a:defRPr/>
            </a:pPr>
            <a:fld id="{27D10B41-560B-4DCB-A92E-006156D477D9}" type="slidenum">
              <a:rPr lang="ca-ES" smtClean="0"/>
              <a:pPr>
                <a:defRPr/>
              </a:pPr>
              <a:t>63</a:t>
            </a:fld>
            <a:endParaRPr lang="ca-ES"/>
          </a:p>
        </p:txBody>
      </p:sp>
      <p:sp>
        <p:nvSpPr>
          <p:cNvPr id="5" name="Título 1">
            <a:extLst>
              <a:ext uri="{FF2B5EF4-FFF2-40B4-BE49-F238E27FC236}">
                <a16:creationId xmlns:a16="http://schemas.microsoft.com/office/drawing/2014/main" id="{5835C75C-0A3B-4C0C-BFCF-2C18947479E6}"/>
              </a:ext>
            </a:extLst>
          </p:cNvPr>
          <p:cNvSpPr txBox="1">
            <a:spLocks/>
          </p:cNvSpPr>
          <p:nvPr/>
        </p:nvSpPr>
        <p:spPr>
          <a:xfrm>
            <a:off x="4810311" y="399579"/>
            <a:ext cx="3295278" cy="1325563"/>
          </a:xfrm>
          <a:prstGeom prst="rect">
            <a:avLst/>
          </a:prstGeom>
        </p:spPr>
        <p:txBody>
          <a:bodyPr vert="horz" lIns="91440" tIns="45720" rIns="91440" bIns="45720" rtlCol="0" anchor="ctr">
            <a:normAutofit/>
          </a:bodyPr>
          <a:lstStyle>
            <a:lvl1pPr algn="l" defTabSz="385763" rtl="0" eaLnBrk="1" latinLnBrk="0" hangingPunct="1">
              <a:lnSpc>
                <a:spcPct val="90000"/>
              </a:lnSpc>
              <a:spcBef>
                <a:spcPct val="0"/>
              </a:spcBef>
              <a:buNone/>
              <a:defRPr sz="1856" kern="1200">
                <a:solidFill>
                  <a:schemeClr val="tx1"/>
                </a:solidFill>
                <a:latin typeface="+mj-lt"/>
                <a:ea typeface="+mj-ea"/>
                <a:cs typeface="+mj-cs"/>
              </a:defRPr>
            </a:lvl1pPr>
          </a:lstStyle>
          <a:p>
            <a:pPr fontAlgn="auto">
              <a:spcAft>
                <a:spcPts val="0"/>
              </a:spcAft>
            </a:pPr>
            <a:r>
              <a:rPr lang="ca-ES"/>
              <a:t>Segmentació demanda</a:t>
            </a:r>
          </a:p>
        </p:txBody>
      </p:sp>
      <p:sp>
        <p:nvSpPr>
          <p:cNvPr id="7" name="CuadroTexto 6">
            <a:extLst>
              <a:ext uri="{FF2B5EF4-FFF2-40B4-BE49-F238E27FC236}">
                <a16:creationId xmlns:a16="http://schemas.microsoft.com/office/drawing/2014/main" id="{23AA7A1E-3AFF-4B34-9163-FE7FA52BC991}"/>
              </a:ext>
            </a:extLst>
          </p:cNvPr>
          <p:cNvSpPr txBox="1"/>
          <p:nvPr/>
        </p:nvSpPr>
        <p:spPr>
          <a:xfrm>
            <a:off x="4427984" y="2564904"/>
            <a:ext cx="4597878" cy="2064540"/>
          </a:xfrm>
          <a:prstGeom prst="rect">
            <a:avLst/>
          </a:prstGeom>
          <a:noFill/>
        </p:spPr>
        <p:txBody>
          <a:bodyPr wrap="square">
            <a:spAutoFit/>
          </a:bodyPr>
          <a:lstStyle/>
          <a:p>
            <a:pPr marL="342900" lvl="0" indent="-342900">
              <a:lnSpc>
                <a:spcPct val="120000"/>
              </a:lnSpc>
              <a:buFont typeface="Symbol" panose="05050102010706020507" pitchFamily="18" charset="2"/>
              <a:buChar char=""/>
            </a:pPr>
            <a:r>
              <a:rPr lang="ca-ES" sz="1800">
                <a:effectLst/>
                <a:latin typeface="Calibri" panose="020F0502020204030204" pitchFamily="34" charset="0"/>
                <a:ea typeface="MS Mincho" panose="02020609040205080304" pitchFamily="49" charset="-128"/>
                <a:cs typeface="Arial" panose="020B0604020202020204" pitchFamily="34" charset="0"/>
              </a:rPr>
              <a:t>Característiques de les persones o organitzacions</a:t>
            </a:r>
          </a:p>
          <a:p>
            <a:pPr marL="342900" lvl="0" indent="-342900">
              <a:lnSpc>
                <a:spcPct val="120000"/>
              </a:lnSpc>
              <a:buFont typeface="Symbol" panose="05050102010706020507" pitchFamily="18" charset="2"/>
              <a:buChar char=""/>
            </a:pPr>
            <a:r>
              <a:rPr lang="ca-ES" sz="1800">
                <a:effectLst/>
                <a:latin typeface="Calibri" panose="020F0502020204030204" pitchFamily="34" charset="0"/>
                <a:ea typeface="MS Mincho" panose="02020609040205080304" pitchFamily="49" charset="-128"/>
                <a:cs typeface="Arial" panose="020B0604020202020204" pitchFamily="34" charset="0"/>
              </a:rPr>
              <a:t>Situació de compra o us</a:t>
            </a:r>
          </a:p>
          <a:p>
            <a:pPr marL="342900" lvl="0" indent="-342900">
              <a:lnSpc>
                <a:spcPct val="120000"/>
              </a:lnSpc>
              <a:buFont typeface="Symbol" panose="05050102010706020507" pitchFamily="18" charset="2"/>
              <a:buChar char=""/>
            </a:pPr>
            <a:r>
              <a:rPr lang="ca-ES" sz="1800">
                <a:effectLst/>
                <a:latin typeface="Calibri" panose="020F0502020204030204" pitchFamily="34" charset="0"/>
                <a:ea typeface="MS Mincho" panose="02020609040205080304" pitchFamily="49" charset="-128"/>
                <a:cs typeface="Arial" panose="020B0604020202020204" pitchFamily="34" charset="0"/>
              </a:rPr>
              <a:t>Necessitat i preferències del usuaris</a:t>
            </a:r>
          </a:p>
          <a:p>
            <a:pPr marL="342900" lvl="0" indent="-342900">
              <a:lnSpc>
                <a:spcPct val="120000"/>
              </a:lnSpc>
              <a:buFont typeface="Symbol" panose="05050102010706020507" pitchFamily="18" charset="2"/>
              <a:buChar char=""/>
            </a:pPr>
            <a:r>
              <a:rPr lang="ca-ES" sz="1800">
                <a:effectLst/>
                <a:latin typeface="Calibri" panose="020F0502020204030204" pitchFamily="34" charset="0"/>
                <a:ea typeface="MS Mincho" panose="02020609040205080304" pitchFamily="49" charset="-128"/>
                <a:cs typeface="Arial" panose="020B0604020202020204" pitchFamily="34" charset="0"/>
              </a:rPr>
              <a:t>Mercat de consum o mercat industrial</a:t>
            </a:r>
          </a:p>
          <a:p>
            <a:pPr marL="342900" lvl="0" indent="-342900">
              <a:lnSpc>
                <a:spcPct val="120000"/>
              </a:lnSpc>
              <a:spcAft>
                <a:spcPts val="1000"/>
              </a:spcAft>
              <a:buFont typeface="Symbol" panose="05050102010706020507" pitchFamily="18" charset="2"/>
              <a:buChar char=""/>
            </a:pPr>
            <a:r>
              <a:rPr lang="ca-ES" sz="1800">
                <a:effectLst/>
                <a:latin typeface="Calibri" panose="020F0502020204030204" pitchFamily="34" charset="0"/>
                <a:ea typeface="MS Mincho" panose="02020609040205080304" pitchFamily="49" charset="-128"/>
                <a:cs typeface="Arial" panose="020B0604020202020204" pitchFamily="34" charset="0"/>
              </a:rPr>
              <a:t>Demanda primària o derivada</a:t>
            </a:r>
          </a:p>
        </p:txBody>
      </p:sp>
    </p:spTree>
    <p:extLst>
      <p:ext uri="{BB962C8B-B14F-4D97-AF65-F5344CB8AC3E}">
        <p14:creationId xmlns:p14="http://schemas.microsoft.com/office/powerpoint/2010/main" val="16261796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a:ln/>
        </p:spPr>
        <p:txBody>
          <a:bodyPr/>
          <a:lstStyle/>
          <a:p>
            <a:pPr>
              <a:defRPr/>
            </a:pPr>
            <a:fld id="{9F070E15-3488-49EB-AE69-99759946101F}" type="slidenum">
              <a:rPr lang="ca-ES"/>
              <a:pPr>
                <a:defRPr/>
              </a:pPr>
              <a:t>64</a:t>
            </a:fld>
            <a:endParaRPr lang="ca-ES"/>
          </a:p>
        </p:txBody>
      </p:sp>
      <p:sp>
        <p:nvSpPr>
          <p:cNvPr id="63492" name="Text Box 123"/>
          <p:cNvSpPr txBox="1">
            <a:spLocks noChangeArrowheads="1"/>
          </p:cNvSpPr>
          <p:nvPr/>
        </p:nvSpPr>
        <p:spPr bwMode="auto">
          <a:xfrm>
            <a:off x="1023765" y="99501"/>
            <a:ext cx="7632700" cy="461665"/>
          </a:xfrm>
          <a:prstGeom prst="rect">
            <a:avLst/>
          </a:prstGeom>
          <a:noFill/>
          <a:ln w="9525">
            <a:noFill/>
            <a:miter lim="800000"/>
            <a:headEnd/>
            <a:tailEnd/>
          </a:ln>
        </p:spPr>
        <p:txBody>
          <a:bodyPr>
            <a:spAutoFit/>
          </a:bodyPr>
          <a:lstStyle/>
          <a:p>
            <a:r>
              <a:rPr lang="ca-ES" sz="2000" dirty="0"/>
              <a:t>SEGMENTACIÓ INDÚSTRIA</a:t>
            </a:r>
            <a:r>
              <a:rPr lang="ca-ES" sz="2400" dirty="0"/>
              <a:t>: grups estratègics</a:t>
            </a:r>
          </a:p>
        </p:txBody>
      </p:sp>
      <p:sp>
        <p:nvSpPr>
          <p:cNvPr id="63494" name="Text Box 5"/>
          <p:cNvSpPr txBox="1">
            <a:spLocks noChangeArrowheads="1"/>
          </p:cNvSpPr>
          <p:nvPr/>
        </p:nvSpPr>
        <p:spPr bwMode="auto">
          <a:xfrm>
            <a:off x="602044" y="2227942"/>
            <a:ext cx="8388424" cy="4493538"/>
          </a:xfrm>
          <a:prstGeom prst="rect">
            <a:avLst/>
          </a:prstGeom>
          <a:noFill/>
          <a:ln w="9525">
            <a:noFill/>
            <a:miter lim="800000"/>
            <a:headEnd/>
            <a:tailEnd/>
          </a:ln>
        </p:spPr>
        <p:txBody>
          <a:bodyPr wrap="square">
            <a:spAutoFit/>
          </a:bodyPr>
          <a:lstStyle/>
          <a:p>
            <a:pPr marL="342900" indent="-342900">
              <a:buClr>
                <a:srgbClr val="FF0000"/>
              </a:buClr>
            </a:pPr>
            <a:r>
              <a:rPr lang="ca-ES" b="1" dirty="0">
                <a:solidFill>
                  <a:srgbClr val="7030A0"/>
                </a:solidFill>
              </a:rPr>
              <a:t>Procediment per a l'anàlisi:</a:t>
            </a:r>
          </a:p>
          <a:p>
            <a:pPr marL="342900" indent="-342900">
              <a:buClr>
                <a:srgbClr val="FF0000"/>
              </a:buClr>
            </a:pPr>
            <a:endParaRPr lang="ca-ES" b="1" dirty="0">
              <a:solidFill>
                <a:schemeClr val="folHlink"/>
              </a:solidFill>
            </a:endParaRPr>
          </a:p>
          <a:p>
            <a:pPr marL="342900" indent="-342900">
              <a:buClr>
                <a:srgbClr val="FF0000"/>
              </a:buClr>
              <a:buFontTx/>
              <a:buAutoNum type="arabicPeriod"/>
            </a:pPr>
            <a:r>
              <a:rPr lang="ca-ES" dirty="0"/>
              <a:t>Identificació de les dimensions estratègiques més rellevants.</a:t>
            </a:r>
          </a:p>
          <a:p>
            <a:pPr marL="342900" indent="-342900">
              <a:buClr>
                <a:srgbClr val="FF0000"/>
              </a:buClr>
              <a:buFontTx/>
              <a:buAutoNum type="arabicPeriod"/>
            </a:pPr>
            <a:r>
              <a:rPr lang="ca-ES" dirty="0"/>
              <a:t>Representació dels grups estratègics: mapa de grups estratègics.</a:t>
            </a:r>
          </a:p>
          <a:p>
            <a:pPr marL="342900" indent="-342900">
              <a:buClr>
                <a:srgbClr val="FF0000"/>
              </a:buClr>
              <a:buFontTx/>
              <a:buAutoNum type="arabicPeriod"/>
            </a:pPr>
            <a:r>
              <a:rPr lang="ca-ES" dirty="0"/>
              <a:t>Anàlisis del grup estratègic com a entorn competitiu.</a:t>
            </a:r>
          </a:p>
          <a:p>
            <a:pPr marL="342900" indent="-342900">
              <a:buClr>
                <a:srgbClr val="FF0000"/>
              </a:buClr>
            </a:pPr>
            <a:r>
              <a:rPr lang="ca-ES" b="1" dirty="0">
                <a:solidFill>
                  <a:srgbClr val="7030A0"/>
                </a:solidFill>
              </a:rPr>
              <a:t>Anàlisis del grup estratègic:</a:t>
            </a:r>
          </a:p>
          <a:p>
            <a:pPr marL="342900" indent="-342900">
              <a:buClr>
                <a:srgbClr val="FF0000"/>
              </a:buClr>
            </a:pPr>
            <a:endParaRPr lang="ca-ES" b="1" dirty="0">
              <a:solidFill>
                <a:schemeClr val="folHlink"/>
              </a:solidFill>
            </a:endParaRPr>
          </a:p>
          <a:p>
            <a:pPr marL="342900" indent="-342900">
              <a:buClr>
                <a:srgbClr val="FF0000"/>
              </a:buClr>
              <a:buFontTx/>
              <a:buAutoNum type="arabicPeriod"/>
            </a:pPr>
            <a:r>
              <a:rPr lang="ca-ES" dirty="0"/>
              <a:t>Coneixement dels rivals immediats: empreses del mateix grup.</a:t>
            </a:r>
          </a:p>
          <a:p>
            <a:pPr marL="342900" indent="-342900">
              <a:buClr>
                <a:srgbClr val="FF0000"/>
              </a:buClr>
              <a:buFontTx/>
              <a:buAutoNum type="arabicPeriod"/>
            </a:pPr>
            <a:r>
              <a:rPr lang="ca-ES" dirty="0"/>
              <a:t>Atractiu de cada grup estratègic, diferent del concepte d’indústria.</a:t>
            </a:r>
          </a:p>
          <a:p>
            <a:pPr marL="342900" indent="-342900">
              <a:buClr>
                <a:srgbClr val="FF0000"/>
              </a:buClr>
              <a:buFontTx/>
              <a:buAutoNum type="arabicPeriod"/>
            </a:pPr>
            <a:r>
              <a:rPr lang="ca-ES" dirty="0"/>
              <a:t>Permeabilitat dels grups (Barreres de mobilitat entre grups, Barreres de sortida d’un grup.)</a:t>
            </a:r>
          </a:p>
          <a:p>
            <a:pPr marL="342900" indent="-342900">
              <a:buClr>
                <a:srgbClr val="FF0000"/>
              </a:buClr>
            </a:pPr>
            <a:r>
              <a:rPr lang="ca-ES" b="1" dirty="0">
                <a:solidFill>
                  <a:srgbClr val="7030A0"/>
                </a:solidFill>
              </a:rPr>
              <a:t>L’existència de grups estratègics permet:</a:t>
            </a:r>
          </a:p>
          <a:p>
            <a:pPr marL="342900" indent="-342900">
              <a:buClr>
                <a:srgbClr val="FF0000"/>
              </a:buClr>
              <a:buFontTx/>
              <a:buAutoNum type="arabicPeriod"/>
            </a:pPr>
            <a:r>
              <a:rPr lang="ca-ES" dirty="0"/>
              <a:t>Fer una anàlisi de la indústria a dos nivells: indústria en conjunt i grups</a:t>
            </a:r>
          </a:p>
          <a:p>
            <a:pPr marL="342900" indent="-342900">
              <a:buClr>
                <a:srgbClr val="FF0000"/>
              </a:buClr>
              <a:buFontTx/>
              <a:buAutoNum type="arabicPeriod"/>
            </a:pPr>
            <a:r>
              <a:rPr lang="ca-ES" dirty="0"/>
              <a:t>Conèixer quins són els rivals més directes i com s’aïllen dels altres.</a:t>
            </a:r>
          </a:p>
          <a:p>
            <a:pPr marL="342900" indent="-342900">
              <a:buClr>
                <a:srgbClr val="FF0000"/>
              </a:buClr>
            </a:pPr>
            <a:endParaRPr lang="ca-ES" dirty="0"/>
          </a:p>
          <a:p>
            <a:pPr marL="342900" indent="-342900">
              <a:buClr>
                <a:srgbClr val="FF0000"/>
              </a:buClr>
            </a:pPr>
            <a:endParaRPr lang="ca-ES" sz="1600" b="1" dirty="0">
              <a:solidFill>
                <a:schemeClr val="folHlink"/>
              </a:solidFill>
            </a:endParaRPr>
          </a:p>
        </p:txBody>
      </p:sp>
      <p:sp>
        <p:nvSpPr>
          <p:cNvPr id="5" name="Text Box 5">
            <a:extLst>
              <a:ext uri="{FF2B5EF4-FFF2-40B4-BE49-F238E27FC236}">
                <a16:creationId xmlns:a16="http://schemas.microsoft.com/office/drawing/2014/main" id="{ACC1314F-3335-43AA-8375-3C8194A5B9E5}"/>
              </a:ext>
            </a:extLst>
          </p:cNvPr>
          <p:cNvSpPr txBox="1">
            <a:spLocks noChangeArrowheads="1"/>
          </p:cNvSpPr>
          <p:nvPr/>
        </p:nvSpPr>
        <p:spPr bwMode="auto">
          <a:xfrm>
            <a:off x="755576" y="836712"/>
            <a:ext cx="6984776" cy="1200329"/>
          </a:xfrm>
          <a:prstGeom prst="rect">
            <a:avLst/>
          </a:prstGeom>
          <a:noFill/>
          <a:ln w="9525">
            <a:noFill/>
            <a:miter lim="800000"/>
            <a:headEnd/>
            <a:tailEnd/>
          </a:ln>
        </p:spPr>
        <p:txBody>
          <a:bodyPr wrap="square">
            <a:spAutoFit/>
          </a:bodyPr>
          <a:lstStyle/>
          <a:p>
            <a:pPr marL="342900" indent="-342900">
              <a:buClr>
                <a:srgbClr val="FF0000"/>
              </a:buClr>
            </a:pPr>
            <a:r>
              <a:rPr lang="ca-ES" sz="2400" b="1" dirty="0">
                <a:solidFill>
                  <a:srgbClr val="7030A0"/>
                </a:solidFill>
              </a:rPr>
              <a:t> “el conjunt d’empreses en un sector industrial que segueix una mateixa o similar estratègia en les dimensions estra</a:t>
            </a:r>
            <a:r>
              <a:rPr lang="ca-ES" sz="2400" dirty="0">
                <a:solidFill>
                  <a:srgbClr val="7030A0"/>
                </a:solidFill>
              </a:rPr>
              <a:t>tègiques”</a:t>
            </a:r>
            <a:r>
              <a:rPr lang="ca-ES" sz="2400" b="1" dirty="0">
                <a:solidFill>
                  <a:srgbClr val="7030A0"/>
                </a:solidFill>
              </a:rPr>
              <a:t> </a:t>
            </a:r>
            <a:endParaRPr lang="ca-ES" sz="1600" b="1" dirty="0">
              <a:solidFill>
                <a:schemeClr val="folHlink"/>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8"/>
          <p:cNvSpPr>
            <a:spLocks noGrp="1" noChangeArrowheads="1"/>
          </p:cNvSpPr>
          <p:nvPr>
            <p:ph type="sldNum" sz="quarter" idx="12"/>
          </p:nvPr>
        </p:nvSpPr>
        <p:spPr>
          <a:ln/>
        </p:spPr>
        <p:txBody>
          <a:bodyPr/>
          <a:lstStyle/>
          <a:p>
            <a:pPr>
              <a:defRPr/>
            </a:pPr>
            <a:fld id="{BA9CF25D-5AD2-460D-BD51-510BFB6AAFD2}" type="slidenum">
              <a:rPr lang="ca-ES"/>
              <a:pPr>
                <a:defRPr/>
              </a:pPr>
              <a:t>65</a:t>
            </a:fld>
            <a:endParaRPr lang="ca-ES"/>
          </a:p>
        </p:txBody>
      </p:sp>
      <p:sp>
        <p:nvSpPr>
          <p:cNvPr id="64516" name="Text Box 123"/>
          <p:cNvSpPr txBox="1">
            <a:spLocks noChangeArrowheads="1"/>
          </p:cNvSpPr>
          <p:nvPr/>
        </p:nvSpPr>
        <p:spPr bwMode="auto">
          <a:xfrm>
            <a:off x="611188" y="620713"/>
            <a:ext cx="7632700" cy="830997"/>
          </a:xfrm>
          <a:prstGeom prst="rect">
            <a:avLst/>
          </a:prstGeom>
          <a:noFill/>
          <a:ln w="9525">
            <a:noFill/>
            <a:miter lim="800000"/>
            <a:headEnd/>
            <a:tailEnd/>
          </a:ln>
        </p:spPr>
        <p:txBody>
          <a:bodyPr>
            <a:spAutoFit/>
          </a:bodyPr>
          <a:lstStyle/>
          <a:p>
            <a:pPr algn="ctr"/>
            <a:r>
              <a:rPr lang="es-ES" sz="2400" dirty="0">
                <a:solidFill>
                  <a:srgbClr val="002060"/>
                </a:solidFill>
              </a:rPr>
              <a:t>GRUPS ESTRATÈGICS EN LA INDÚSTRIA DE LA DISTRIBUCIÓ D’ALIMENTS</a:t>
            </a:r>
            <a:endParaRPr lang="ca-ES" sz="2400" dirty="0">
              <a:solidFill>
                <a:srgbClr val="002060"/>
              </a:solidFill>
            </a:endParaRPr>
          </a:p>
        </p:txBody>
      </p:sp>
      <p:sp>
        <p:nvSpPr>
          <p:cNvPr id="64517" name="Rectangle 5"/>
          <p:cNvSpPr>
            <a:spLocks noChangeArrowheads="1"/>
          </p:cNvSpPr>
          <p:nvPr/>
        </p:nvSpPr>
        <p:spPr bwMode="auto">
          <a:xfrm>
            <a:off x="2411413" y="2349500"/>
            <a:ext cx="3167062" cy="2951163"/>
          </a:xfrm>
          <a:prstGeom prst="rect">
            <a:avLst/>
          </a:prstGeom>
          <a:solidFill>
            <a:schemeClr val="bg1"/>
          </a:solidFill>
          <a:ln w="19050">
            <a:solidFill>
              <a:schemeClr val="tx1"/>
            </a:solidFill>
            <a:miter lim="800000"/>
            <a:headEnd/>
            <a:tailEnd/>
          </a:ln>
          <a:effectLst/>
        </p:spPr>
        <p:txBody>
          <a:bodyPr wrap="none" anchor="ctr"/>
          <a:lstStyle/>
          <a:p>
            <a:endParaRPr lang="en-US"/>
          </a:p>
        </p:txBody>
      </p:sp>
      <p:sp>
        <p:nvSpPr>
          <p:cNvPr id="64518" name="Oval 6"/>
          <p:cNvSpPr>
            <a:spLocks noChangeArrowheads="1"/>
          </p:cNvSpPr>
          <p:nvPr/>
        </p:nvSpPr>
        <p:spPr bwMode="auto">
          <a:xfrm>
            <a:off x="2771775" y="2565400"/>
            <a:ext cx="431800" cy="358775"/>
          </a:xfrm>
          <a:prstGeom prst="ellipse">
            <a:avLst/>
          </a:prstGeom>
          <a:solidFill>
            <a:srgbClr val="FF0000"/>
          </a:solidFill>
          <a:ln w="9525">
            <a:solidFill>
              <a:schemeClr val="tx1"/>
            </a:solidFill>
            <a:round/>
            <a:headEnd/>
            <a:tailEnd/>
          </a:ln>
          <a:effectLst/>
        </p:spPr>
        <p:txBody>
          <a:bodyPr wrap="none" anchor="ctr"/>
          <a:lstStyle/>
          <a:p>
            <a:pPr algn="ctr"/>
            <a:r>
              <a:rPr lang="es-ES" sz="2400" b="1" dirty="0">
                <a:solidFill>
                  <a:schemeClr val="folHlink"/>
                </a:solidFill>
              </a:rPr>
              <a:t>F</a:t>
            </a:r>
            <a:endParaRPr lang="ca-ES" sz="2400" b="1" dirty="0">
              <a:solidFill>
                <a:schemeClr val="folHlink"/>
              </a:solidFill>
            </a:endParaRPr>
          </a:p>
        </p:txBody>
      </p:sp>
      <p:sp>
        <p:nvSpPr>
          <p:cNvPr id="64519" name="Oval 7"/>
          <p:cNvSpPr>
            <a:spLocks noChangeArrowheads="1"/>
          </p:cNvSpPr>
          <p:nvPr/>
        </p:nvSpPr>
        <p:spPr bwMode="auto">
          <a:xfrm>
            <a:off x="3348038" y="2924175"/>
            <a:ext cx="719137" cy="720725"/>
          </a:xfrm>
          <a:prstGeom prst="ellipse">
            <a:avLst/>
          </a:prstGeom>
          <a:solidFill>
            <a:srgbClr val="FF9900"/>
          </a:solidFill>
          <a:ln w="9525">
            <a:solidFill>
              <a:schemeClr val="tx1"/>
            </a:solidFill>
            <a:round/>
            <a:headEnd/>
            <a:tailEnd/>
          </a:ln>
          <a:effectLst/>
        </p:spPr>
        <p:txBody>
          <a:bodyPr wrap="none" anchor="ctr"/>
          <a:lstStyle/>
          <a:p>
            <a:pPr algn="ctr"/>
            <a:r>
              <a:rPr lang="es-ES" sz="2400" b="1">
                <a:solidFill>
                  <a:schemeClr val="folHlink"/>
                </a:solidFill>
              </a:rPr>
              <a:t>D</a:t>
            </a:r>
            <a:endParaRPr lang="ca-ES" sz="2400" b="1">
              <a:solidFill>
                <a:schemeClr val="folHlink"/>
              </a:solidFill>
            </a:endParaRPr>
          </a:p>
        </p:txBody>
      </p:sp>
      <p:sp>
        <p:nvSpPr>
          <p:cNvPr id="64520" name="Oval 8"/>
          <p:cNvSpPr>
            <a:spLocks noChangeArrowheads="1"/>
          </p:cNvSpPr>
          <p:nvPr/>
        </p:nvSpPr>
        <p:spPr bwMode="auto">
          <a:xfrm>
            <a:off x="2700338" y="3284538"/>
            <a:ext cx="576262" cy="576262"/>
          </a:xfrm>
          <a:prstGeom prst="ellipse">
            <a:avLst/>
          </a:prstGeom>
          <a:solidFill>
            <a:srgbClr val="3366FF"/>
          </a:solidFill>
          <a:ln w="9525">
            <a:solidFill>
              <a:schemeClr val="tx1"/>
            </a:solidFill>
            <a:round/>
            <a:headEnd/>
            <a:tailEnd/>
          </a:ln>
          <a:effectLst/>
        </p:spPr>
        <p:txBody>
          <a:bodyPr wrap="none" anchor="ctr"/>
          <a:lstStyle/>
          <a:p>
            <a:pPr algn="ctr"/>
            <a:r>
              <a:rPr lang="es-ES" sz="2400" b="1">
                <a:solidFill>
                  <a:schemeClr val="folHlink"/>
                </a:solidFill>
              </a:rPr>
              <a:t>E</a:t>
            </a:r>
            <a:endParaRPr lang="ca-ES" sz="2400" b="1">
              <a:solidFill>
                <a:schemeClr val="folHlink"/>
              </a:solidFill>
            </a:endParaRPr>
          </a:p>
        </p:txBody>
      </p:sp>
      <p:sp>
        <p:nvSpPr>
          <p:cNvPr id="64521" name="Oval 9"/>
          <p:cNvSpPr>
            <a:spLocks noChangeArrowheads="1"/>
          </p:cNvSpPr>
          <p:nvPr/>
        </p:nvSpPr>
        <p:spPr bwMode="auto">
          <a:xfrm>
            <a:off x="3492500" y="3644900"/>
            <a:ext cx="1150938" cy="1079500"/>
          </a:xfrm>
          <a:prstGeom prst="ellipse">
            <a:avLst/>
          </a:prstGeom>
          <a:solidFill>
            <a:srgbClr val="339966"/>
          </a:solidFill>
          <a:ln w="9525">
            <a:solidFill>
              <a:schemeClr val="tx1"/>
            </a:solidFill>
            <a:round/>
            <a:headEnd/>
            <a:tailEnd/>
          </a:ln>
          <a:effectLst/>
        </p:spPr>
        <p:txBody>
          <a:bodyPr wrap="none" anchor="ctr"/>
          <a:lstStyle/>
          <a:p>
            <a:pPr algn="ctr"/>
            <a:r>
              <a:rPr lang="es-ES" sz="2400" b="1">
                <a:solidFill>
                  <a:schemeClr val="folHlink"/>
                </a:solidFill>
              </a:rPr>
              <a:t>B</a:t>
            </a:r>
            <a:endParaRPr lang="ca-ES" sz="2400" b="1">
              <a:solidFill>
                <a:schemeClr val="folHlink"/>
              </a:solidFill>
            </a:endParaRPr>
          </a:p>
        </p:txBody>
      </p:sp>
      <p:sp>
        <p:nvSpPr>
          <p:cNvPr id="64522" name="Oval 10"/>
          <p:cNvSpPr>
            <a:spLocks noChangeArrowheads="1"/>
          </p:cNvSpPr>
          <p:nvPr/>
        </p:nvSpPr>
        <p:spPr bwMode="auto">
          <a:xfrm>
            <a:off x="4643438" y="4221163"/>
            <a:ext cx="863600" cy="865187"/>
          </a:xfrm>
          <a:prstGeom prst="ellipse">
            <a:avLst/>
          </a:prstGeom>
          <a:solidFill>
            <a:srgbClr val="00CCFF"/>
          </a:solidFill>
          <a:ln w="9525">
            <a:solidFill>
              <a:schemeClr val="tx1"/>
            </a:solidFill>
            <a:round/>
            <a:headEnd/>
            <a:tailEnd/>
          </a:ln>
          <a:effectLst/>
        </p:spPr>
        <p:txBody>
          <a:bodyPr wrap="none" anchor="ctr"/>
          <a:lstStyle/>
          <a:p>
            <a:pPr algn="ctr"/>
            <a:r>
              <a:rPr lang="es-ES" sz="2400" b="1">
                <a:solidFill>
                  <a:schemeClr val="folHlink"/>
                </a:solidFill>
              </a:rPr>
              <a:t>A</a:t>
            </a:r>
            <a:endParaRPr lang="ca-ES" sz="2400" b="1">
              <a:solidFill>
                <a:schemeClr val="folHlink"/>
              </a:solidFill>
            </a:endParaRPr>
          </a:p>
        </p:txBody>
      </p:sp>
      <p:sp>
        <p:nvSpPr>
          <p:cNvPr id="64523" name="Oval 11"/>
          <p:cNvSpPr>
            <a:spLocks noChangeArrowheads="1"/>
          </p:cNvSpPr>
          <p:nvPr/>
        </p:nvSpPr>
        <p:spPr bwMode="auto">
          <a:xfrm>
            <a:off x="2916238" y="4508500"/>
            <a:ext cx="719137" cy="720725"/>
          </a:xfrm>
          <a:prstGeom prst="ellipse">
            <a:avLst/>
          </a:prstGeom>
          <a:solidFill>
            <a:srgbClr val="FFFF00"/>
          </a:solidFill>
          <a:ln w="9525">
            <a:solidFill>
              <a:schemeClr val="tx1"/>
            </a:solidFill>
            <a:round/>
            <a:headEnd/>
            <a:tailEnd/>
          </a:ln>
          <a:effectLst/>
        </p:spPr>
        <p:txBody>
          <a:bodyPr wrap="none" anchor="ctr"/>
          <a:lstStyle/>
          <a:p>
            <a:pPr algn="ctr"/>
            <a:r>
              <a:rPr lang="es-ES" sz="2400" b="1">
                <a:solidFill>
                  <a:schemeClr val="folHlink"/>
                </a:solidFill>
              </a:rPr>
              <a:t>C</a:t>
            </a:r>
            <a:endParaRPr lang="ca-ES" sz="2400" b="1">
              <a:solidFill>
                <a:schemeClr val="folHlink"/>
              </a:solidFill>
            </a:endParaRPr>
          </a:p>
        </p:txBody>
      </p:sp>
      <p:sp>
        <p:nvSpPr>
          <p:cNvPr id="64524" name="Text Box 12"/>
          <p:cNvSpPr txBox="1">
            <a:spLocks noChangeArrowheads="1"/>
          </p:cNvSpPr>
          <p:nvPr/>
        </p:nvSpPr>
        <p:spPr bwMode="auto">
          <a:xfrm>
            <a:off x="1763713" y="2228850"/>
            <a:ext cx="555625" cy="336550"/>
          </a:xfrm>
          <a:prstGeom prst="rect">
            <a:avLst/>
          </a:prstGeom>
          <a:noFill/>
          <a:ln w="9525">
            <a:noFill/>
            <a:miter lim="800000"/>
            <a:headEnd/>
            <a:tailEnd/>
          </a:ln>
          <a:effectLst/>
        </p:spPr>
        <p:txBody>
          <a:bodyPr wrap="none">
            <a:spAutoFit/>
          </a:bodyPr>
          <a:lstStyle/>
          <a:p>
            <a:r>
              <a:rPr lang="es-ES" sz="1600">
                <a:solidFill>
                  <a:srgbClr val="FF0000"/>
                </a:solidFill>
              </a:rPr>
              <a:t>ALT</a:t>
            </a:r>
            <a:endParaRPr lang="ca-ES" sz="1600">
              <a:solidFill>
                <a:srgbClr val="FF0000"/>
              </a:solidFill>
            </a:endParaRPr>
          </a:p>
        </p:txBody>
      </p:sp>
      <p:sp>
        <p:nvSpPr>
          <p:cNvPr id="64525" name="Text Box 13"/>
          <p:cNvSpPr txBox="1">
            <a:spLocks noChangeArrowheads="1"/>
          </p:cNvSpPr>
          <p:nvPr/>
        </p:nvSpPr>
        <p:spPr bwMode="auto">
          <a:xfrm>
            <a:off x="1692275" y="4821238"/>
            <a:ext cx="646113" cy="336550"/>
          </a:xfrm>
          <a:prstGeom prst="rect">
            <a:avLst/>
          </a:prstGeom>
          <a:noFill/>
          <a:ln w="9525">
            <a:noFill/>
            <a:miter lim="800000"/>
            <a:headEnd/>
            <a:tailEnd/>
          </a:ln>
          <a:effectLst/>
        </p:spPr>
        <p:txBody>
          <a:bodyPr wrap="none">
            <a:spAutoFit/>
          </a:bodyPr>
          <a:lstStyle/>
          <a:p>
            <a:r>
              <a:rPr lang="es-ES" sz="1600">
                <a:solidFill>
                  <a:srgbClr val="FF0000"/>
                </a:solidFill>
              </a:rPr>
              <a:t>BAIX</a:t>
            </a:r>
            <a:endParaRPr lang="ca-ES" sz="1600">
              <a:solidFill>
                <a:srgbClr val="FF0000"/>
              </a:solidFill>
            </a:endParaRPr>
          </a:p>
        </p:txBody>
      </p:sp>
      <p:sp>
        <p:nvSpPr>
          <p:cNvPr id="64526" name="Text Box 14"/>
          <p:cNvSpPr txBox="1">
            <a:spLocks noChangeArrowheads="1"/>
          </p:cNvSpPr>
          <p:nvPr/>
        </p:nvSpPr>
        <p:spPr bwMode="auto">
          <a:xfrm>
            <a:off x="2411413" y="5373688"/>
            <a:ext cx="758825" cy="336550"/>
          </a:xfrm>
          <a:prstGeom prst="rect">
            <a:avLst/>
          </a:prstGeom>
          <a:noFill/>
          <a:ln w="9525">
            <a:noFill/>
            <a:miter lim="800000"/>
            <a:headEnd/>
            <a:tailEnd/>
          </a:ln>
          <a:effectLst/>
        </p:spPr>
        <p:txBody>
          <a:bodyPr wrap="none">
            <a:spAutoFit/>
          </a:bodyPr>
          <a:lstStyle/>
          <a:p>
            <a:r>
              <a:rPr lang="es-ES" sz="1600">
                <a:solidFill>
                  <a:srgbClr val="FF0000"/>
                </a:solidFill>
              </a:rPr>
              <a:t>PETIT</a:t>
            </a:r>
            <a:endParaRPr lang="ca-ES" sz="1600">
              <a:solidFill>
                <a:srgbClr val="FF0000"/>
              </a:solidFill>
            </a:endParaRPr>
          </a:p>
        </p:txBody>
      </p:sp>
      <p:sp>
        <p:nvSpPr>
          <p:cNvPr id="64527" name="Text Box 15"/>
          <p:cNvSpPr txBox="1">
            <a:spLocks noChangeArrowheads="1"/>
          </p:cNvSpPr>
          <p:nvPr/>
        </p:nvSpPr>
        <p:spPr bwMode="auto">
          <a:xfrm>
            <a:off x="4787900" y="5373688"/>
            <a:ext cx="769938" cy="336550"/>
          </a:xfrm>
          <a:prstGeom prst="rect">
            <a:avLst/>
          </a:prstGeom>
          <a:noFill/>
          <a:ln w="9525">
            <a:noFill/>
            <a:miter lim="800000"/>
            <a:headEnd/>
            <a:tailEnd/>
          </a:ln>
          <a:effectLst/>
        </p:spPr>
        <p:txBody>
          <a:bodyPr wrap="none">
            <a:spAutoFit/>
          </a:bodyPr>
          <a:lstStyle/>
          <a:p>
            <a:r>
              <a:rPr lang="es-ES" sz="1600">
                <a:solidFill>
                  <a:srgbClr val="FF0000"/>
                </a:solidFill>
              </a:rPr>
              <a:t>GRAN</a:t>
            </a:r>
            <a:endParaRPr lang="ca-ES" sz="1600">
              <a:solidFill>
                <a:srgbClr val="FF0000"/>
              </a:solidFill>
            </a:endParaRPr>
          </a:p>
        </p:txBody>
      </p:sp>
      <p:sp>
        <p:nvSpPr>
          <p:cNvPr id="64528" name="Text Box 16"/>
          <p:cNvSpPr txBox="1">
            <a:spLocks noChangeArrowheads="1"/>
          </p:cNvSpPr>
          <p:nvPr/>
        </p:nvSpPr>
        <p:spPr bwMode="auto">
          <a:xfrm>
            <a:off x="1403350" y="3500438"/>
            <a:ext cx="819150" cy="366712"/>
          </a:xfrm>
          <a:prstGeom prst="rect">
            <a:avLst/>
          </a:prstGeom>
          <a:noFill/>
          <a:ln w="9525">
            <a:noFill/>
            <a:miter lim="800000"/>
            <a:headEnd/>
            <a:tailEnd/>
          </a:ln>
          <a:effectLst/>
        </p:spPr>
        <p:txBody>
          <a:bodyPr wrap="none">
            <a:spAutoFit/>
          </a:bodyPr>
          <a:lstStyle/>
          <a:p>
            <a:r>
              <a:rPr lang="es-ES" b="1">
                <a:solidFill>
                  <a:schemeClr val="folHlink"/>
                </a:solidFill>
              </a:rPr>
              <a:t>PREU</a:t>
            </a:r>
            <a:endParaRPr lang="ca-ES" b="1">
              <a:solidFill>
                <a:schemeClr val="folHlink"/>
              </a:solidFill>
            </a:endParaRPr>
          </a:p>
        </p:txBody>
      </p:sp>
      <p:sp>
        <p:nvSpPr>
          <p:cNvPr id="64529" name="Text Box 17"/>
          <p:cNvSpPr txBox="1">
            <a:spLocks noChangeArrowheads="1"/>
          </p:cNvSpPr>
          <p:nvPr/>
        </p:nvSpPr>
        <p:spPr bwMode="auto">
          <a:xfrm>
            <a:off x="5724525" y="2492375"/>
            <a:ext cx="2951163" cy="2644775"/>
          </a:xfrm>
          <a:prstGeom prst="rect">
            <a:avLst/>
          </a:prstGeom>
          <a:noFill/>
          <a:ln w="9525">
            <a:noFill/>
            <a:miter lim="800000"/>
            <a:headEnd/>
            <a:tailEnd/>
          </a:ln>
          <a:effectLst/>
        </p:spPr>
        <p:txBody>
          <a:bodyPr>
            <a:spAutoFit/>
          </a:bodyPr>
          <a:lstStyle/>
          <a:p>
            <a:pPr marL="342900" indent="-342900">
              <a:buClr>
                <a:srgbClr val="FF0000"/>
              </a:buClr>
              <a:buFontTx/>
              <a:buAutoNum type="alphaUcPeriod"/>
            </a:pPr>
            <a:r>
              <a:rPr lang="es-ES" sz="1400" b="1"/>
              <a:t>Hipermercats</a:t>
            </a:r>
          </a:p>
          <a:p>
            <a:pPr marL="342900" indent="-342900">
              <a:buClr>
                <a:srgbClr val="FF0000"/>
              </a:buClr>
              <a:buFontTx/>
              <a:buAutoNum type="alphaUcPeriod"/>
            </a:pPr>
            <a:endParaRPr lang="es-ES" sz="1400" b="1"/>
          </a:p>
          <a:p>
            <a:pPr marL="342900" indent="-342900">
              <a:buClr>
                <a:srgbClr val="FF0000"/>
              </a:buClr>
              <a:buFontTx/>
              <a:buAutoNum type="alphaUcPeriod"/>
            </a:pPr>
            <a:r>
              <a:rPr lang="es-ES" sz="1400" b="1"/>
              <a:t>Supermercats</a:t>
            </a:r>
          </a:p>
          <a:p>
            <a:pPr marL="342900" indent="-342900">
              <a:buClr>
                <a:srgbClr val="FF0000"/>
              </a:buClr>
              <a:buFontTx/>
              <a:buAutoNum type="alphaUcPeriod"/>
            </a:pPr>
            <a:endParaRPr lang="es-ES" sz="1400" b="1"/>
          </a:p>
          <a:p>
            <a:pPr marL="342900" indent="-342900">
              <a:buClr>
                <a:srgbClr val="FF0000"/>
              </a:buClr>
              <a:buFontTx/>
              <a:buAutoNum type="alphaUcPeriod"/>
            </a:pPr>
            <a:r>
              <a:rPr lang="es-ES" sz="1400" b="1"/>
              <a:t>Botigues de descompte</a:t>
            </a:r>
          </a:p>
          <a:p>
            <a:pPr marL="342900" indent="-342900">
              <a:buClr>
                <a:srgbClr val="FF0000"/>
              </a:buClr>
              <a:buFontTx/>
              <a:buAutoNum type="alphaUcPeriod"/>
            </a:pPr>
            <a:endParaRPr lang="es-ES" sz="1400" b="1"/>
          </a:p>
          <a:p>
            <a:pPr marL="342900" indent="-342900">
              <a:buClr>
                <a:srgbClr val="FF0000"/>
              </a:buClr>
              <a:buFontTx/>
              <a:buAutoNum type="alphaUcPeriod"/>
            </a:pPr>
            <a:r>
              <a:rPr lang="es-ES" sz="1400" b="1"/>
              <a:t>Botigues de barri i de conveniència</a:t>
            </a:r>
          </a:p>
          <a:p>
            <a:pPr marL="342900" indent="-342900">
              <a:buClr>
                <a:srgbClr val="FF0000"/>
              </a:buClr>
              <a:buFontTx/>
              <a:buAutoNum type="alphaUcPeriod"/>
            </a:pPr>
            <a:endParaRPr lang="es-ES" sz="1400" b="1"/>
          </a:p>
          <a:p>
            <a:pPr marL="342900" indent="-342900">
              <a:buClr>
                <a:srgbClr val="FF0000"/>
              </a:buClr>
              <a:buFontTx/>
              <a:buAutoNum type="alphaUcPeriod" startAt="5"/>
            </a:pPr>
            <a:r>
              <a:rPr lang="es-ES" sz="1400" b="1"/>
              <a:t>Botigues especialitzades</a:t>
            </a:r>
          </a:p>
          <a:p>
            <a:pPr marL="342900" indent="-342900">
              <a:buClr>
                <a:srgbClr val="FF0000"/>
              </a:buClr>
              <a:buFontTx/>
              <a:buAutoNum type="alphaUcPeriod" startAt="5"/>
            </a:pPr>
            <a:endParaRPr lang="es-ES" sz="1400" b="1"/>
          </a:p>
          <a:p>
            <a:pPr marL="342900" indent="-342900">
              <a:buClr>
                <a:srgbClr val="FF0000"/>
              </a:buClr>
            </a:pPr>
            <a:r>
              <a:rPr lang="es-ES" sz="1400" b="1">
                <a:solidFill>
                  <a:srgbClr val="FF0000"/>
                </a:solidFill>
              </a:rPr>
              <a:t>F.</a:t>
            </a:r>
            <a:r>
              <a:rPr lang="es-ES" sz="1400" b="1"/>
              <a:t>   Botigues </a:t>
            </a:r>
            <a:r>
              <a:rPr lang="es-ES" sz="1400" b="1" i="1"/>
              <a:t>gourmet</a:t>
            </a:r>
            <a:endParaRPr lang="ca-ES" sz="1400" b="1" i="1"/>
          </a:p>
        </p:txBody>
      </p:sp>
      <p:sp>
        <p:nvSpPr>
          <p:cNvPr id="64530" name="Text Box 18"/>
          <p:cNvSpPr txBox="1">
            <a:spLocks noChangeArrowheads="1"/>
          </p:cNvSpPr>
          <p:nvPr/>
        </p:nvSpPr>
        <p:spPr bwMode="auto">
          <a:xfrm>
            <a:off x="3419475" y="5445125"/>
            <a:ext cx="1162050" cy="366713"/>
          </a:xfrm>
          <a:prstGeom prst="rect">
            <a:avLst/>
          </a:prstGeom>
          <a:noFill/>
          <a:ln w="9525">
            <a:noFill/>
            <a:miter lim="800000"/>
            <a:headEnd/>
            <a:tailEnd/>
          </a:ln>
          <a:effectLst/>
        </p:spPr>
        <p:txBody>
          <a:bodyPr wrap="none">
            <a:spAutoFit/>
          </a:bodyPr>
          <a:lstStyle/>
          <a:p>
            <a:r>
              <a:rPr lang="es-ES" b="1">
                <a:solidFill>
                  <a:schemeClr val="folHlink"/>
                </a:solidFill>
              </a:rPr>
              <a:t>TAMANY</a:t>
            </a:r>
            <a:endParaRPr lang="ca-ES" b="1">
              <a:solidFill>
                <a:schemeClr val="folHlink"/>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164AC6A8-0958-4193-BDAC-C74E796A3858}"/>
              </a:ext>
            </a:extLst>
          </p:cNvPr>
          <p:cNvSpPr>
            <a:spLocks noGrp="1"/>
          </p:cNvSpPr>
          <p:nvPr>
            <p:ph type="title"/>
          </p:nvPr>
        </p:nvSpPr>
        <p:spPr/>
        <p:txBody>
          <a:bodyPr>
            <a:normAutofit/>
          </a:bodyPr>
          <a:lstStyle/>
          <a:p>
            <a:r>
              <a:rPr lang="es-ES" sz="3100" dirty="0">
                <a:solidFill>
                  <a:srgbClr val="002060"/>
                </a:solidFill>
              </a:rPr>
              <a:t>GRUPS ESTRATÈGICS EN LA INDÚSTRIA DE LA DISTRIBUCIÓ D’ALIMENTS</a:t>
            </a:r>
            <a:br>
              <a:rPr lang="ca-ES" dirty="0">
                <a:solidFill>
                  <a:srgbClr val="002060"/>
                </a:solidFill>
              </a:rPr>
            </a:br>
            <a:endParaRPr lang="ca-ES" dirty="0"/>
          </a:p>
        </p:txBody>
      </p:sp>
      <p:sp>
        <p:nvSpPr>
          <p:cNvPr id="3" name="Contenidor de contingut 2">
            <a:extLst>
              <a:ext uri="{FF2B5EF4-FFF2-40B4-BE49-F238E27FC236}">
                <a16:creationId xmlns:a16="http://schemas.microsoft.com/office/drawing/2014/main" id="{0CB66C61-9B49-40DF-999F-C082F2E2EDBF}"/>
              </a:ext>
            </a:extLst>
          </p:cNvPr>
          <p:cNvSpPr>
            <a:spLocks noGrp="1"/>
          </p:cNvSpPr>
          <p:nvPr>
            <p:ph idx="1"/>
          </p:nvPr>
        </p:nvSpPr>
        <p:spPr>
          <a:xfrm>
            <a:off x="395536" y="1556793"/>
            <a:ext cx="8568952" cy="5164684"/>
          </a:xfrm>
        </p:spPr>
        <p:txBody>
          <a:bodyPr>
            <a:noAutofit/>
          </a:bodyPr>
          <a:lstStyle/>
          <a:p>
            <a:r>
              <a:rPr lang="ca-ES" sz="1600" b="1" dirty="0"/>
              <a:t>Grup A (hipermercats): </a:t>
            </a:r>
            <a:r>
              <a:rPr lang="ca-ES" sz="1600" dirty="0"/>
              <a:t>mida de l'establiment molt gran, preu relativament baix, </a:t>
            </a:r>
            <a:r>
              <a:rPr lang="es-ES" sz="1600" dirty="0"/>
              <a:t>oferta </a:t>
            </a:r>
            <a:r>
              <a:rPr lang="es-ES" sz="1600" dirty="0" err="1"/>
              <a:t>molt</a:t>
            </a:r>
            <a:r>
              <a:rPr lang="es-ES" sz="1600" dirty="0"/>
              <a:t> </a:t>
            </a:r>
            <a:r>
              <a:rPr lang="es-ES" sz="1600" dirty="0" err="1"/>
              <a:t>àmplia</a:t>
            </a:r>
            <a:r>
              <a:rPr lang="es-ES" sz="1600" dirty="0"/>
              <a:t>, </a:t>
            </a:r>
            <a:r>
              <a:rPr lang="es-ES" sz="1600" dirty="0" err="1"/>
              <a:t>atenció</a:t>
            </a:r>
            <a:r>
              <a:rPr lang="es-ES" sz="1600" dirty="0"/>
              <a:t> al </a:t>
            </a:r>
            <a:r>
              <a:rPr lang="es-ES" sz="1600" dirty="0" err="1"/>
              <a:t>client</a:t>
            </a:r>
            <a:r>
              <a:rPr lang="es-ES" sz="1600" dirty="0"/>
              <a:t> </a:t>
            </a:r>
            <a:r>
              <a:rPr lang="es-ES" sz="1600" dirty="0" err="1"/>
              <a:t>baixa</a:t>
            </a:r>
            <a:r>
              <a:rPr lang="es-ES" sz="1600" dirty="0"/>
              <a:t>, </a:t>
            </a:r>
            <a:r>
              <a:rPr lang="es-ES" sz="1600" dirty="0" err="1"/>
              <a:t>localització</a:t>
            </a:r>
            <a:r>
              <a:rPr lang="es-ES" sz="1600" dirty="0"/>
              <a:t> extraurbana, </a:t>
            </a:r>
            <a:r>
              <a:rPr lang="es-ES" sz="1600" dirty="0" err="1"/>
              <a:t>serveis</a:t>
            </a:r>
            <a:r>
              <a:rPr lang="es-ES" sz="1600" dirty="0"/>
              <a:t> </a:t>
            </a:r>
            <a:r>
              <a:rPr lang="es-ES" sz="1600" dirty="0" err="1"/>
              <a:t>addicionals</a:t>
            </a:r>
            <a:r>
              <a:rPr lang="es-ES" sz="1600" dirty="0"/>
              <a:t> </a:t>
            </a:r>
            <a:r>
              <a:rPr lang="ca-ES" sz="1600" dirty="0"/>
              <a:t>en ven da reduïts, horari continu. En aquest grup entrarien empreses com </a:t>
            </a:r>
            <a:r>
              <a:rPr lang="ca-ES" sz="1600" dirty="0" err="1"/>
              <a:t>Carrefour</a:t>
            </a:r>
            <a:r>
              <a:rPr lang="ca-ES" sz="1600" dirty="0"/>
              <a:t>, Alcampo, Hipercor i Eroski.</a:t>
            </a:r>
          </a:p>
          <a:p>
            <a:r>
              <a:rPr lang="ca-ES" sz="1600" b="1" dirty="0"/>
              <a:t>Grup B (supermercats): </a:t>
            </a:r>
            <a:r>
              <a:rPr lang="ca-ES" sz="1600" dirty="0"/>
              <a:t>mida mitjana, preu mitjà-baix, oferta mitjana, atenció al </a:t>
            </a:r>
            <a:r>
              <a:rPr lang="pt-BR" sz="1600" dirty="0" err="1"/>
              <a:t>client</a:t>
            </a:r>
            <a:r>
              <a:rPr lang="pt-BR" sz="1600" dirty="0"/>
              <a:t> baixa-</a:t>
            </a:r>
            <a:r>
              <a:rPr lang="pt-BR" sz="1600" dirty="0" err="1"/>
              <a:t>mitjana</a:t>
            </a:r>
            <a:r>
              <a:rPr lang="pt-BR" sz="1600" dirty="0"/>
              <a:t>, </a:t>
            </a:r>
            <a:r>
              <a:rPr lang="pt-BR" sz="1600" dirty="0" err="1"/>
              <a:t>localització</a:t>
            </a:r>
            <a:r>
              <a:rPr lang="pt-BR" sz="1600" dirty="0"/>
              <a:t> urbana. </a:t>
            </a:r>
            <a:r>
              <a:rPr lang="pt-BR" sz="1600" dirty="0" err="1"/>
              <a:t>Cadenes</a:t>
            </a:r>
            <a:r>
              <a:rPr lang="pt-BR" sz="1600" dirty="0"/>
              <a:t> com </a:t>
            </a:r>
            <a:r>
              <a:rPr lang="pt-BR" sz="1600" dirty="0" err="1"/>
              <a:t>Mercadona</a:t>
            </a:r>
            <a:r>
              <a:rPr lang="pt-BR" sz="1600" dirty="0"/>
              <a:t>, </a:t>
            </a:r>
            <a:r>
              <a:rPr lang="pt-BR" sz="1600" dirty="0" err="1"/>
              <a:t>Supercor</a:t>
            </a:r>
            <a:r>
              <a:rPr lang="pt-BR" sz="1600" dirty="0"/>
              <a:t>, </a:t>
            </a:r>
            <a:r>
              <a:rPr lang="pt-BR" sz="1600" dirty="0" err="1"/>
              <a:t>Caprabo</a:t>
            </a:r>
            <a:r>
              <a:rPr lang="pt-BR" sz="1600" dirty="0"/>
              <a:t> </a:t>
            </a:r>
            <a:r>
              <a:rPr lang="ca-ES" sz="1600" dirty="0"/>
              <a:t>o </a:t>
            </a:r>
            <a:r>
              <a:rPr lang="ca-ES" sz="1600" dirty="0" err="1"/>
              <a:t>Ahorramás</a:t>
            </a:r>
            <a:r>
              <a:rPr lang="ca-ES" sz="1600" dirty="0"/>
              <a:t> formarien part d'aquest grup.</a:t>
            </a:r>
          </a:p>
          <a:p>
            <a:r>
              <a:rPr lang="ca-ES" sz="1600" dirty="0"/>
              <a:t> </a:t>
            </a:r>
            <a:r>
              <a:rPr lang="ca-ES" sz="1600" b="1" dirty="0"/>
              <a:t>Grup C (botigues descompte): </a:t>
            </a:r>
            <a:r>
              <a:rPr lang="ca-ES" sz="1600" dirty="0"/>
              <a:t>mida mitjana, preu molt baix, oferta mitjana-baixa, atenció al client baixa, reducció dels serveis al mínim. Cadenes com DIA, </a:t>
            </a:r>
            <a:r>
              <a:rPr lang="ca-ES" sz="1600" dirty="0" err="1"/>
              <a:t>Lidl</a:t>
            </a:r>
            <a:r>
              <a:rPr lang="ca-ES" sz="1600" dirty="0"/>
              <a:t> o </a:t>
            </a:r>
            <a:r>
              <a:rPr lang="fr-FR" sz="1600" dirty="0"/>
              <a:t>Plus </a:t>
            </a:r>
            <a:r>
              <a:rPr lang="fr-FR" sz="1600" dirty="0" err="1"/>
              <a:t>formarien</a:t>
            </a:r>
            <a:r>
              <a:rPr lang="fr-FR" sz="1600" dirty="0"/>
              <a:t> part d'</a:t>
            </a:r>
            <a:r>
              <a:rPr lang="fr-FR" sz="1600" dirty="0" err="1"/>
              <a:t>aquest</a:t>
            </a:r>
            <a:r>
              <a:rPr lang="fr-FR" sz="1600" dirty="0"/>
              <a:t> </a:t>
            </a:r>
            <a:r>
              <a:rPr lang="fr-FR" sz="1600" dirty="0" err="1"/>
              <a:t>grup</a:t>
            </a:r>
            <a:r>
              <a:rPr lang="fr-FR" sz="1600" dirty="0"/>
              <a:t>.</a:t>
            </a:r>
          </a:p>
          <a:p>
            <a:r>
              <a:rPr lang="ca-ES" sz="1600" b="1" dirty="0"/>
              <a:t>Grup D (botigues de barri i de conveniència): </a:t>
            </a:r>
            <a:r>
              <a:rPr lang="ca-ES" sz="1600" dirty="0"/>
              <a:t>mida petita, preu mitjà-alt, oferta </a:t>
            </a:r>
            <a:r>
              <a:rPr lang="es-ES" sz="1600" dirty="0" err="1"/>
              <a:t>reduïda</a:t>
            </a:r>
            <a:r>
              <a:rPr lang="es-ES" sz="1600" dirty="0"/>
              <a:t>, </a:t>
            </a:r>
            <a:r>
              <a:rPr lang="es-ES" sz="1600" dirty="0" err="1"/>
              <a:t>atenció</a:t>
            </a:r>
            <a:r>
              <a:rPr lang="es-ES" sz="1600" dirty="0"/>
              <a:t> al </a:t>
            </a:r>
            <a:r>
              <a:rPr lang="es-ES" sz="1600" dirty="0" err="1"/>
              <a:t>client</a:t>
            </a:r>
            <a:r>
              <a:rPr lang="es-ES" sz="1600" dirty="0"/>
              <a:t> </a:t>
            </a:r>
            <a:r>
              <a:rPr lang="es-ES" sz="1600" dirty="0" err="1"/>
              <a:t>mitjana</a:t>
            </a:r>
            <a:r>
              <a:rPr lang="es-ES" sz="1600" dirty="0"/>
              <a:t>-alta, </a:t>
            </a:r>
            <a:r>
              <a:rPr lang="es-ES" sz="1600" dirty="0" err="1"/>
              <a:t>proximitat</a:t>
            </a:r>
            <a:r>
              <a:rPr lang="es-ES" sz="1600" dirty="0"/>
              <a:t> física al </a:t>
            </a:r>
            <a:r>
              <a:rPr lang="es-ES" sz="1600" dirty="0" err="1"/>
              <a:t>client</a:t>
            </a:r>
            <a:r>
              <a:rPr lang="es-ES" sz="1600" dirty="0"/>
              <a:t>, </a:t>
            </a:r>
            <a:r>
              <a:rPr lang="es-ES" sz="1600" dirty="0" err="1"/>
              <a:t>horaris</a:t>
            </a:r>
            <a:r>
              <a:rPr lang="es-ES" sz="1600" dirty="0"/>
              <a:t> </a:t>
            </a:r>
            <a:r>
              <a:rPr lang="es-ES" sz="1600" dirty="0" err="1"/>
              <a:t>amplis</a:t>
            </a:r>
            <a:r>
              <a:rPr lang="es-ES" sz="1600" dirty="0"/>
              <a:t>. </a:t>
            </a:r>
            <a:r>
              <a:rPr lang="ca-ES" sz="1600" dirty="0"/>
              <a:t>En aquest grup es podria incloure tant les tradicionals adrogueries o botigues </a:t>
            </a:r>
            <a:r>
              <a:rPr lang="pt-BR" sz="1600" dirty="0"/>
              <a:t>d'</a:t>
            </a:r>
            <a:r>
              <a:rPr lang="pt-BR" sz="1600" dirty="0" err="1"/>
              <a:t>ultramarins</a:t>
            </a:r>
            <a:r>
              <a:rPr lang="pt-BR" sz="1600" dirty="0"/>
              <a:t> i </a:t>
            </a:r>
            <a:r>
              <a:rPr lang="pt-BR" sz="1600" dirty="0" err="1"/>
              <a:t>les</a:t>
            </a:r>
            <a:r>
              <a:rPr lang="pt-BR" sz="1600" dirty="0"/>
              <a:t> </a:t>
            </a:r>
            <a:r>
              <a:rPr lang="pt-BR" sz="1600" dirty="0" err="1"/>
              <a:t>cadenes</a:t>
            </a:r>
            <a:r>
              <a:rPr lang="pt-BR" sz="1600" dirty="0"/>
              <a:t> </a:t>
            </a:r>
            <a:r>
              <a:rPr lang="pt-BR" sz="1600" dirty="0" err="1"/>
              <a:t>Opencor</a:t>
            </a:r>
            <a:r>
              <a:rPr lang="pt-BR" sz="1600" dirty="0"/>
              <a:t> o </a:t>
            </a:r>
            <a:r>
              <a:rPr lang="pt-BR" sz="1600" dirty="0" err="1"/>
              <a:t>Repshop</a:t>
            </a:r>
            <a:r>
              <a:rPr lang="pt-BR" sz="1600" dirty="0"/>
              <a:t>.</a:t>
            </a:r>
          </a:p>
          <a:p>
            <a:r>
              <a:rPr lang="ca-ES" sz="1600" dirty="0"/>
              <a:t> </a:t>
            </a:r>
            <a:r>
              <a:rPr lang="ca-ES" sz="1600" b="1" dirty="0"/>
              <a:t>Grup E (botigues especialitzades): </a:t>
            </a:r>
            <a:r>
              <a:rPr lang="ca-ES" sz="1600" dirty="0"/>
              <a:t>mida petita, preu mitjà-alt, oferta reduïda (àmplia </a:t>
            </a:r>
            <a:r>
              <a:rPr lang="es-ES" sz="1600" dirty="0"/>
              <a:t>en el </a:t>
            </a:r>
            <a:r>
              <a:rPr lang="es-ES" sz="1600" dirty="0" err="1"/>
              <a:t>seu</a:t>
            </a:r>
            <a:r>
              <a:rPr lang="es-ES" sz="1600" dirty="0"/>
              <a:t> </a:t>
            </a:r>
            <a:r>
              <a:rPr lang="es-ES" sz="1600" dirty="0" err="1"/>
              <a:t>segment</a:t>
            </a:r>
            <a:r>
              <a:rPr lang="es-ES" sz="1600" dirty="0"/>
              <a:t>), </a:t>
            </a:r>
            <a:r>
              <a:rPr lang="es-ES" sz="1600" dirty="0" err="1"/>
              <a:t>atenció</a:t>
            </a:r>
            <a:r>
              <a:rPr lang="es-ES" sz="1600" dirty="0"/>
              <a:t> al </a:t>
            </a:r>
            <a:r>
              <a:rPr lang="es-ES" sz="1600" dirty="0" err="1"/>
              <a:t>client</a:t>
            </a:r>
            <a:r>
              <a:rPr lang="es-ES" sz="1600" dirty="0"/>
              <a:t> alta, </a:t>
            </a:r>
            <a:r>
              <a:rPr lang="es-ES" sz="1600" dirty="0" err="1"/>
              <a:t>qualitat</a:t>
            </a:r>
            <a:r>
              <a:rPr lang="es-ES" sz="1600" dirty="0"/>
              <a:t> </a:t>
            </a:r>
            <a:r>
              <a:rPr lang="es-ES" sz="1600" dirty="0" err="1"/>
              <a:t>dels</a:t>
            </a:r>
            <a:r>
              <a:rPr lang="es-ES" sz="1600" dirty="0"/>
              <a:t> </a:t>
            </a:r>
            <a:r>
              <a:rPr lang="es-ES" sz="1600" dirty="0" err="1"/>
              <a:t>productes</a:t>
            </a:r>
            <a:r>
              <a:rPr lang="es-ES" sz="1600" dirty="0"/>
              <a:t> alta. </a:t>
            </a:r>
            <a:r>
              <a:rPr lang="es-ES" sz="1600" dirty="0" err="1"/>
              <a:t>Fruiteries</a:t>
            </a:r>
            <a:r>
              <a:rPr lang="es-ES" sz="1600" dirty="0"/>
              <a:t>, </a:t>
            </a:r>
            <a:r>
              <a:rPr lang="es-ES" sz="1600" dirty="0" err="1"/>
              <a:t>peixateries</a:t>
            </a:r>
            <a:r>
              <a:rPr lang="es-ES" sz="1600" dirty="0"/>
              <a:t> o </a:t>
            </a:r>
            <a:r>
              <a:rPr lang="es-ES" sz="1600" dirty="0" err="1"/>
              <a:t>carnisseries</a:t>
            </a:r>
            <a:r>
              <a:rPr lang="es-ES" sz="1600" dirty="0"/>
              <a:t> </a:t>
            </a:r>
            <a:r>
              <a:rPr lang="es-ES" sz="1600" dirty="0" err="1"/>
              <a:t>podrien</a:t>
            </a:r>
            <a:r>
              <a:rPr lang="es-ES" sz="1600" dirty="0"/>
              <a:t> entrar en </a:t>
            </a:r>
            <a:r>
              <a:rPr lang="es-ES" sz="1600" dirty="0" err="1"/>
              <a:t>aquest</a:t>
            </a:r>
            <a:r>
              <a:rPr lang="es-ES" sz="1600" dirty="0"/>
              <a:t> </a:t>
            </a:r>
            <a:r>
              <a:rPr lang="es-ES" sz="1600" dirty="0" err="1"/>
              <a:t>grup</a:t>
            </a:r>
            <a:r>
              <a:rPr lang="es-ES" sz="1600" dirty="0"/>
              <a:t>, igual que una bodega </a:t>
            </a:r>
            <a:r>
              <a:rPr lang="es-ES" sz="1600" dirty="0" err="1"/>
              <a:t>especialitzada</a:t>
            </a:r>
            <a:r>
              <a:rPr lang="es-ES" sz="1600" dirty="0"/>
              <a:t> en </a:t>
            </a:r>
            <a:r>
              <a:rPr lang="es-ES" sz="1600" dirty="0" err="1"/>
              <a:t>vins</a:t>
            </a:r>
            <a:r>
              <a:rPr lang="es-ES" sz="1600" dirty="0"/>
              <a:t> o una botiga de </a:t>
            </a:r>
            <a:r>
              <a:rPr lang="es-ES" sz="1600" dirty="0" err="1"/>
              <a:t>productes</a:t>
            </a:r>
            <a:r>
              <a:rPr lang="es-ES" sz="1600" dirty="0"/>
              <a:t> </a:t>
            </a:r>
            <a:r>
              <a:rPr lang="es-ES" sz="1600" dirty="0" err="1"/>
              <a:t>derivats</a:t>
            </a:r>
            <a:r>
              <a:rPr lang="es-ES" sz="1600" dirty="0"/>
              <a:t> del </a:t>
            </a:r>
            <a:r>
              <a:rPr lang="es-ES" sz="1600" dirty="0" err="1"/>
              <a:t>cafè</a:t>
            </a:r>
            <a:r>
              <a:rPr lang="es-ES" sz="1600" dirty="0"/>
              <a:t> o del te.</a:t>
            </a:r>
          </a:p>
          <a:p>
            <a:r>
              <a:rPr lang="ca-ES" sz="1600" dirty="0"/>
              <a:t> </a:t>
            </a:r>
            <a:r>
              <a:rPr lang="ca-ES" sz="1600" b="1" dirty="0"/>
              <a:t>Grup F (botigues </a:t>
            </a:r>
            <a:r>
              <a:rPr lang="ca-ES" sz="1600" b="1" i="1" dirty="0"/>
              <a:t>gourmet</a:t>
            </a:r>
            <a:r>
              <a:rPr lang="ca-ES" sz="1600" b="1" dirty="0"/>
              <a:t>): </a:t>
            </a:r>
            <a:r>
              <a:rPr lang="ca-ES" sz="1600" dirty="0"/>
              <a:t>mida petita, preu molt alt, oferta reduïda o segmentada, </a:t>
            </a:r>
            <a:r>
              <a:rPr lang="es-ES" sz="1600" dirty="0" err="1"/>
              <a:t>atenció</a:t>
            </a:r>
            <a:r>
              <a:rPr lang="es-ES" sz="1600" dirty="0"/>
              <a:t> al </a:t>
            </a:r>
            <a:r>
              <a:rPr lang="es-ES" sz="1600" dirty="0" err="1"/>
              <a:t>client</a:t>
            </a:r>
            <a:r>
              <a:rPr lang="es-ES" sz="1600" dirty="0"/>
              <a:t> </a:t>
            </a:r>
            <a:r>
              <a:rPr lang="es-ES" sz="1600" dirty="0" err="1"/>
              <a:t>molt</a:t>
            </a:r>
            <a:r>
              <a:rPr lang="es-ES" sz="1600" dirty="0"/>
              <a:t> alta, </a:t>
            </a:r>
            <a:r>
              <a:rPr lang="es-ES" sz="1600" dirty="0" err="1"/>
              <a:t>productes</a:t>
            </a:r>
            <a:r>
              <a:rPr lang="es-ES" sz="1600" dirty="0"/>
              <a:t> de luxe o </a:t>
            </a:r>
            <a:r>
              <a:rPr lang="es-ES" sz="1600" dirty="0" err="1"/>
              <a:t>molt</a:t>
            </a:r>
            <a:r>
              <a:rPr lang="es-ES" sz="1600" dirty="0"/>
              <a:t> </a:t>
            </a:r>
            <a:r>
              <a:rPr lang="es-ES" sz="1600" dirty="0" err="1"/>
              <a:t>seleccionats</a:t>
            </a:r>
            <a:r>
              <a:rPr lang="es-ES" sz="1600" dirty="0"/>
              <a:t>, </a:t>
            </a:r>
            <a:r>
              <a:rPr lang="es-ES" sz="1600" dirty="0" err="1"/>
              <a:t>presentació</a:t>
            </a:r>
            <a:r>
              <a:rPr lang="es-ES" sz="1600" dirty="0"/>
              <a:t> atractiva </a:t>
            </a:r>
            <a:r>
              <a:rPr lang="ca-ES" sz="1600" dirty="0"/>
              <a:t>dels productes. La Botiga del Gourmet d'El Corte Inglés, algunes vinateries, fleques o pastisseries molt selectes entrarien en aquest grup.</a:t>
            </a:r>
          </a:p>
        </p:txBody>
      </p:sp>
      <p:sp>
        <p:nvSpPr>
          <p:cNvPr id="4" name="Contenidor de número de diapositiva 3">
            <a:extLst>
              <a:ext uri="{FF2B5EF4-FFF2-40B4-BE49-F238E27FC236}">
                <a16:creationId xmlns:a16="http://schemas.microsoft.com/office/drawing/2014/main" id="{E9F11E09-D05E-4733-A657-AECA79305F9B}"/>
              </a:ext>
            </a:extLst>
          </p:cNvPr>
          <p:cNvSpPr>
            <a:spLocks noGrp="1"/>
          </p:cNvSpPr>
          <p:nvPr>
            <p:ph type="sldNum" sz="quarter" idx="12"/>
          </p:nvPr>
        </p:nvSpPr>
        <p:spPr/>
        <p:txBody>
          <a:bodyPr/>
          <a:lstStyle/>
          <a:p>
            <a:pPr>
              <a:defRPr/>
            </a:pPr>
            <a:fld id="{27D10B41-560B-4DCB-A92E-006156D477D9}" type="slidenum">
              <a:rPr lang="es-ES" smtClean="0"/>
              <a:pPr>
                <a:defRPr/>
              </a:pPr>
              <a:t>66</a:t>
            </a:fld>
            <a:endParaRPr lang="es-ES"/>
          </a:p>
        </p:txBody>
      </p:sp>
    </p:spTree>
    <p:extLst>
      <p:ext uri="{BB962C8B-B14F-4D97-AF65-F5344CB8AC3E}">
        <p14:creationId xmlns:p14="http://schemas.microsoft.com/office/powerpoint/2010/main" val="38484727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2A1B240E-B396-4385-B194-06F2810351D8}"/>
              </a:ext>
            </a:extLst>
          </p:cNvPr>
          <p:cNvSpPr>
            <a:spLocks noGrp="1"/>
          </p:cNvSpPr>
          <p:nvPr>
            <p:ph type="title"/>
          </p:nvPr>
        </p:nvSpPr>
        <p:spPr>
          <a:xfrm>
            <a:off x="635007" y="136520"/>
            <a:ext cx="7886700" cy="327567"/>
          </a:xfrm>
        </p:spPr>
        <p:txBody>
          <a:bodyPr>
            <a:normAutofit fontScale="90000"/>
          </a:bodyPr>
          <a:lstStyle/>
          <a:p>
            <a:r>
              <a:rPr lang="ca-ES" b="1" dirty="0">
                <a:solidFill>
                  <a:srgbClr val="002060"/>
                </a:solidFill>
              </a:rPr>
              <a:t>Grups estratègics a la distribució de productes electrodomèstics </a:t>
            </a:r>
            <a:endParaRPr lang="ca-ES" dirty="0"/>
          </a:p>
        </p:txBody>
      </p:sp>
      <p:pic>
        <p:nvPicPr>
          <p:cNvPr id="5" name="Imagen 72">
            <a:extLst>
              <a:ext uri="{FF2B5EF4-FFF2-40B4-BE49-F238E27FC236}">
                <a16:creationId xmlns:a16="http://schemas.microsoft.com/office/drawing/2014/main" id="{FC9C50BB-C064-42C0-AB0D-F46AFA42F8AE}"/>
              </a:ext>
            </a:extLst>
          </p:cNvPr>
          <p:cNvPicPr>
            <a:picLocks noGrp="1"/>
          </p:cNvPicPr>
          <p:nvPr>
            <p:ph idx="1"/>
          </p:nvPr>
        </p:nvPicPr>
        <p:blipFill>
          <a:blip r:embed="rId2" cstate="print"/>
          <a:stretch>
            <a:fillRect/>
          </a:stretch>
        </p:blipFill>
        <p:spPr bwMode="auto">
          <a:xfrm>
            <a:off x="628650" y="2590128"/>
            <a:ext cx="7886700" cy="3746629"/>
          </a:xfrm>
          <a:prstGeom prst="rect">
            <a:avLst/>
          </a:prstGeom>
          <a:noFill/>
          <a:ln w="9525">
            <a:noFill/>
            <a:miter lim="800000"/>
            <a:headEnd/>
            <a:tailEnd/>
          </a:ln>
        </p:spPr>
      </p:pic>
      <p:sp>
        <p:nvSpPr>
          <p:cNvPr id="4" name="Contenidor de número de diapositiva 3">
            <a:extLst>
              <a:ext uri="{FF2B5EF4-FFF2-40B4-BE49-F238E27FC236}">
                <a16:creationId xmlns:a16="http://schemas.microsoft.com/office/drawing/2014/main" id="{7465E7A6-B74A-4879-AE55-71AEE644DDEF}"/>
              </a:ext>
            </a:extLst>
          </p:cNvPr>
          <p:cNvSpPr>
            <a:spLocks noGrp="1"/>
          </p:cNvSpPr>
          <p:nvPr>
            <p:ph type="sldNum" sz="quarter" idx="12"/>
          </p:nvPr>
        </p:nvSpPr>
        <p:spPr/>
        <p:txBody>
          <a:bodyPr/>
          <a:lstStyle/>
          <a:p>
            <a:pPr>
              <a:defRPr/>
            </a:pPr>
            <a:fld id="{27D10B41-560B-4DCB-A92E-006156D477D9}" type="slidenum">
              <a:rPr lang="es-ES" smtClean="0"/>
              <a:pPr>
                <a:defRPr/>
              </a:pPr>
              <a:t>67</a:t>
            </a:fld>
            <a:endParaRPr lang="es-ES"/>
          </a:p>
        </p:txBody>
      </p:sp>
      <p:sp>
        <p:nvSpPr>
          <p:cNvPr id="6" name="CuadroTexto 5">
            <a:extLst>
              <a:ext uri="{FF2B5EF4-FFF2-40B4-BE49-F238E27FC236}">
                <a16:creationId xmlns:a16="http://schemas.microsoft.com/office/drawing/2014/main" id="{A50DAB6E-8C6C-48FA-89B7-BEDCDD0DDF4D}"/>
              </a:ext>
            </a:extLst>
          </p:cNvPr>
          <p:cNvSpPr txBox="1"/>
          <p:nvPr/>
        </p:nvSpPr>
        <p:spPr>
          <a:xfrm>
            <a:off x="395536" y="363233"/>
            <a:ext cx="8568952" cy="2031325"/>
          </a:xfrm>
          <a:prstGeom prst="rect">
            <a:avLst/>
          </a:prstGeom>
          <a:noFill/>
        </p:spPr>
        <p:txBody>
          <a:bodyPr wrap="square">
            <a:spAutoFit/>
          </a:bodyPr>
          <a:lstStyle/>
          <a:p>
            <a:r>
              <a:rPr lang="ca-ES" b="1" u="sng" dirty="0"/>
              <a:t>Especialització</a:t>
            </a:r>
            <a:r>
              <a:rPr lang="ca-ES" dirty="0"/>
              <a:t> en la venda d’aquests tipus de productes amb el que això comporta de valor afegit en el moment de la compra, a través de l’atenció i informació personalitzada i professional al comprador.</a:t>
            </a:r>
          </a:p>
          <a:p>
            <a:r>
              <a:rPr lang="ca-ES" b="1" u="sng" dirty="0"/>
              <a:t>Preu</a:t>
            </a:r>
            <a:r>
              <a:rPr lang="ca-ES" dirty="0"/>
              <a:t> en funció de la capacitat de negociació i ubicació del punt de venda que influenciarà en el preu final. L’assortiment de productes, ubicació del punt de venda i qualificació del personal de venda influenciaran en el preu final del producte.</a:t>
            </a:r>
          </a:p>
        </p:txBody>
      </p:sp>
    </p:spTree>
    <p:extLst>
      <p:ext uri="{BB962C8B-B14F-4D97-AF65-F5344CB8AC3E}">
        <p14:creationId xmlns:p14="http://schemas.microsoft.com/office/powerpoint/2010/main" val="13810497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863103AD-233E-4807-852A-4A4E53D08D0F}"/>
              </a:ext>
            </a:extLst>
          </p:cNvPr>
          <p:cNvSpPr>
            <a:spLocks noGrp="1"/>
          </p:cNvSpPr>
          <p:nvPr>
            <p:ph type="title"/>
          </p:nvPr>
        </p:nvSpPr>
        <p:spPr>
          <a:xfrm>
            <a:off x="457200" y="261957"/>
            <a:ext cx="8229600" cy="1143000"/>
          </a:xfrm>
        </p:spPr>
        <p:txBody>
          <a:bodyPr>
            <a:noAutofit/>
          </a:bodyPr>
          <a:lstStyle/>
          <a:p>
            <a:r>
              <a:rPr lang="ca-ES" sz="3600" b="1" dirty="0">
                <a:solidFill>
                  <a:srgbClr val="002060"/>
                </a:solidFill>
              </a:rPr>
              <a:t>Grups estratègics a la distribució de productes electrodomèstics </a:t>
            </a:r>
          </a:p>
        </p:txBody>
      </p:sp>
      <p:sp>
        <p:nvSpPr>
          <p:cNvPr id="3" name="Contenidor de contingut 2">
            <a:extLst>
              <a:ext uri="{FF2B5EF4-FFF2-40B4-BE49-F238E27FC236}">
                <a16:creationId xmlns:a16="http://schemas.microsoft.com/office/drawing/2014/main" id="{A6E0C8D5-B785-435C-93AE-0BC39188A205}"/>
              </a:ext>
            </a:extLst>
          </p:cNvPr>
          <p:cNvSpPr>
            <a:spLocks noGrp="1"/>
          </p:cNvSpPr>
          <p:nvPr>
            <p:ph idx="1"/>
          </p:nvPr>
        </p:nvSpPr>
        <p:spPr>
          <a:xfrm>
            <a:off x="457200" y="1600201"/>
            <a:ext cx="8229600" cy="4493096"/>
          </a:xfrm>
        </p:spPr>
        <p:txBody>
          <a:bodyPr>
            <a:normAutofit/>
          </a:bodyPr>
          <a:lstStyle/>
          <a:p>
            <a:pPr marL="0" indent="0">
              <a:buNone/>
            </a:pPr>
            <a:endParaRPr lang="ca-ES" sz="2000" dirty="0"/>
          </a:p>
          <a:p>
            <a:pPr lvl="0"/>
            <a:r>
              <a:rPr lang="ca-ES" sz="2000" b="1" u="sng" dirty="0"/>
              <a:t>Grans superfícies generalistes</a:t>
            </a:r>
            <a:r>
              <a:rPr lang="ca-ES" sz="2000" dirty="0"/>
              <a:t>: amb un gran poder de negociació. Oferiran preu més baix però menor gama de productes i una atenció mínima en la decisió de compra.</a:t>
            </a:r>
          </a:p>
          <a:p>
            <a:pPr lvl="0"/>
            <a:endParaRPr lang="ca-ES" sz="2000" dirty="0"/>
          </a:p>
          <a:p>
            <a:pPr lvl="0"/>
            <a:r>
              <a:rPr lang="ca-ES" sz="2000" b="1" u="sng" dirty="0"/>
              <a:t>Grans/ mitjanes superfícies especialitzades</a:t>
            </a:r>
            <a:r>
              <a:rPr lang="ca-ES" sz="2000" dirty="0"/>
              <a:t>. Tenen, també, un gran poder de negociació però el seu preu tindrà que repercutir els costos d’una ubicació més cèntrica i un personal amb més formació. Més marques per oferir.</a:t>
            </a:r>
          </a:p>
          <a:p>
            <a:pPr lvl="0"/>
            <a:endParaRPr lang="ca-ES" sz="2000" dirty="0"/>
          </a:p>
          <a:p>
            <a:pPr lvl="0"/>
            <a:r>
              <a:rPr lang="ca-ES" sz="2000" b="1" u="sng" dirty="0"/>
              <a:t>Minoristes especialitzats</a:t>
            </a:r>
            <a:r>
              <a:rPr lang="ca-ES" sz="2000" dirty="0"/>
              <a:t>, associats a centrals de compra per poder aconseguir bons preus. La seva atenció més personalitzada i la seva ubicació al centre de les ciutats significa costos més elevats.</a:t>
            </a:r>
          </a:p>
          <a:p>
            <a:pPr marL="0" indent="0">
              <a:buNone/>
            </a:pPr>
            <a:endParaRPr lang="ca-ES" dirty="0"/>
          </a:p>
          <a:p>
            <a:endParaRPr lang="ca-ES" dirty="0"/>
          </a:p>
        </p:txBody>
      </p:sp>
      <p:sp>
        <p:nvSpPr>
          <p:cNvPr id="4" name="Contenidor de número de diapositiva 3">
            <a:extLst>
              <a:ext uri="{FF2B5EF4-FFF2-40B4-BE49-F238E27FC236}">
                <a16:creationId xmlns:a16="http://schemas.microsoft.com/office/drawing/2014/main" id="{C14A7556-19A8-408A-BD44-9C83D31B6622}"/>
              </a:ext>
            </a:extLst>
          </p:cNvPr>
          <p:cNvSpPr>
            <a:spLocks noGrp="1"/>
          </p:cNvSpPr>
          <p:nvPr>
            <p:ph type="sldNum" sz="quarter" idx="12"/>
          </p:nvPr>
        </p:nvSpPr>
        <p:spPr/>
        <p:txBody>
          <a:bodyPr/>
          <a:lstStyle/>
          <a:p>
            <a:pPr>
              <a:defRPr/>
            </a:pPr>
            <a:fld id="{27D10B41-560B-4DCB-A92E-006156D477D9}" type="slidenum">
              <a:rPr lang="es-ES" smtClean="0"/>
              <a:pPr>
                <a:defRPr/>
              </a:pPr>
              <a:t>68</a:t>
            </a:fld>
            <a:endParaRPr lang="es-ES"/>
          </a:p>
        </p:txBody>
      </p:sp>
    </p:spTree>
    <p:extLst>
      <p:ext uri="{BB962C8B-B14F-4D97-AF65-F5344CB8AC3E}">
        <p14:creationId xmlns:p14="http://schemas.microsoft.com/office/powerpoint/2010/main" val="1661846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6631EB6A-D3BF-499C-8547-BB96AF12800C}"/>
              </a:ext>
            </a:extLst>
          </p:cNvPr>
          <p:cNvSpPr>
            <a:spLocks noGrp="1"/>
          </p:cNvSpPr>
          <p:nvPr>
            <p:ph type="title"/>
          </p:nvPr>
        </p:nvSpPr>
        <p:spPr/>
        <p:txBody>
          <a:bodyPr>
            <a:normAutofit/>
          </a:bodyPr>
          <a:lstStyle/>
          <a:p>
            <a:r>
              <a:rPr lang="ca-ES" b="1" dirty="0">
                <a:solidFill>
                  <a:srgbClr val="002060"/>
                </a:solidFill>
              </a:rPr>
              <a:t>Grups estratègics sector tèxtil</a:t>
            </a:r>
            <a:endParaRPr lang="ca-ES" dirty="0"/>
          </a:p>
        </p:txBody>
      </p:sp>
      <p:pic>
        <p:nvPicPr>
          <p:cNvPr id="6" name="Contenidor de contingut 5">
            <a:extLst>
              <a:ext uri="{FF2B5EF4-FFF2-40B4-BE49-F238E27FC236}">
                <a16:creationId xmlns:a16="http://schemas.microsoft.com/office/drawing/2014/main" id="{D6BFE6DC-5DB1-4385-B952-F7652DEF77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5223" y="1772816"/>
            <a:ext cx="6682342" cy="4176464"/>
          </a:xfrm>
        </p:spPr>
      </p:pic>
      <p:sp>
        <p:nvSpPr>
          <p:cNvPr id="4" name="Contenidor de número de diapositiva 3">
            <a:extLst>
              <a:ext uri="{FF2B5EF4-FFF2-40B4-BE49-F238E27FC236}">
                <a16:creationId xmlns:a16="http://schemas.microsoft.com/office/drawing/2014/main" id="{21815D97-4820-4D4D-87DB-F3F4F32374DA}"/>
              </a:ext>
            </a:extLst>
          </p:cNvPr>
          <p:cNvSpPr>
            <a:spLocks noGrp="1"/>
          </p:cNvSpPr>
          <p:nvPr>
            <p:ph type="sldNum" sz="quarter" idx="12"/>
          </p:nvPr>
        </p:nvSpPr>
        <p:spPr/>
        <p:txBody>
          <a:bodyPr/>
          <a:lstStyle/>
          <a:p>
            <a:pPr>
              <a:defRPr/>
            </a:pPr>
            <a:fld id="{27D10B41-560B-4DCB-A92E-006156D477D9}" type="slidenum">
              <a:rPr lang="es-ES" smtClean="0"/>
              <a:pPr>
                <a:defRPr/>
              </a:pPr>
              <a:t>69</a:t>
            </a:fld>
            <a:endParaRPr lang="es-ES"/>
          </a:p>
        </p:txBody>
      </p:sp>
    </p:spTree>
    <p:extLst>
      <p:ext uri="{BB962C8B-B14F-4D97-AF65-F5344CB8AC3E}">
        <p14:creationId xmlns:p14="http://schemas.microsoft.com/office/powerpoint/2010/main" val="839812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806AFED1-68C1-4F1C-B065-17E6925AF982}"/>
              </a:ext>
            </a:extLst>
          </p:cNvPr>
          <p:cNvSpPr txBox="1">
            <a:spLocks noGrp="1" noChangeArrowheads="1"/>
          </p:cNvSpPr>
          <p:nvPr>
            <p:ph type="title"/>
          </p:nvPr>
        </p:nvSpPr>
        <p:spPr bwMode="auto">
          <a:xfrm>
            <a:off x="640273" y="783071"/>
            <a:ext cx="7886700" cy="424732"/>
          </a:xfrm>
          <a:prstGeom prst="rect">
            <a:avLst/>
          </a:prstGeom>
          <a:noFill/>
          <a:ln w="9525">
            <a:noFill/>
            <a:miter lim="800000"/>
            <a:headEnd/>
            <a:tailEnd/>
          </a:ln>
        </p:spPr>
        <p:txBody>
          <a:bodyPr>
            <a:spAutoFit/>
          </a:bodyPr>
          <a:lstStyle/>
          <a:p>
            <a:r>
              <a:rPr lang="es-ES" sz="2400" b="0" dirty="0"/>
              <a:t>PERFIL ESTRATÈGIC DE L’ENTORN</a:t>
            </a:r>
            <a:endParaRPr lang="ca-ES" sz="2400" b="0" dirty="0"/>
          </a:p>
        </p:txBody>
      </p:sp>
      <p:sp>
        <p:nvSpPr>
          <p:cNvPr id="3" name="Marcador de contenido 2">
            <a:extLst>
              <a:ext uri="{FF2B5EF4-FFF2-40B4-BE49-F238E27FC236}">
                <a16:creationId xmlns:a16="http://schemas.microsoft.com/office/drawing/2014/main" id="{05AA8695-EBAF-4697-B27B-368FBC79010E}"/>
              </a:ext>
            </a:extLst>
          </p:cNvPr>
          <p:cNvSpPr>
            <a:spLocks noGrp="1"/>
          </p:cNvSpPr>
          <p:nvPr>
            <p:ph idx="1"/>
          </p:nvPr>
        </p:nvSpPr>
        <p:spPr/>
        <p:txBody>
          <a:bodyPr/>
          <a:lstStyle/>
          <a:p>
            <a:pPr marL="0" indent="0">
              <a:lnSpc>
                <a:spcPct val="90000"/>
              </a:lnSpc>
              <a:spcBef>
                <a:spcPct val="20000"/>
              </a:spcBef>
              <a:buClr>
                <a:srgbClr val="FF0000"/>
              </a:buClr>
              <a:buNone/>
            </a:pPr>
            <a:r>
              <a:rPr lang="ca-ES" sz="2000" u="sng" dirty="0">
                <a:solidFill>
                  <a:srgbClr val="FF0000"/>
                </a:solidFill>
              </a:rPr>
              <a:t>Límits de l’entorn</a:t>
            </a:r>
          </a:p>
          <a:p>
            <a:pPr marL="571500" indent="-571500">
              <a:lnSpc>
                <a:spcPct val="90000"/>
              </a:lnSpc>
              <a:spcBef>
                <a:spcPct val="20000"/>
              </a:spcBef>
              <a:buClr>
                <a:srgbClr val="FF0000"/>
              </a:buClr>
            </a:pPr>
            <a:endParaRPr lang="ca-ES" sz="2000" dirty="0"/>
          </a:p>
          <a:p>
            <a:pPr marL="571500" indent="-571500">
              <a:lnSpc>
                <a:spcPct val="90000"/>
              </a:lnSpc>
              <a:spcBef>
                <a:spcPct val="20000"/>
              </a:spcBef>
              <a:buClr>
                <a:srgbClr val="FF0000"/>
              </a:buClr>
              <a:buFontTx/>
              <a:buChar char="•"/>
            </a:pPr>
            <a:r>
              <a:rPr lang="ca-ES" sz="2000" dirty="0"/>
              <a:t>V</a:t>
            </a:r>
            <a:r>
              <a:rPr lang="ca-ES" sz="2000" b="0" dirty="0"/>
              <a:t>ariables que tenen impacte significatiu  a l’activitat de l’empresa.</a:t>
            </a:r>
          </a:p>
          <a:p>
            <a:pPr marL="571500" indent="-571500">
              <a:lnSpc>
                <a:spcPct val="90000"/>
              </a:lnSpc>
              <a:spcBef>
                <a:spcPct val="20000"/>
              </a:spcBef>
              <a:buClr>
                <a:srgbClr val="FF0000"/>
              </a:buClr>
              <a:buFontTx/>
              <a:buChar char="•"/>
            </a:pPr>
            <a:r>
              <a:rPr lang="ca-ES" sz="2000" b="0" dirty="0"/>
              <a:t>Nivell d’anàlisi: mundial, …, local.</a:t>
            </a:r>
          </a:p>
          <a:p>
            <a:pPr marL="571500" indent="-571500">
              <a:lnSpc>
                <a:spcPct val="90000"/>
              </a:lnSpc>
              <a:spcBef>
                <a:spcPct val="20000"/>
              </a:spcBef>
              <a:buClr>
                <a:srgbClr val="FF0000"/>
              </a:buClr>
              <a:buFontTx/>
              <a:buChar char="•"/>
            </a:pPr>
            <a:endParaRPr lang="ca-ES" sz="2000" dirty="0">
              <a:sym typeface="Wingdings" pitchFamily="2" charset="2"/>
            </a:endParaRPr>
          </a:p>
          <a:p>
            <a:pPr>
              <a:lnSpc>
                <a:spcPct val="90000"/>
              </a:lnSpc>
              <a:spcBef>
                <a:spcPct val="20000"/>
              </a:spcBef>
              <a:buClr>
                <a:srgbClr val="FF0000"/>
              </a:buClr>
            </a:pPr>
            <a:r>
              <a:rPr lang="ca-ES" sz="2000" b="0" dirty="0">
                <a:sym typeface="Wingdings" pitchFamily="2" charset="2"/>
              </a:rPr>
              <a:t>Delimitar el tipus d’informació necessària i l’amplitud del diagnòstic.</a:t>
            </a:r>
            <a:endParaRPr lang="ca-ES" sz="2000" b="0" dirty="0"/>
          </a:p>
          <a:p>
            <a:endParaRPr lang="es-ES" dirty="0"/>
          </a:p>
        </p:txBody>
      </p:sp>
      <p:sp>
        <p:nvSpPr>
          <p:cNvPr id="4" name="Marcador de número de diapositiva 3">
            <a:extLst>
              <a:ext uri="{FF2B5EF4-FFF2-40B4-BE49-F238E27FC236}">
                <a16:creationId xmlns:a16="http://schemas.microsoft.com/office/drawing/2014/main" id="{7743F341-64BA-458F-9CDF-F3BC414FE1AC}"/>
              </a:ext>
            </a:extLst>
          </p:cNvPr>
          <p:cNvSpPr>
            <a:spLocks noGrp="1"/>
          </p:cNvSpPr>
          <p:nvPr>
            <p:ph type="sldNum" sz="quarter" idx="12"/>
          </p:nvPr>
        </p:nvSpPr>
        <p:spPr/>
        <p:txBody>
          <a:bodyPr/>
          <a:lstStyle/>
          <a:p>
            <a:pPr>
              <a:defRPr/>
            </a:pPr>
            <a:fld id="{27D10B41-560B-4DCB-A92E-006156D477D9}" type="slidenum">
              <a:rPr lang="es-ES" smtClean="0"/>
              <a:pPr>
                <a:defRPr/>
              </a:pPr>
              <a:t>7</a:t>
            </a:fld>
            <a:endParaRPr lang="es-ES"/>
          </a:p>
        </p:txBody>
      </p:sp>
    </p:spTree>
    <p:extLst>
      <p:ext uri="{BB962C8B-B14F-4D97-AF65-F5344CB8AC3E}">
        <p14:creationId xmlns:p14="http://schemas.microsoft.com/office/powerpoint/2010/main" val="35123083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Program Files (x86)\Microsoft Office\MEDIA\CAGCAT10\j0293844.wmf"/>
          <p:cNvPicPr>
            <a:picLocks noGrp="1" noChangeAspect="1" noChangeArrowheads="1"/>
          </p:cNvPicPr>
          <p:nvPr>
            <p:ph idx="1"/>
          </p:nvPr>
        </p:nvPicPr>
        <p:blipFill>
          <a:blip r:embed="rId2" cstate="print">
            <a:grayscl/>
          </a:blip>
          <a:stretch>
            <a:fillRect/>
          </a:stretch>
        </p:blipFill>
        <p:spPr>
          <a:xfrm>
            <a:off x="611188" y="2205038"/>
            <a:ext cx="557212" cy="585787"/>
          </a:xfrm>
          <a:effectLst>
            <a:outerShdw blurRad="292100" dist="139700" dir="2700000" algn="tl" rotWithShape="0">
              <a:srgbClr val="333333">
                <a:alpha val="65000"/>
              </a:srgbClr>
            </a:outerShdw>
          </a:effectLst>
        </p:spPr>
      </p:pic>
      <p:sp>
        <p:nvSpPr>
          <p:cNvPr id="6" name="Rectangle 8"/>
          <p:cNvSpPr>
            <a:spLocks noGrp="1" noChangeArrowheads="1"/>
          </p:cNvSpPr>
          <p:nvPr>
            <p:ph type="sldNum" sz="quarter" idx="12"/>
          </p:nvPr>
        </p:nvSpPr>
        <p:spPr>
          <a:ln/>
        </p:spPr>
        <p:txBody>
          <a:bodyPr/>
          <a:lstStyle/>
          <a:p>
            <a:pPr>
              <a:defRPr/>
            </a:pPr>
            <a:fld id="{09767BA4-D51C-4F42-84AF-CBD3B49AC575}" type="slidenum">
              <a:rPr lang="ca-ES"/>
              <a:pPr>
                <a:defRPr/>
              </a:pPr>
              <a:t>70</a:t>
            </a:fld>
            <a:endParaRPr lang="ca-ES"/>
          </a:p>
        </p:txBody>
      </p:sp>
      <p:sp>
        <p:nvSpPr>
          <p:cNvPr id="65540" name="Text Box 123"/>
          <p:cNvSpPr txBox="1">
            <a:spLocks noChangeArrowheads="1"/>
          </p:cNvSpPr>
          <p:nvPr/>
        </p:nvSpPr>
        <p:spPr bwMode="auto">
          <a:xfrm>
            <a:off x="611188" y="620713"/>
            <a:ext cx="7632700" cy="830997"/>
          </a:xfrm>
          <a:prstGeom prst="rect">
            <a:avLst/>
          </a:prstGeom>
          <a:noFill/>
          <a:ln w="9525">
            <a:noFill/>
            <a:miter lim="800000"/>
            <a:headEnd/>
            <a:tailEnd/>
          </a:ln>
        </p:spPr>
        <p:txBody>
          <a:bodyPr>
            <a:spAutoFit/>
          </a:bodyPr>
          <a:lstStyle/>
          <a:p>
            <a:endParaRPr lang="es-ES" sz="2400" dirty="0"/>
          </a:p>
          <a:p>
            <a:r>
              <a:rPr lang="es-ES" sz="2400" dirty="0"/>
              <a:t>ANÀLISI DELS COMPETIDORS</a:t>
            </a:r>
            <a:endParaRPr lang="ca-ES" sz="2400" dirty="0"/>
          </a:p>
        </p:txBody>
      </p:sp>
      <p:sp>
        <p:nvSpPr>
          <p:cNvPr id="65541" name="Text Box 5"/>
          <p:cNvSpPr txBox="1">
            <a:spLocks noChangeArrowheads="1"/>
          </p:cNvSpPr>
          <p:nvPr/>
        </p:nvSpPr>
        <p:spPr bwMode="auto">
          <a:xfrm>
            <a:off x="1331640" y="1844824"/>
            <a:ext cx="7632700" cy="4308872"/>
          </a:xfrm>
          <a:prstGeom prst="rect">
            <a:avLst/>
          </a:prstGeom>
          <a:noFill/>
          <a:ln w="9525">
            <a:noFill/>
            <a:miter lim="800000"/>
            <a:headEnd/>
            <a:tailEnd/>
          </a:ln>
        </p:spPr>
        <p:txBody>
          <a:bodyPr>
            <a:spAutoFit/>
          </a:bodyPr>
          <a:lstStyle/>
          <a:p>
            <a:pPr marL="342900" indent="-342900">
              <a:buClr>
                <a:srgbClr val="FF0000"/>
              </a:buClr>
            </a:pPr>
            <a:r>
              <a:rPr lang="ca-ES" sz="2000" b="1" dirty="0">
                <a:solidFill>
                  <a:srgbClr val="FF0000"/>
                </a:solidFill>
              </a:rPr>
              <a:t>Objectiu:</a:t>
            </a:r>
            <a:r>
              <a:rPr lang="ca-ES" sz="2000" dirty="0">
                <a:solidFill>
                  <a:srgbClr val="FF0000"/>
                </a:solidFill>
              </a:rPr>
              <a:t> </a:t>
            </a:r>
            <a:r>
              <a:rPr lang="ca-ES" sz="2000" dirty="0">
                <a:solidFill>
                  <a:srgbClr val="7030A0"/>
                </a:solidFill>
              </a:rPr>
              <a:t>Investigar el comportament i reaccions dels competidors directes.</a:t>
            </a:r>
          </a:p>
          <a:p>
            <a:pPr marL="342900" indent="-342900">
              <a:buClr>
                <a:srgbClr val="FF0000"/>
              </a:buClr>
            </a:pPr>
            <a:endParaRPr lang="ca-ES" sz="2000" b="1" dirty="0">
              <a:solidFill>
                <a:schemeClr val="folHlink"/>
              </a:solidFill>
            </a:endParaRPr>
          </a:p>
          <a:p>
            <a:pPr marL="342900" indent="-342900">
              <a:buClr>
                <a:srgbClr val="FF0000"/>
              </a:buClr>
            </a:pPr>
            <a:r>
              <a:rPr lang="ca-ES" sz="2000" b="1" dirty="0">
                <a:solidFill>
                  <a:srgbClr val="FF0000"/>
                </a:solidFill>
              </a:rPr>
              <a:t>Per què investigar als competidors?</a:t>
            </a:r>
          </a:p>
          <a:p>
            <a:pPr marL="342900" indent="-342900">
              <a:buClr>
                <a:srgbClr val="FF0000"/>
              </a:buClr>
            </a:pPr>
            <a:endParaRPr lang="ca-ES" sz="2000" b="1" dirty="0">
              <a:solidFill>
                <a:srgbClr val="FF0000"/>
              </a:solidFill>
            </a:endParaRPr>
          </a:p>
          <a:p>
            <a:pPr marL="342900" indent="-342900">
              <a:buClr>
                <a:srgbClr val="FF0000"/>
              </a:buClr>
              <a:buFontTx/>
              <a:buChar char="•"/>
            </a:pPr>
            <a:r>
              <a:rPr lang="ca-ES" sz="2000" dirty="0"/>
              <a:t>Identificar quina és l’estratègia que estan seguint.</a:t>
            </a:r>
          </a:p>
          <a:p>
            <a:pPr marL="342900" indent="-342900">
              <a:buClr>
                <a:srgbClr val="FF0000"/>
              </a:buClr>
              <a:buFontTx/>
              <a:buChar char="•"/>
            </a:pPr>
            <a:r>
              <a:rPr lang="ca-ES" sz="2000" dirty="0"/>
              <a:t>Respondre ràpidament a l’estratègia de la manera més adequada.</a:t>
            </a:r>
          </a:p>
          <a:p>
            <a:pPr marL="342900" indent="-342900">
              <a:buClr>
                <a:srgbClr val="FF0000"/>
              </a:buClr>
              <a:buFontTx/>
              <a:buChar char="•"/>
            </a:pPr>
            <a:r>
              <a:rPr lang="ca-ES" sz="2000" dirty="0"/>
              <a:t>Intentar conèixer abans la seva possible resposta a una acció de la nostre empresa</a:t>
            </a:r>
          </a:p>
          <a:p>
            <a:pPr marL="342900" indent="-342900">
              <a:buClr>
                <a:srgbClr val="FF0000"/>
              </a:buClr>
              <a:buFontTx/>
              <a:buAutoNum type="arabicPeriod"/>
            </a:pPr>
            <a:endParaRPr lang="ca-ES" sz="2000" dirty="0"/>
          </a:p>
          <a:p>
            <a:pPr marL="342900" indent="-342900">
              <a:buClr>
                <a:srgbClr val="FF0000"/>
              </a:buClr>
            </a:pPr>
            <a:r>
              <a:rPr lang="ca-ES" sz="2000" b="1" dirty="0">
                <a:solidFill>
                  <a:srgbClr val="7030A0"/>
                </a:solidFill>
              </a:rPr>
              <a:t>Especialment rellevant si hi ha pocs competidors.</a:t>
            </a:r>
          </a:p>
          <a:p>
            <a:pPr marL="342900" indent="-342900">
              <a:buClr>
                <a:srgbClr val="FF0000"/>
              </a:buClr>
            </a:pPr>
            <a:endParaRPr lang="ca-ES" b="1" dirty="0"/>
          </a:p>
          <a:p>
            <a:pPr marL="342900" indent="-342900">
              <a:buClr>
                <a:srgbClr val="FF0000"/>
              </a:buClr>
            </a:pPr>
            <a:endParaRPr lang="ca-ES" sz="1600" b="1" dirty="0">
              <a:solidFill>
                <a:schemeClr val="folHlink"/>
              </a:solidFill>
            </a:endParaRPr>
          </a:p>
        </p:txBody>
      </p:sp>
      <p:pic>
        <p:nvPicPr>
          <p:cNvPr id="3076" name="Picture 4" descr="C:\Users\ARGO14\AppData\Local\Microsoft\Windows\Temporary Internet Files\Content.IE5\I3XZBN8X\MC900351932[1].wmf"/>
          <p:cNvPicPr>
            <a:picLocks noChangeAspect="1" noChangeArrowheads="1"/>
          </p:cNvPicPr>
          <p:nvPr/>
        </p:nvPicPr>
        <p:blipFill>
          <a:blip r:embed="rId3" cstate="print">
            <a:grayscl/>
            <a:biLevel thresh="50000"/>
          </a:blip>
          <a:srcRect/>
          <a:stretch>
            <a:fillRect/>
          </a:stretch>
        </p:blipFill>
        <p:spPr bwMode="auto">
          <a:xfrm rot="953829">
            <a:off x="900113" y="4652963"/>
            <a:ext cx="268287" cy="52546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a:ln/>
        </p:spPr>
        <p:txBody>
          <a:bodyPr/>
          <a:lstStyle/>
          <a:p>
            <a:pPr>
              <a:defRPr/>
            </a:pPr>
            <a:fld id="{B68AD91B-9545-4E98-B65B-691E9673E126}" type="slidenum">
              <a:rPr lang="ca-ES"/>
              <a:pPr>
                <a:defRPr/>
              </a:pPr>
              <a:t>71</a:t>
            </a:fld>
            <a:endParaRPr lang="ca-ES"/>
          </a:p>
        </p:txBody>
      </p:sp>
      <p:sp>
        <p:nvSpPr>
          <p:cNvPr id="66564" name="Text Box 123"/>
          <p:cNvSpPr txBox="1">
            <a:spLocks noChangeArrowheads="1"/>
          </p:cNvSpPr>
          <p:nvPr/>
        </p:nvSpPr>
        <p:spPr bwMode="auto">
          <a:xfrm>
            <a:off x="611188" y="620713"/>
            <a:ext cx="7632700" cy="830997"/>
          </a:xfrm>
          <a:prstGeom prst="rect">
            <a:avLst/>
          </a:prstGeom>
          <a:noFill/>
          <a:ln w="9525">
            <a:noFill/>
            <a:miter lim="800000"/>
            <a:headEnd/>
            <a:tailEnd/>
          </a:ln>
        </p:spPr>
        <p:txBody>
          <a:bodyPr>
            <a:spAutoFit/>
          </a:bodyPr>
          <a:lstStyle/>
          <a:p>
            <a:endParaRPr lang="es-ES" sz="2400" dirty="0"/>
          </a:p>
          <a:p>
            <a:r>
              <a:rPr lang="es-ES" sz="2400" dirty="0"/>
              <a:t>ANÀLISI DELS COMPETIDORS</a:t>
            </a:r>
            <a:endParaRPr lang="ca-ES" sz="2400" dirty="0"/>
          </a:p>
        </p:txBody>
      </p:sp>
      <p:sp>
        <p:nvSpPr>
          <p:cNvPr id="66565" name="Text Box 5"/>
          <p:cNvSpPr txBox="1">
            <a:spLocks noChangeArrowheads="1"/>
          </p:cNvSpPr>
          <p:nvPr/>
        </p:nvSpPr>
        <p:spPr bwMode="auto">
          <a:xfrm>
            <a:off x="684212" y="1773238"/>
            <a:ext cx="8136259" cy="4739759"/>
          </a:xfrm>
          <a:prstGeom prst="rect">
            <a:avLst/>
          </a:prstGeom>
          <a:noFill/>
          <a:ln w="9525">
            <a:noFill/>
            <a:miter lim="800000"/>
            <a:headEnd/>
            <a:tailEnd/>
          </a:ln>
        </p:spPr>
        <p:txBody>
          <a:bodyPr wrap="square">
            <a:spAutoFit/>
          </a:bodyPr>
          <a:lstStyle/>
          <a:p>
            <a:pPr marL="342900" indent="-342900">
              <a:buClr>
                <a:srgbClr val="FF0000"/>
              </a:buClr>
            </a:pPr>
            <a:r>
              <a:rPr lang="ca-ES" b="1" dirty="0">
                <a:solidFill>
                  <a:srgbClr val="FF0000"/>
                </a:solidFill>
              </a:rPr>
              <a:t>Dues activitats fonamentals:</a:t>
            </a:r>
          </a:p>
          <a:p>
            <a:pPr marL="342900" indent="-342900">
              <a:buClr>
                <a:srgbClr val="FF0000"/>
              </a:buClr>
            </a:pPr>
            <a:endParaRPr lang="ca-ES" b="1" dirty="0">
              <a:solidFill>
                <a:srgbClr val="FF0000"/>
              </a:solidFill>
            </a:endParaRPr>
          </a:p>
          <a:p>
            <a:pPr marL="342900" indent="-342900">
              <a:buClr>
                <a:srgbClr val="FF0000"/>
              </a:buClr>
              <a:buFontTx/>
              <a:buAutoNum type="arabicPeriod"/>
            </a:pPr>
            <a:r>
              <a:rPr lang="ca-ES" dirty="0"/>
              <a:t>Recollida d’informació sobre els competidors (base de dades </a:t>
            </a:r>
            <a:r>
              <a:rPr lang="ca-ES" dirty="0" err="1"/>
              <a:t>sabi</a:t>
            </a:r>
            <a:r>
              <a:rPr lang="ca-ES" dirty="0"/>
              <a:t> i altres)</a:t>
            </a:r>
          </a:p>
          <a:p>
            <a:pPr marL="342900" indent="-342900">
              <a:buClr>
                <a:srgbClr val="FF0000"/>
              </a:buClr>
              <a:buFontTx/>
              <a:buAutoNum type="arabicPeriod"/>
            </a:pPr>
            <a:r>
              <a:rPr lang="ca-ES" dirty="0"/>
              <a:t>Predicció del comportament dels competidors</a:t>
            </a:r>
          </a:p>
          <a:p>
            <a:pPr marL="342900" indent="-342900">
              <a:buClr>
                <a:srgbClr val="FF0000"/>
              </a:buClr>
            </a:pPr>
            <a:endParaRPr lang="ca-ES" dirty="0"/>
          </a:p>
          <a:p>
            <a:pPr marL="342900" indent="-342900">
              <a:buClr>
                <a:srgbClr val="FF0000"/>
              </a:buClr>
              <a:buFontTx/>
              <a:buAutoNum type="arabicPeriod"/>
            </a:pPr>
            <a:r>
              <a:rPr lang="ca-ES" b="1" u="sng" dirty="0">
                <a:solidFill>
                  <a:srgbClr val="7030A0"/>
                </a:solidFill>
              </a:rPr>
              <a:t>Per què investigar als competidors?</a:t>
            </a:r>
          </a:p>
          <a:p>
            <a:pPr marL="342900" indent="-342900">
              <a:buClr>
                <a:srgbClr val="FF0000"/>
              </a:buClr>
              <a:buFontTx/>
              <a:buChar char="•"/>
            </a:pPr>
            <a:r>
              <a:rPr lang="ca-ES" dirty="0"/>
              <a:t>Ús d’informació pública</a:t>
            </a:r>
          </a:p>
          <a:p>
            <a:pPr marL="342900" indent="-342900">
              <a:buClr>
                <a:srgbClr val="FF0000"/>
              </a:buClr>
              <a:buFontTx/>
              <a:buChar char="•"/>
            </a:pPr>
            <a:r>
              <a:rPr lang="ca-ES" dirty="0"/>
              <a:t>Sistemes d’intel·ligència competitiva</a:t>
            </a:r>
          </a:p>
          <a:p>
            <a:pPr marL="342900" indent="-342900">
              <a:buClr>
                <a:srgbClr val="FF0000"/>
              </a:buClr>
              <a:buFontTx/>
              <a:buChar char="•"/>
            </a:pPr>
            <a:r>
              <a:rPr lang="ca-ES" dirty="0"/>
              <a:t>Zona sensible a l’ètica empresarial: possible espionatge industrial</a:t>
            </a:r>
          </a:p>
          <a:p>
            <a:pPr marL="342900" indent="-342900">
              <a:buClr>
                <a:srgbClr val="FF0000"/>
              </a:buClr>
              <a:buFontTx/>
              <a:buAutoNum type="arabicPeriod"/>
            </a:pPr>
            <a:endParaRPr lang="ca-ES" b="1" dirty="0">
              <a:solidFill>
                <a:schemeClr val="folHlink"/>
              </a:solidFill>
            </a:endParaRPr>
          </a:p>
          <a:p>
            <a:pPr marL="342900" indent="-342900">
              <a:buClr>
                <a:srgbClr val="FF0000"/>
              </a:buClr>
              <a:buFontTx/>
              <a:buAutoNum type="arabicPeriod" startAt="2"/>
            </a:pPr>
            <a:r>
              <a:rPr lang="ca-ES" b="1" u="sng" dirty="0">
                <a:solidFill>
                  <a:srgbClr val="7030A0"/>
                </a:solidFill>
              </a:rPr>
              <a:t>Predicció del comportament dels competidors mitjançant:</a:t>
            </a:r>
          </a:p>
          <a:p>
            <a:pPr marL="342900" indent="-342900">
              <a:buClr>
                <a:srgbClr val="FF0000"/>
              </a:buClr>
              <a:buFontTx/>
              <a:buChar char="•"/>
            </a:pPr>
            <a:r>
              <a:rPr lang="ca-ES" dirty="0"/>
              <a:t>Identificació de l’estratègia actual</a:t>
            </a:r>
          </a:p>
          <a:p>
            <a:pPr marL="342900" indent="-342900">
              <a:buClr>
                <a:srgbClr val="FF0000"/>
              </a:buClr>
              <a:buFontTx/>
              <a:buChar char="•"/>
            </a:pPr>
            <a:r>
              <a:rPr lang="ca-ES" dirty="0"/>
              <a:t>Identificació dels objectius dels competidors</a:t>
            </a:r>
          </a:p>
          <a:p>
            <a:pPr marL="342900" indent="-342900">
              <a:buClr>
                <a:srgbClr val="FF0000"/>
              </a:buClr>
              <a:buFontTx/>
              <a:buChar char="•"/>
            </a:pPr>
            <a:r>
              <a:rPr lang="ca-ES" dirty="0"/>
              <a:t>Supòsits dels competidors sobre la indústria</a:t>
            </a:r>
          </a:p>
          <a:p>
            <a:pPr marL="342900" indent="-342900">
              <a:buClr>
                <a:srgbClr val="FF0000"/>
              </a:buClr>
              <a:buFontTx/>
              <a:buChar char="•"/>
            </a:pPr>
            <a:r>
              <a:rPr lang="ca-ES" dirty="0"/>
              <a:t>Identificació dels recursos i capacitats dels competidors</a:t>
            </a:r>
          </a:p>
          <a:p>
            <a:pPr marL="342900" indent="-342900">
              <a:buClr>
                <a:srgbClr val="FF0000"/>
              </a:buClr>
            </a:pPr>
            <a:endParaRPr lang="ca-ES" sz="1600" dirty="0"/>
          </a:p>
          <a:p>
            <a:pPr marL="342900" indent="-342900">
              <a:buClr>
                <a:srgbClr val="FF0000"/>
              </a:buClr>
            </a:pPr>
            <a:endParaRPr lang="ca-ES" sz="1600" b="1" dirty="0">
              <a:solidFill>
                <a:schemeClr val="folHlink"/>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Grp="1" noChangeArrowheads="1"/>
          </p:cNvSpPr>
          <p:nvPr>
            <p:ph type="sldNum" sz="quarter" idx="12"/>
          </p:nvPr>
        </p:nvSpPr>
        <p:spPr>
          <a:ln/>
        </p:spPr>
        <p:txBody>
          <a:bodyPr/>
          <a:lstStyle/>
          <a:p>
            <a:pPr>
              <a:defRPr/>
            </a:pPr>
            <a:fld id="{D856B30E-11AA-4FD3-A112-BE86551EAF6E}" type="slidenum">
              <a:rPr lang="ca-ES"/>
              <a:pPr>
                <a:defRPr/>
              </a:pPr>
              <a:t>72</a:t>
            </a:fld>
            <a:endParaRPr lang="ca-ES"/>
          </a:p>
        </p:txBody>
      </p:sp>
      <p:sp>
        <p:nvSpPr>
          <p:cNvPr id="67588" name="Text Box 123"/>
          <p:cNvSpPr txBox="1">
            <a:spLocks noChangeArrowheads="1"/>
          </p:cNvSpPr>
          <p:nvPr/>
        </p:nvSpPr>
        <p:spPr bwMode="auto">
          <a:xfrm>
            <a:off x="468313" y="620713"/>
            <a:ext cx="7632700" cy="830997"/>
          </a:xfrm>
          <a:prstGeom prst="rect">
            <a:avLst/>
          </a:prstGeom>
          <a:noFill/>
          <a:ln w="9525">
            <a:noFill/>
            <a:miter lim="800000"/>
            <a:headEnd/>
            <a:tailEnd/>
          </a:ln>
        </p:spPr>
        <p:txBody>
          <a:bodyPr>
            <a:spAutoFit/>
          </a:bodyPr>
          <a:lstStyle/>
          <a:p>
            <a:endParaRPr lang="es-ES" sz="2400" dirty="0"/>
          </a:p>
          <a:p>
            <a:r>
              <a:rPr lang="es-ES" sz="2400"/>
              <a:t>MODEL </a:t>
            </a:r>
            <a:r>
              <a:rPr lang="es-ES" sz="2400" dirty="0"/>
              <a:t>ANÀLISIS DELS COMPETIDORS</a:t>
            </a:r>
            <a:endParaRPr lang="ca-ES" sz="2400" dirty="0"/>
          </a:p>
        </p:txBody>
      </p:sp>
      <p:pic>
        <p:nvPicPr>
          <p:cNvPr id="4" name="Imagen 3">
            <a:extLst>
              <a:ext uri="{FF2B5EF4-FFF2-40B4-BE49-F238E27FC236}">
                <a16:creationId xmlns:a16="http://schemas.microsoft.com/office/drawing/2014/main" id="{C2C11CFE-9146-4E17-8C0E-7645465E0A1F}"/>
              </a:ext>
            </a:extLst>
          </p:cNvPr>
          <p:cNvPicPr>
            <a:picLocks noChangeAspect="1"/>
          </p:cNvPicPr>
          <p:nvPr/>
        </p:nvPicPr>
        <p:blipFill>
          <a:blip r:embed="rId2"/>
          <a:stretch>
            <a:fillRect/>
          </a:stretch>
        </p:blipFill>
        <p:spPr>
          <a:xfrm>
            <a:off x="1043608" y="2179161"/>
            <a:ext cx="6768752" cy="3543771"/>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a:extLst>
              <a:ext uri="{FF2B5EF4-FFF2-40B4-BE49-F238E27FC236}">
                <a16:creationId xmlns:a16="http://schemas.microsoft.com/office/drawing/2014/main" id="{9D1538B2-AB08-4EDB-8AFB-B51DF81C65E6}"/>
              </a:ext>
            </a:extLst>
          </p:cNvPr>
          <p:cNvSpPr>
            <a:spLocks noGrp="1" noChangeArrowheads="1"/>
          </p:cNvSpPr>
          <p:nvPr>
            <p:ph type="title"/>
          </p:nvPr>
        </p:nvSpPr>
        <p:spPr>
          <a:xfrm>
            <a:off x="457200" y="-18256"/>
            <a:ext cx="8229600" cy="1143000"/>
          </a:xfrm>
        </p:spPr>
        <p:txBody>
          <a:bodyPr/>
          <a:lstStyle/>
          <a:p>
            <a:r>
              <a:rPr lang="en-US" altLang="es-ES" sz="3200" dirty="0"/>
              <a:t>Blue Ocean Versus Red Ocean Strategy</a:t>
            </a:r>
            <a:br>
              <a:rPr lang="en-US" altLang="es-ES" sz="3200" dirty="0"/>
            </a:br>
            <a:r>
              <a:rPr lang="en-US" altLang="es-ES" sz="3200" u="sng" dirty="0"/>
              <a:t>create a new best-practice</a:t>
            </a:r>
          </a:p>
        </p:txBody>
      </p:sp>
      <p:sp>
        <p:nvSpPr>
          <p:cNvPr id="6149" name="Text Box 5">
            <a:extLst>
              <a:ext uri="{FF2B5EF4-FFF2-40B4-BE49-F238E27FC236}">
                <a16:creationId xmlns:a16="http://schemas.microsoft.com/office/drawing/2014/main" id="{FDE1F649-4CDC-4003-AFE9-65A6F9477283}"/>
              </a:ext>
            </a:extLst>
          </p:cNvPr>
          <p:cNvSpPr txBox="1">
            <a:spLocks noChangeArrowheads="1"/>
          </p:cNvSpPr>
          <p:nvPr/>
        </p:nvSpPr>
        <p:spPr bwMode="auto">
          <a:xfrm>
            <a:off x="2286000" y="1124744"/>
            <a:ext cx="60960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s-ES" sz="1400" dirty="0"/>
              <a:t>In the red ocean, differentiation costs because firms compete with the same best-practice principle.  Here, the strategic choices for firms are to pursue either differentiation or low cost.  In the reconstructionist world, however, the strategic aim is to create new best-practice rules by breaking the existing value-cost trade-off and thereby creating blue ocean.</a:t>
            </a:r>
          </a:p>
        </p:txBody>
      </p:sp>
      <p:graphicFrame>
        <p:nvGraphicFramePr>
          <p:cNvPr id="6182" name="Group 38">
            <a:extLst>
              <a:ext uri="{FF2B5EF4-FFF2-40B4-BE49-F238E27FC236}">
                <a16:creationId xmlns:a16="http://schemas.microsoft.com/office/drawing/2014/main" id="{0B912BD0-401F-4D4E-8B7C-F5FAC9D9DA66}"/>
              </a:ext>
            </a:extLst>
          </p:cNvPr>
          <p:cNvGraphicFramePr>
            <a:graphicFrameLocks noGrp="1"/>
          </p:cNvGraphicFramePr>
          <p:nvPr>
            <p:ph idx="1"/>
          </p:nvPr>
        </p:nvGraphicFramePr>
        <p:xfrm>
          <a:off x="1219200" y="2590800"/>
          <a:ext cx="7162800" cy="3772536"/>
        </p:xfrm>
        <a:graphic>
          <a:graphicData uri="http://schemas.openxmlformats.org/drawingml/2006/table">
            <a:tbl>
              <a:tblPr/>
              <a:tblGrid>
                <a:gridCol w="3581400">
                  <a:extLst>
                    <a:ext uri="{9D8B030D-6E8A-4147-A177-3AD203B41FA5}">
                      <a16:colId xmlns:a16="http://schemas.microsoft.com/office/drawing/2014/main" val="848288802"/>
                    </a:ext>
                  </a:extLst>
                </a:gridCol>
                <a:gridCol w="3581400">
                  <a:extLst>
                    <a:ext uri="{9D8B030D-6E8A-4147-A177-3AD203B41FA5}">
                      <a16:colId xmlns:a16="http://schemas.microsoft.com/office/drawing/2014/main" val="3400622076"/>
                    </a:ext>
                  </a:extLst>
                </a:gridCol>
              </a:tblGrid>
              <a:tr h="5905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s-ES" sz="2400" b="1" i="0" u="none" strike="noStrike" cap="none" normalizeH="0" baseline="0">
                          <a:ln>
                            <a:noFill/>
                          </a:ln>
                          <a:solidFill>
                            <a:schemeClr val="tx1"/>
                          </a:solidFill>
                          <a:effectLst/>
                          <a:latin typeface="Arial" panose="020B0604020202020204" pitchFamily="34" charset="0"/>
                        </a:rPr>
                        <a:t>Red Ocean Strategy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s-ES" sz="2400" b="1" i="0" u="none" strike="noStrike" cap="none" normalizeH="0" baseline="0">
                          <a:ln>
                            <a:noFill/>
                          </a:ln>
                          <a:solidFill>
                            <a:schemeClr val="tx1"/>
                          </a:solidFill>
                          <a:effectLst/>
                          <a:latin typeface="Arial" panose="020B0604020202020204" pitchFamily="34" charset="0"/>
                        </a:rPr>
                        <a:t>Blue Ocean Strategy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1646876"/>
                  </a:ext>
                </a:extLst>
              </a:tr>
              <a:tr h="5889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s-ES" sz="1600" b="0" i="0" u="none" strike="noStrike" cap="none" normalizeH="0" baseline="0">
                          <a:ln>
                            <a:noFill/>
                          </a:ln>
                          <a:solidFill>
                            <a:schemeClr val="tx1"/>
                          </a:solidFill>
                          <a:effectLst/>
                          <a:latin typeface="Arial" panose="020B0604020202020204" pitchFamily="34" charset="0"/>
                        </a:rPr>
                        <a:t>Compete in existing market space.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s-ES" sz="1600" b="0" i="0" u="none" strike="noStrike" cap="none" normalizeH="0" baseline="0">
                          <a:ln>
                            <a:noFill/>
                          </a:ln>
                          <a:solidFill>
                            <a:schemeClr val="tx1"/>
                          </a:solidFill>
                          <a:effectLst/>
                          <a:latin typeface="Arial" panose="020B0604020202020204" pitchFamily="34" charset="0"/>
                        </a:rPr>
                        <a:t>Create uncontested market space.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5822818"/>
                  </a:ext>
                </a:extLst>
              </a:tr>
              <a:tr h="5905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s-ES" sz="1600" b="0" i="0" u="none" strike="noStrike" cap="none" normalizeH="0" baseline="0">
                          <a:ln>
                            <a:noFill/>
                          </a:ln>
                          <a:solidFill>
                            <a:schemeClr val="tx1"/>
                          </a:solidFill>
                          <a:effectLst/>
                          <a:latin typeface="Arial" panose="020B0604020202020204" pitchFamily="34" charset="0"/>
                        </a:rPr>
                        <a:t>Beat the competition.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s-ES" sz="1600" b="0" i="0" u="none" strike="noStrike" cap="none" normalizeH="0" baseline="0">
                          <a:ln>
                            <a:noFill/>
                          </a:ln>
                          <a:solidFill>
                            <a:schemeClr val="tx1"/>
                          </a:solidFill>
                          <a:effectLst/>
                          <a:latin typeface="Arial" panose="020B0604020202020204" pitchFamily="34" charset="0"/>
                        </a:rPr>
                        <a:t>Make the competition irrelevant.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9199947"/>
                  </a:ext>
                </a:extLst>
              </a:tr>
              <a:tr h="5889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s-ES" sz="1600" b="0" i="0" u="none" strike="noStrike" cap="none" normalizeH="0" baseline="0">
                          <a:ln>
                            <a:noFill/>
                          </a:ln>
                          <a:solidFill>
                            <a:schemeClr val="tx1"/>
                          </a:solidFill>
                          <a:effectLst/>
                          <a:latin typeface="Arial" panose="020B0604020202020204" pitchFamily="34" charset="0"/>
                        </a:rPr>
                        <a:t>Exploit existing demand.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s-ES" sz="1600" b="0" i="0" u="none" strike="noStrike" cap="none" normalizeH="0" baseline="0">
                          <a:ln>
                            <a:noFill/>
                          </a:ln>
                          <a:solidFill>
                            <a:schemeClr val="tx1"/>
                          </a:solidFill>
                          <a:effectLst/>
                          <a:latin typeface="Arial" panose="020B0604020202020204" pitchFamily="34" charset="0"/>
                        </a:rPr>
                        <a:t>Create and capture new demand.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87077"/>
                  </a:ext>
                </a:extLst>
              </a:tr>
              <a:tr h="5905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s-ES" sz="1600" b="0" i="0" u="none" strike="noStrike" cap="none" normalizeH="0" baseline="0">
                          <a:ln>
                            <a:noFill/>
                          </a:ln>
                          <a:solidFill>
                            <a:schemeClr val="tx1"/>
                          </a:solidFill>
                          <a:effectLst/>
                          <a:latin typeface="Arial" panose="020B0604020202020204" pitchFamily="34" charset="0"/>
                        </a:rPr>
                        <a:t>Make the value-cost trade-off.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s-ES" sz="1600" b="0" i="0" u="none" strike="noStrike" cap="none" normalizeH="0" baseline="0">
                          <a:ln>
                            <a:noFill/>
                          </a:ln>
                          <a:solidFill>
                            <a:schemeClr val="tx1"/>
                          </a:solidFill>
                          <a:effectLst/>
                          <a:latin typeface="Arial" panose="020B0604020202020204" pitchFamily="34" charset="0"/>
                        </a:rPr>
                        <a:t>Break the value-cost trade-off.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3700519"/>
                  </a:ext>
                </a:extLst>
              </a:tr>
              <a:tr h="685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s-ES" sz="1600" b="0" i="0" u="none" strike="noStrike" cap="none" normalizeH="0" baseline="0">
                          <a:ln>
                            <a:noFill/>
                          </a:ln>
                          <a:solidFill>
                            <a:schemeClr val="tx1"/>
                          </a:solidFill>
                          <a:effectLst/>
                          <a:latin typeface="Arial" panose="020B0604020202020204" pitchFamily="34" charset="0"/>
                        </a:rPr>
                        <a:t>Align the whole system of a firm’s activities with its strategic choice of differentiation</a:t>
                      </a:r>
                      <a:r>
                        <a:rPr kumimoji="0" lang="en-US" altLang="es-ES" sz="1600" b="0" i="1" u="none" strike="noStrike" cap="none" normalizeH="0" baseline="0">
                          <a:ln>
                            <a:noFill/>
                          </a:ln>
                          <a:solidFill>
                            <a:schemeClr val="tx1"/>
                          </a:solidFill>
                          <a:effectLst/>
                          <a:latin typeface="Arial" panose="020B0604020202020204" pitchFamily="34" charset="0"/>
                        </a:rPr>
                        <a:t> or</a:t>
                      </a:r>
                      <a:r>
                        <a:rPr kumimoji="0" lang="en-US" altLang="es-ES" sz="1600" b="0" i="0" u="none" strike="noStrike" cap="none" normalizeH="0" baseline="0">
                          <a:ln>
                            <a:noFill/>
                          </a:ln>
                          <a:solidFill>
                            <a:schemeClr val="tx1"/>
                          </a:solidFill>
                          <a:effectLst/>
                          <a:latin typeface="Arial" panose="020B0604020202020204" pitchFamily="34" charset="0"/>
                        </a:rPr>
                        <a:t> low 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s-ES" sz="1600" b="0" i="0" u="none" strike="noStrike" cap="none" normalizeH="0" baseline="0">
                          <a:ln>
                            <a:noFill/>
                          </a:ln>
                          <a:solidFill>
                            <a:schemeClr val="tx1"/>
                          </a:solidFill>
                          <a:effectLst/>
                          <a:latin typeface="Arial" panose="020B0604020202020204" pitchFamily="34" charset="0"/>
                        </a:rPr>
                        <a:t>Align the whole system of a firm’s activities in pursuit of differentiation </a:t>
                      </a:r>
                      <a:r>
                        <a:rPr kumimoji="0" lang="en-US" altLang="es-ES" sz="1600" b="0" i="1" u="none" strike="noStrike" cap="none" normalizeH="0" baseline="0">
                          <a:ln>
                            <a:noFill/>
                          </a:ln>
                          <a:solidFill>
                            <a:schemeClr val="tx1"/>
                          </a:solidFill>
                          <a:effectLst/>
                          <a:latin typeface="Arial" panose="020B0604020202020204" pitchFamily="34" charset="0"/>
                        </a:rPr>
                        <a:t>and</a:t>
                      </a:r>
                      <a:r>
                        <a:rPr kumimoji="0" lang="en-US" altLang="es-ES" sz="1600" b="0" i="0" u="none" strike="noStrike" cap="none" normalizeH="0" baseline="0">
                          <a:ln>
                            <a:noFill/>
                          </a:ln>
                          <a:solidFill>
                            <a:schemeClr val="tx1"/>
                          </a:solidFill>
                          <a:effectLst/>
                          <a:latin typeface="Arial" panose="020B0604020202020204" pitchFamily="34" charset="0"/>
                        </a:rPr>
                        <a:t> low cost.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6926170"/>
                  </a:ext>
                </a:extLst>
              </a:tr>
            </a:tbl>
          </a:graphicData>
        </a:graphic>
      </p:graphicFrame>
      <p:pic>
        <p:nvPicPr>
          <p:cNvPr id="3" name="Imagen 2">
            <a:extLst>
              <a:ext uri="{FF2B5EF4-FFF2-40B4-BE49-F238E27FC236}">
                <a16:creationId xmlns:a16="http://schemas.microsoft.com/office/drawing/2014/main" id="{F063941B-9BB9-4248-BF28-F9C0F463256E}"/>
              </a:ext>
            </a:extLst>
          </p:cNvPr>
          <p:cNvPicPr>
            <a:picLocks noChangeAspect="1"/>
          </p:cNvPicPr>
          <p:nvPr/>
        </p:nvPicPr>
        <p:blipFill>
          <a:blip r:embed="rId2"/>
          <a:stretch>
            <a:fillRect/>
          </a:stretch>
        </p:blipFill>
        <p:spPr>
          <a:xfrm>
            <a:off x="303733" y="1160958"/>
            <a:ext cx="1830934" cy="1134072"/>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a:ln/>
        </p:spPr>
        <p:txBody>
          <a:bodyPr/>
          <a:lstStyle/>
          <a:p>
            <a:pPr>
              <a:defRPr/>
            </a:pPr>
            <a:fld id="{0A907EFB-956A-484D-9161-B595DBDF7296}" type="slidenum">
              <a:rPr lang="ca-ES"/>
              <a:pPr>
                <a:defRPr/>
              </a:pPr>
              <a:t>74</a:t>
            </a:fld>
            <a:endParaRPr lang="ca-ES"/>
          </a:p>
        </p:txBody>
      </p:sp>
      <p:sp>
        <p:nvSpPr>
          <p:cNvPr id="68612" name="Text Box 123"/>
          <p:cNvSpPr txBox="1">
            <a:spLocks noChangeArrowheads="1"/>
          </p:cNvSpPr>
          <p:nvPr/>
        </p:nvSpPr>
        <p:spPr bwMode="auto">
          <a:xfrm>
            <a:off x="611188" y="620713"/>
            <a:ext cx="7632700" cy="830997"/>
          </a:xfrm>
          <a:prstGeom prst="rect">
            <a:avLst/>
          </a:prstGeom>
          <a:noFill/>
          <a:ln w="9525">
            <a:noFill/>
            <a:miter lim="800000"/>
            <a:headEnd/>
            <a:tailEnd/>
          </a:ln>
        </p:spPr>
        <p:txBody>
          <a:bodyPr>
            <a:spAutoFit/>
          </a:bodyPr>
          <a:lstStyle/>
          <a:p>
            <a:endParaRPr lang="es-ES" sz="2400" dirty="0"/>
          </a:p>
          <a:p>
            <a:r>
              <a:rPr lang="es-ES" sz="2400" dirty="0"/>
              <a:t>QUADRE RESUM SOBRE L’ENTORN ESPECÍFIC</a:t>
            </a:r>
            <a:endParaRPr lang="ca-ES" sz="2400" dirty="0"/>
          </a:p>
        </p:txBody>
      </p:sp>
      <p:sp>
        <p:nvSpPr>
          <p:cNvPr id="68613" name="Text Box 5"/>
          <p:cNvSpPr txBox="1">
            <a:spLocks noChangeArrowheads="1"/>
          </p:cNvSpPr>
          <p:nvPr/>
        </p:nvSpPr>
        <p:spPr bwMode="auto">
          <a:xfrm>
            <a:off x="683568" y="1482354"/>
            <a:ext cx="7632700" cy="4493538"/>
          </a:xfrm>
          <a:prstGeom prst="rect">
            <a:avLst/>
          </a:prstGeom>
          <a:noFill/>
          <a:ln w="9525">
            <a:noFill/>
            <a:miter lim="800000"/>
            <a:headEnd/>
            <a:tailEnd/>
          </a:ln>
        </p:spPr>
        <p:txBody>
          <a:bodyPr>
            <a:spAutoFit/>
          </a:bodyPr>
          <a:lstStyle/>
          <a:p>
            <a:pPr marL="342900" indent="-342900">
              <a:buClr>
                <a:srgbClr val="FF0000"/>
              </a:buClr>
            </a:pPr>
            <a:r>
              <a:rPr lang="ca-ES" b="1" dirty="0">
                <a:solidFill>
                  <a:srgbClr val="7030A0"/>
                </a:solidFill>
              </a:rPr>
              <a:t>Delimitació de l’entorn específic:</a:t>
            </a:r>
            <a:endParaRPr lang="ca-ES" dirty="0">
              <a:solidFill>
                <a:srgbClr val="7030A0"/>
              </a:solidFill>
            </a:endParaRPr>
          </a:p>
          <a:p>
            <a:pPr marL="342900" indent="-342900">
              <a:buClr>
                <a:srgbClr val="FF0000"/>
              </a:buClr>
            </a:pPr>
            <a:endParaRPr lang="ca-ES" dirty="0">
              <a:solidFill>
                <a:schemeClr val="folHlink"/>
              </a:solidFill>
            </a:endParaRPr>
          </a:p>
          <a:p>
            <a:pPr marL="342900" indent="-342900">
              <a:buClr>
                <a:srgbClr val="FF0000"/>
              </a:buClr>
              <a:buFontTx/>
              <a:buChar char="•"/>
            </a:pPr>
            <a:r>
              <a:rPr lang="ca-ES" dirty="0"/>
              <a:t>Concepte de sector industrial</a:t>
            </a:r>
          </a:p>
          <a:p>
            <a:pPr marL="342900" indent="-342900">
              <a:buClr>
                <a:srgbClr val="FF0000"/>
              </a:buClr>
            </a:pPr>
            <a:endParaRPr lang="ca-ES" dirty="0"/>
          </a:p>
          <a:p>
            <a:pPr marL="342900" indent="-342900">
              <a:buClr>
                <a:srgbClr val="FF0000"/>
              </a:buClr>
              <a:buFontTx/>
              <a:buChar char="•"/>
            </a:pPr>
            <a:r>
              <a:rPr lang="ca-ES" dirty="0"/>
              <a:t>Problemes per la delimitació del sector industrial</a:t>
            </a:r>
          </a:p>
          <a:p>
            <a:pPr marL="342900" indent="-342900">
              <a:buClr>
                <a:srgbClr val="FF0000"/>
              </a:buClr>
            </a:pPr>
            <a:endParaRPr lang="ca-ES" dirty="0"/>
          </a:p>
          <a:p>
            <a:pPr marL="342900" indent="-342900">
              <a:buClr>
                <a:srgbClr val="FF0000"/>
              </a:buClr>
              <a:buFontTx/>
              <a:buChar char="•"/>
            </a:pPr>
            <a:r>
              <a:rPr lang="ca-ES" dirty="0"/>
              <a:t>Nomenclatures existents de classificacions sectorials</a:t>
            </a:r>
          </a:p>
          <a:p>
            <a:pPr marL="342900" indent="-342900">
              <a:buClr>
                <a:srgbClr val="FF0000"/>
              </a:buClr>
            </a:pPr>
            <a:endParaRPr lang="ca-ES" dirty="0"/>
          </a:p>
          <a:p>
            <a:pPr marL="342900" indent="-342900">
              <a:buClr>
                <a:srgbClr val="FF0000"/>
              </a:buClr>
              <a:buFontTx/>
              <a:buChar char="•"/>
            </a:pPr>
            <a:r>
              <a:rPr lang="ca-ES" dirty="0"/>
              <a:t>Concepte d’indústria, negoci i mercat</a:t>
            </a:r>
          </a:p>
          <a:p>
            <a:pPr marL="342900" indent="-342900">
              <a:buClr>
                <a:srgbClr val="FF0000"/>
              </a:buClr>
            </a:pPr>
            <a:endParaRPr lang="ca-ES" dirty="0"/>
          </a:p>
          <a:p>
            <a:pPr marL="342900" indent="-342900">
              <a:buClr>
                <a:srgbClr val="FF0000"/>
              </a:buClr>
              <a:buFontTx/>
              <a:buChar char="•"/>
            </a:pPr>
            <a:r>
              <a:rPr lang="ca-ES" dirty="0"/>
              <a:t>Concepte d’entorn competitiu</a:t>
            </a:r>
          </a:p>
          <a:p>
            <a:pPr marL="342900" indent="-342900">
              <a:buClr>
                <a:srgbClr val="FF0000"/>
              </a:buClr>
            </a:pPr>
            <a:endParaRPr lang="ca-ES" dirty="0"/>
          </a:p>
          <a:p>
            <a:pPr marL="342900" indent="-342900">
              <a:buClr>
                <a:srgbClr val="FF0000"/>
              </a:buClr>
              <a:buFontTx/>
              <a:buChar char="•"/>
            </a:pPr>
            <a:r>
              <a:rPr lang="ca-ES" dirty="0"/>
              <a:t>Identificació dels competidors</a:t>
            </a:r>
          </a:p>
          <a:p>
            <a:pPr marL="342900" indent="-342900">
              <a:buClr>
                <a:srgbClr val="FF0000"/>
              </a:buClr>
            </a:pPr>
            <a:endParaRPr lang="ca-ES" dirty="0"/>
          </a:p>
          <a:p>
            <a:pPr marL="342900" indent="-342900">
              <a:buClr>
                <a:srgbClr val="FF0000"/>
              </a:buClr>
              <a:buFontTx/>
              <a:buChar char="•"/>
            </a:pPr>
            <a:r>
              <a:rPr lang="ca-ES" dirty="0"/>
              <a:t>Utilitat de la intensificació de l’entorn específic</a:t>
            </a:r>
          </a:p>
          <a:p>
            <a:pPr marL="342900" indent="-342900">
              <a:buClr>
                <a:srgbClr val="FF0000"/>
              </a:buClr>
            </a:pPr>
            <a:endParaRPr lang="ca-ES" sz="1600" b="1"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a:ln/>
        </p:spPr>
        <p:txBody>
          <a:bodyPr/>
          <a:lstStyle/>
          <a:p>
            <a:pPr>
              <a:defRPr/>
            </a:pPr>
            <a:fld id="{CD29F70C-B5A4-4F79-8AFA-A29729316F4E}" type="slidenum">
              <a:rPr lang="ca-ES"/>
              <a:pPr>
                <a:defRPr/>
              </a:pPr>
              <a:t>75</a:t>
            </a:fld>
            <a:endParaRPr lang="ca-ES"/>
          </a:p>
        </p:txBody>
      </p:sp>
      <p:sp>
        <p:nvSpPr>
          <p:cNvPr id="69636" name="Text Box 123"/>
          <p:cNvSpPr txBox="1">
            <a:spLocks noChangeArrowheads="1"/>
          </p:cNvSpPr>
          <p:nvPr/>
        </p:nvSpPr>
        <p:spPr bwMode="auto">
          <a:xfrm>
            <a:off x="611188" y="620713"/>
            <a:ext cx="7632700" cy="830997"/>
          </a:xfrm>
          <a:prstGeom prst="rect">
            <a:avLst/>
          </a:prstGeom>
          <a:noFill/>
          <a:ln w="9525">
            <a:noFill/>
            <a:miter lim="800000"/>
            <a:headEnd/>
            <a:tailEnd/>
          </a:ln>
        </p:spPr>
        <p:txBody>
          <a:bodyPr>
            <a:spAutoFit/>
          </a:bodyPr>
          <a:lstStyle/>
          <a:p>
            <a:endParaRPr lang="es-ES" sz="2400" dirty="0"/>
          </a:p>
          <a:p>
            <a:r>
              <a:rPr lang="es-ES" sz="2400" dirty="0"/>
              <a:t>QUADRE RESUM SOBRE L’ENTORN ESPECÍFIC</a:t>
            </a:r>
            <a:endParaRPr lang="ca-ES" sz="2400" dirty="0"/>
          </a:p>
        </p:txBody>
      </p:sp>
      <p:sp>
        <p:nvSpPr>
          <p:cNvPr id="69637" name="Text Box 5"/>
          <p:cNvSpPr txBox="1">
            <a:spLocks noChangeArrowheads="1"/>
          </p:cNvSpPr>
          <p:nvPr/>
        </p:nvSpPr>
        <p:spPr bwMode="auto">
          <a:xfrm>
            <a:off x="523107" y="1451710"/>
            <a:ext cx="7992243" cy="5293757"/>
          </a:xfrm>
          <a:prstGeom prst="rect">
            <a:avLst/>
          </a:prstGeom>
          <a:noFill/>
          <a:ln w="9525">
            <a:noFill/>
            <a:miter lim="800000"/>
            <a:headEnd/>
            <a:tailEnd/>
          </a:ln>
        </p:spPr>
        <p:txBody>
          <a:bodyPr wrap="square">
            <a:spAutoFit/>
          </a:bodyPr>
          <a:lstStyle/>
          <a:p>
            <a:pPr marL="342900" indent="-342900">
              <a:buClr>
                <a:srgbClr val="FF0000"/>
              </a:buClr>
            </a:pPr>
            <a:r>
              <a:rPr lang="ca-ES" b="1" dirty="0">
                <a:solidFill>
                  <a:srgbClr val="7030A0"/>
                </a:solidFill>
              </a:rPr>
              <a:t>Anàlisi de l’estructura de la indústria:</a:t>
            </a:r>
            <a:endParaRPr lang="ca-ES" dirty="0">
              <a:solidFill>
                <a:srgbClr val="7030A0"/>
              </a:solidFill>
            </a:endParaRPr>
          </a:p>
          <a:p>
            <a:pPr marL="342900" indent="-342900">
              <a:buClr>
                <a:srgbClr val="FF0000"/>
              </a:buClr>
            </a:pPr>
            <a:endParaRPr lang="ca-ES" dirty="0">
              <a:solidFill>
                <a:schemeClr val="folHlink"/>
              </a:solidFill>
            </a:endParaRPr>
          </a:p>
          <a:p>
            <a:pPr marL="342900" indent="-342900">
              <a:buClr>
                <a:srgbClr val="FF0000"/>
              </a:buClr>
              <a:buFontTx/>
              <a:buChar char="•"/>
            </a:pPr>
            <a:r>
              <a:rPr lang="ca-ES" dirty="0"/>
              <a:t>Forces que defineixen el grau d’atractiu d’una indústria segons el model de Porter: intensitat de la competència, competidors potencials, productes substitutius, poder de negociació amb proveïdors i clients.</a:t>
            </a:r>
          </a:p>
          <a:p>
            <a:pPr marL="342900" indent="-342900">
              <a:buClr>
                <a:srgbClr val="FF0000"/>
              </a:buClr>
              <a:buFontTx/>
              <a:buChar char="•"/>
            </a:pPr>
            <a:r>
              <a:rPr lang="ca-ES" dirty="0"/>
              <a:t>Variables de les que depenen cada una d’aquestes forces.</a:t>
            </a:r>
          </a:p>
          <a:p>
            <a:pPr marL="342900" indent="-342900">
              <a:buClr>
                <a:srgbClr val="FF0000"/>
              </a:buClr>
              <a:buFontTx/>
              <a:buChar char="•"/>
            </a:pPr>
            <a:r>
              <a:rPr lang="ca-ES" dirty="0"/>
              <a:t>Tipus de barreres que intervenen en l’anàlisi de la indústria: d’entrada, de mobilitat, de sortida.</a:t>
            </a:r>
          </a:p>
          <a:p>
            <a:pPr marL="342900" indent="-342900">
              <a:buClr>
                <a:srgbClr val="FF0000"/>
              </a:buClr>
              <a:buFontTx/>
              <a:buChar char="•"/>
            </a:pPr>
            <a:r>
              <a:rPr lang="ca-ES" dirty="0"/>
              <a:t>Limitacions al model de Porter:</a:t>
            </a:r>
          </a:p>
          <a:p>
            <a:pPr marL="800100" lvl="1" indent="-342900">
              <a:buClr>
                <a:srgbClr val="FF0000"/>
              </a:buClr>
              <a:buFontTx/>
              <a:buChar char="-"/>
            </a:pPr>
            <a:r>
              <a:rPr lang="ca-ES" dirty="0"/>
              <a:t>Necessitat d’un anàlisi dinàmic: influència del desenvolupament tecnològic i de les estratègies empresarials.</a:t>
            </a:r>
          </a:p>
          <a:p>
            <a:pPr marL="800100" lvl="1" indent="-342900">
              <a:buClr>
                <a:srgbClr val="FF0000"/>
              </a:buClr>
              <a:buFontTx/>
              <a:buChar char="-"/>
            </a:pPr>
            <a:r>
              <a:rPr lang="ca-ES" dirty="0"/>
              <a:t>El paper dels productes complementaris.</a:t>
            </a:r>
          </a:p>
          <a:p>
            <a:pPr marL="800100" lvl="1" indent="-342900">
              <a:buClr>
                <a:srgbClr val="FF0000"/>
              </a:buClr>
              <a:buFontTx/>
              <a:buChar char="-"/>
            </a:pPr>
            <a:r>
              <a:rPr lang="ca-ES" dirty="0"/>
              <a:t>Influència dels agents de frontera.</a:t>
            </a:r>
          </a:p>
          <a:p>
            <a:pPr marL="800100" lvl="1" indent="-342900">
              <a:buClr>
                <a:srgbClr val="FF0000"/>
              </a:buClr>
              <a:buFontTx/>
              <a:buChar char="-"/>
            </a:pPr>
            <a:r>
              <a:rPr lang="ca-ES" dirty="0"/>
              <a:t>Major desagregació de les forces del model.</a:t>
            </a:r>
          </a:p>
          <a:p>
            <a:pPr marL="800100" lvl="1" indent="-342900">
              <a:buClr>
                <a:srgbClr val="FF0000"/>
              </a:buClr>
              <a:buFontTx/>
              <a:buChar char="-"/>
            </a:pPr>
            <a:r>
              <a:rPr lang="ca-ES" dirty="0"/>
              <a:t>El paper dels recursos i capacitats de l’empresa</a:t>
            </a:r>
          </a:p>
          <a:p>
            <a:pPr marL="342900" indent="-342900">
              <a:buClr>
                <a:srgbClr val="FF0000"/>
              </a:buClr>
              <a:buFontTx/>
              <a:buChar char="-"/>
            </a:pPr>
            <a:r>
              <a:rPr lang="ca-ES" dirty="0"/>
              <a:t>Alternatives d’ anàlisi (blue </a:t>
            </a:r>
            <a:r>
              <a:rPr lang="ca-ES" dirty="0" err="1"/>
              <a:t>ocean</a:t>
            </a:r>
            <a:r>
              <a:rPr lang="ca-ES" dirty="0"/>
              <a:t>)</a:t>
            </a:r>
          </a:p>
          <a:p>
            <a:pPr marL="342900" indent="-342900">
              <a:buClr>
                <a:srgbClr val="FF0000"/>
              </a:buClr>
              <a:buFontTx/>
              <a:buChar char="-"/>
            </a:pPr>
            <a:endParaRPr lang="ca-ES" dirty="0"/>
          </a:p>
          <a:p>
            <a:pPr marL="342900" indent="-342900">
              <a:buClr>
                <a:srgbClr val="FF0000"/>
              </a:buClr>
            </a:pPr>
            <a:endParaRPr lang="ca-ES" sz="1600" dirty="0"/>
          </a:p>
          <a:p>
            <a:pPr marL="342900" indent="-342900">
              <a:buClr>
                <a:srgbClr val="FF0000"/>
              </a:buClr>
            </a:pPr>
            <a:endParaRPr lang="ca-ES" sz="1600" b="1"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a:ln/>
        </p:spPr>
        <p:txBody>
          <a:bodyPr/>
          <a:lstStyle/>
          <a:p>
            <a:pPr>
              <a:defRPr/>
            </a:pPr>
            <a:fld id="{8A4EF9F3-304B-491D-825C-E8E5E19505DF}" type="slidenum">
              <a:rPr lang="ca-ES"/>
              <a:pPr>
                <a:defRPr/>
              </a:pPr>
              <a:t>76</a:t>
            </a:fld>
            <a:endParaRPr lang="ca-ES"/>
          </a:p>
        </p:txBody>
      </p:sp>
      <p:sp>
        <p:nvSpPr>
          <p:cNvPr id="71684" name="Text Box 123"/>
          <p:cNvSpPr txBox="1">
            <a:spLocks noChangeArrowheads="1"/>
          </p:cNvSpPr>
          <p:nvPr/>
        </p:nvSpPr>
        <p:spPr bwMode="auto">
          <a:xfrm>
            <a:off x="611188" y="620713"/>
            <a:ext cx="7993260" cy="830997"/>
          </a:xfrm>
          <a:prstGeom prst="rect">
            <a:avLst/>
          </a:prstGeom>
          <a:noFill/>
          <a:ln w="9525">
            <a:noFill/>
            <a:miter lim="800000"/>
            <a:headEnd/>
            <a:tailEnd/>
          </a:ln>
        </p:spPr>
        <p:txBody>
          <a:bodyPr wrap="square">
            <a:spAutoFit/>
          </a:bodyPr>
          <a:lstStyle/>
          <a:p>
            <a:endParaRPr lang="es-ES" sz="2400" dirty="0"/>
          </a:p>
          <a:p>
            <a:r>
              <a:rPr lang="es-ES" sz="2400" dirty="0"/>
              <a:t>QUADRE RESUM SOBRE L’ENTORN ESPECÍFIC</a:t>
            </a:r>
            <a:endParaRPr lang="ca-ES" sz="2400" dirty="0"/>
          </a:p>
        </p:txBody>
      </p:sp>
      <p:sp>
        <p:nvSpPr>
          <p:cNvPr id="71685" name="Text Box 5"/>
          <p:cNvSpPr txBox="1">
            <a:spLocks noChangeArrowheads="1"/>
          </p:cNvSpPr>
          <p:nvPr/>
        </p:nvSpPr>
        <p:spPr bwMode="auto">
          <a:xfrm>
            <a:off x="684213" y="1989138"/>
            <a:ext cx="7632700" cy="4462760"/>
          </a:xfrm>
          <a:prstGeom prst="rect">
            <a:avLst/>
          </a:prstGeom>
          <a:noFill/>
          <a:ln w="9525">
            <a:noFill/>
            <a:miter lim="800000"/>
            <a:headEnd/>
            <a:tailEnd/>
          </a:ln>
        </p:spPr>
        <p:txBody>
          <a:bodyPr>
            <a:spAutoFit/>
          </a:bodyPr>
          <a:lstStyle/>
          <a:p>
            <a:pPr marL="342900" indent="-342900">
              <a:buClr>
                <a:srgbClr val="FF0000"/>
              </a:buClr>
            </a:pPr>
            <a:r>
              <a:rPr lang="ca-ES" b="1" dirty="0">
                <a:solidFill>
                  <a:srgbClr val="7030A0"/>
                </a:solidFill>
              </a:rPr>
              <a:t>La segmentació de la indústria: grups estratègics:</a:t>
            </a:r>
            <a:endParaRPr lang="ca-ES" dirty="0">
              <a:solidFill>
                <a:srgbClr val="7030A0"/>
              </a:solidFill>
            </a:endParaRPr>
          </a:p>
          <a:p>
            <a:pPr marL="342900" indent="-342900">
              <a:buClr>
                <a:srgbClr val="FF0000"/>
              </a:buClr>
            </a:pPr>
            <a:endParaRPr lang="ca-ES" dirty="0">
              <a:solidFill>
                <a:schemeClr val="folHlink"/>
              </a:solidFill>
            </a:endParaRPr>
          </a:p>
          <a:p>
            <a:pPr marL="342900" indent="-342900">
              <a:buClr>
                <a:srgbClr val="FF0000"/>
              </a:buClr>
              <a:buFontTx/>
              <a:buChar char="•"/>
            </a:pPr>
            <a:r>
              <a:rPr lang="ca-ES" dirty="0"/>
              <a:t>Criteris per establir segments en una indústria.</a:t>
            </a:r>
          </a:p>
          <a:p>
            <a:pPr marL="342900" indent="-342900">
              <a:buClr>
                <a:srgbClr val="FF0000"/>
              </a:buClr>
              <a:buFontTx/>
              <a:buChar char="•"/>
            </a:pPr>
            <a:r>
              <a:rPr lang="ca-ES" dirty="0"/>
              <a:t>Concepte de grups estratègics.</a:t>
            </a:r>
          </a:p>
          <a:p>
            <a:pPr marL="342900" indent="-342900">
              <a:buClr>
                <a:srgbClr val="FF0000"/>
              </a:buClr>
              <a:buFontTx/>
              <a:buChar char="•"/>
            </a:pPr>
            <a:r>
              <a:rPr lang="ca-ES" dirty="0"/>
              <a:t>Disseny de mapes de grups estratègics.</a:t>
            </a:r>
          </a:p>
          <a:p>
            <a:pPr marL="342900" indent="-342900">
              <a:buClr>
                <a:srgbClr val="FF0000"/>
              </a:buClr>
              <a:buFontTx/>
              <a:buChar char="•"/>
            </a:pPr>
            <a:r>
              <a:rPr lang="ca-ES" dirty="0"/>
              <a:t>Barreres que dificulten a les empreses moure’s entre grups estratègics.</a:t>
            </a:r>
          </a:p>
          <a:p>
            <a:pPr marL="342900" indent="-342900">
              <a:buClr>
                <a:srgbClr val="FF0000"/>
              </a:buClr>
              <a:buFontTx/>
              <a:buChar char="•"/>
            </a:pPr>
            <a:r>
              <a:rPr lang="ca-ES" dirty="0"/>
              <a:t>Utilitat de l’anàlisi de grups estratègics.</a:t>
            </a:r>
          </a:p>
          <a:p>
            <a:pPr marL="342900" indent="-342900">
              <a:buClr>
                <a:srgbClr val="FF0000"/>
              </a:buClr>
              <a:buFontTx/>
              <a:buChar char="•"/>
            </a:pPr>
            <a:endParaRPr lang="ca-ES" dirty="0"/>
          </a:p>
          <a:p>
            <a:pPr marL="342900" indent="-342900">
              <a:buClr>
                <a:srgbClr val="FF0000"/>
              </a:buClr>
            </a:pPr>
            <a:r>
              <a:rPr lang="ca-ES" b="1" dirty="0">
                <a:solidFill>
                  <a:srgbClr val="7030A0"/>
                </a:solidFill>
              </a:rPr>
              <a:t>L’anàlisi de competidors:</a:t>
            </a:r>
          </a:p>
          <a:p>
            <a:pPr marL="342900" indent="-342900">
              <a:buClr>
                <a:srgbClr val="FF0000"/>
              </a:buClr>
            </a:pPr>
            <a:endParaRPr lang="ca-ES" b="1" dirty="0">
              <a:solidFill>
                <a:schemeClr val="folHlink"/>
              </a:solidFill>
            </a:endParaRPr>
          </a:p>
          <a:p>
            <a:pPr marL="342900" indent="-342900">
              <a:buClr>
                <a:srgbClr val="FF0000"/>
              </a:buClr>
              <a:buFontTx/>
              <a:buChar char="•"/>
            </a:pPr>
            <a:r>
              <a:rPr lang="ca-ES" dirty="0"/>
              <a:t>Coneixement de les estratègies dels competidors per definir les accions pròpies.</a:t>
            </a:r>
          </a:p>
          <a:p>
            <a:pPr marL="342900" indent="-342900">
              <a:buClr>
                <a:srgbClr val="FF0000"/>
              </a:buClr>
              <a:buFontTx/>
              <a:buChar char="•"/>
            </a:pPr>
            <a:r>
              <a:rPr lang="ca-ES" dirty="0"/>
              <a:t>Reaccions dels competidors davant d’estratègies pròpies.</a:t>
            </a:r>
          </a:p>
          <a:p>
            <a:pPr marL="342900" indent="-342900">
              <a:buClr>
                <a:srgbClr val="FF0000"/>
              </a:buClr>
              <a:buFontTx/>
              <a:buChar char="•"/>
            </a:pPr>
            <a:endParaRPr lang="ca-ES" sz="1600" b="1" dirty="0">
              <a:solidFill>
                <a:schemeClr val="folHlink"/>
              </a:solidFill>
            </a:endParaRPr>
          </a:p>
          <a:p>
            <a:pPr marL="342900" indent="-342900">
              <a:buClr>
                <a:srgbClr val="FF0000"/>
              </a:buClr>
            </a:pPr>
            <a:endParaRPr lang="ca-ES" sz="1600" b="1"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a:ln/>
        </p:spPr>
        <p:txBody>
          <a:bodyPr/>
          <a:lstStyle/>
          <a:p>
            <a:pPr>
              <a:defRPr/>
            </a:pPr>
            <a:fld id="{FE19648B-4726-4736-BC7F-B57D1A6CB1ED}" type="slidenum">
              <a:rPr lang="ca-ES"/>
              <a:pPr>
                <a:defRPr/>
              </a:pPr>
              <a:t>77</a:t>
            </a:fld>
            <a:endParaRPr lang="ca-ES"/>
          </a:p>
        </p:txBody>
      </p:sp>
      <p:sp>
        <p:nvSpPr>
          <p:cNvPr id="70660" name="Text Box 123"/>
          <p:cNvSpPr txBox="1">
            <a:spLocks noChangeArrowheads="1"/>
          </p:cNvSpPr>
          <p:nvPr/>
        </p:nvSpPr>
        <p:spPr bwMode="auto">
          <a:xfrm>
            <a:off x="611188" y="620713"/>
            <a:ext cx="7632700" cy="830997"/>
          </a:xfrm>
          <a:prstGeom prst="rect">
            <a:avLst/>
          </a:prstGeom>
          <a:noFill/>
          <a:ln w="9525">
            <a:noFill/>
            <a:miter lim="800000"/>
            <a:headEnd/>
            <a:tailEnd/>
          </a:ln>
        </p:spPr>
        <p:txBody>
          <a:bodyPr>
            <a:spAutoFit/>
          </a:bodyPr>
          <a:lstStyle/>
          <a:p>
            <a:endParaRPr lang="es-ES" sz="2400" dirty="0"/>
          </a:p>
          <a:p>
            <a:r>
              <a:rPr lang="es-ES" sz="2400" dirty="0">
                <a:solidFill>
                  <a:srgbClr val="7030A0"/>
                </a:solidFill>
              </a:rPr>
              <a:t>PREGUNTES SOBRE L’ENTORN ESPECÍFIC </a:t>
            </a:r>
            <a:endParaRPr lang="ca-ES" sz="2400" dirty="0">
              <a:solidFill>
                <a:srgbClr val="7030A0"/>
              </a:solidFill>
            </a:endParaRPr>
          </a:p>
        </p:txBody>
      </p:sp>
      <p:sp>
        <p:nvSpPr>
          <p:cNvPr id="70661" name="Text Box 5"/>
          <p:cNvSpPr txBox="1">
            <a:spLocks noChangeArrowheads="1"/>
          </p:cNvSpPr>
          <p:nvPr/>
        </p:nvSpPr>
        <p:spPr bwMode="auto">
          <a:xfrm>
            <a:off x="683568" y="1772816"/>
            <a:ext cx="7632700" cy="4708981"/>
          </a:xfrm>
          <a:prstGeom prst="rect">
            <a:avLst/>
          </a:prstGeom>
          <a:noFill/>
          <a:ln w="9525">
            <a:noFill/>
            <a:miter lim="800000"/>
            <a:headEnd/>
            <a:tailEnd/>
          </a:ln>
        </p:spPr>
        <p:txBody>
          <a:bodyPr>
            <a:spAutoFit/>
          </a:bodyPr>
          <a:lstStyle/>
          <a:p>
            <a:pPr marL="342900" indent="-342900">
              <a:buClr>
                <a:srgbClr val="FF0000"/>
              </a:buClr>
            </a:pPr>
            <a:endParaRPr lang="ca-ES" sz="1600" dirty="0">
              <a:solidFill>
                <a:schemeClr val="folHlink"/>
              </a:solidFill>
            </a:endParaRPr>
          </a:p>
          <a:p>
            <a:pPr marL="342900" indent="-342900">
              <a:buClr>
                <a:srgbClr val="FF0000"/>
              </a:buClr>
              <a:buFontTx/>
              <a:buChar char="•"/>
            </a:pPr>
            <a:r>
              <a:rPr lang="ca-ES" dirty="0"/>
              <a:t>Quina és la clau per identificar als competidors d’acord amb el model d’Abell?</a:t>
            </a:r>
          </a:p>
          <a:p>
            <a:pPr marL="342900" indent="-342900">
              <a:buClr>
                <a:srgbClr val="FF0000"/>
              </a:buClr>
              <a:buFontTx/>
              <a:buChar char="•"/>
            </a:pPr>
            <a:endParaRPr lang="ca-ES" dirty="0"/>
          </a:p>
          <a:p>
            <a:pPr marL="342900" indent="-342900">
              <a:buClr>
                <a:srgbClr val="FF0000"/>
              </a:buClr>
              <a:buFontTx/>
              <a:buChar char="•"/>
            </a:pPr>
            <a:r>
              <a:rPr lang="ca-ES" dirty="0"/>
              <a:t>Utilitat del model de les cinc forces de Porter.</a:t>
            </a:r>
          </a:p>
          <a:p>
            <a:pPr marL="342900" indent="-342900">
              <a:buClr>
                <a:srgbClr val="FF0000"/>
              </a:buClr>
              <a:buFontTx/>
              <a:buChar char="•"/>
            </a:pPr>
            <a:endParaRPr lang="ca-ES" dirty="0"/>
          </a:p>
          <a:p>
            <a:pPr marL="342900" indent="-342900">
              <a:buClr>
                <a:srgbClr val="FF0000"/>
              </a:buClr>
              <a:buFontTx/>
              <a:buChar char="•"/>
            </a:pPr>
            <a:r>
              <a:rPr lang="ca-ES" dirty="0"/>
              <a:t>Influències de les barreres d’entrada, mobilitat i sortida en les diferents forces del model de Porter.</a:t>
            </a:r>
          </a:p>
          <a:p>
            <a:pPr marL="342900" indent="-342900">
              <a:buClr>
                <a:srgbClr val="FF0000"/>
              </a:buClr>
              <a:buFontTx/>
              <a:buChar char="•"/>
            </a:pPr>
            <a:endParaRPr lang="ca-ES" dirty="0"/>
          </a:p>
          <a:p>
            <a:pPr marL="342900" indent="-342900">
              <a:buClr>
                <a:srgbClr val="FF0000"/>
              </a:buClr>
              <a:buFontTx/>
              <a:buChar char="•"/>
            </a:pPr>
            <a:r>
              <a:rPr lang="ca-ES" dirty="0"/>
              <a:t>Limitacions del model de les cinc forces de Porter.</a:t>
            </a:r>
          </a:p>
          <a:p>
            <a:pPr marL="342900" indent="-342900">
              <a:buClr>
                <a:srgbClr val="FF0000"/>
              </a:buClr>
              <a:buFontTx/>
              <a:buChar char="•"/>
            </a:pPr>
            <a:endParaRPr lang="ca-ES" b="1" dirty="0">
              <a:solidFill>
                <a:schemeClr val="folHlink"/>
              </a:solidFill>
            </a:endParaRPr>
          </a:p>
          <a:p>
            <a:pPr marL="342900" indent="-342900">
              <a:buClr>
                <a:srgbClr val="FF0000"/>
              </a:buClr>
              <a:buFontTx/>
              <a:buChar char="•"/>
            </a:pPr>
            <a:r>
              <a:rPr lang="ca-ES" dirty="0"/>
              <a:t>Concepte i utilitat de la identificació de grups estratègics dins d’una indústria.</a:t>
            </a:r>
          </a:p>
          <a:p>
            <a:pPr marL="342900" indent="-342900">
              <a:buClr>
                <a:srgbClr val="FF0000"/>
              </a:buClr>
              <a:buFontTx/>
              <a:buChar char="•"/>
            </a:pPr>
            <a:endParaRPr lang="ca-ES" dirty="0"/>
          </a:p>
          <a:p>
            <a:pPr marL="342900" indent="-342900">
              <a:buClr>
                <a:srgbClr val="FF0000"/>
              </a:buClr>
              <a:buFontTx/>
              <a:buChar char="•"/>
            </a:pPr>
            <a:r>
              <a:rPr lang="ca-ES" dirty="0"/>
              <a:t>Què pot aportar a l’empresa l’anàlisi dels competidors?</a:t>
            </a:r>
          </a:p>
          <a:p>
            <a:pPr marL="342900" indent="-342900">
              <a:buClr>
                <a:srgbClr val="FF0000"/>
              </a:buClr>
              <a:buFontTx/>
              <a:buChar char="•"/>
            </a:pPr>
            <a:endParaRPr lang="ca-ES" sz="1600" b="1" dirty="0">
              <a:solidFill>
                <a:schemeClr val="folHlink"/>
              </a:solidFill>
            </a:endParaRPr>
          </a:p>
          <a:p>
            <a:pPr marL="342900" indent="-342900">
              <a:buClr>
                <a:srgbClr val="FF0000"/>
              </a:buClr>
            </a:pPr>
            <a:endParaRPr lang="ca-ES" sz="1600" b="1"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a:ln/>
        </p:spPr>
        <p:txBody>
          <a:bodyPr/>
          <a:lstStyle/>
          <a:p>
            <a:pPr>
              <a:defRPr/>
            </a:pPr>
            <a:fld id="{D7FCB6EC-DD59-4256-9A49-08EBCD85A8F0}" type="slidenum">
              <a:rPr lang="ca-ES"/>
              <a:pPr>
                <a:defRPr/>
              </a:pPr>
              <a:t>78</a:t>
            </a:fld>
            <a:endParaRPr lang="ca-ES"/>
          </a:p>
        </p:txBody>
      </p:sp>
      <p:sp>
        <p:nvSpPr>
          <p:cNvPr id="72708" name="Text Box 123"/>
          <p:cNvSpPr txBox="1">
            <a:spLocks noChangeArrowheads="1"/>
          </p:cNvSpPr>
          <p:nvPr/>
        </p:nvSpPr>
        <p:spPr bwMode="auto">
          <a:xfrm>
            <a:off x="611188" y="620713"/>
            <a:ext cx="7632700" cy="830997"/>
          </a:xfrm>
          <a:prstGeom prst="rect">
            <a:avLst/>
          </a:prstGeom>
          <a:noFill/>
          <a:ln w="9525">
            <a:noFill/>
            <a:miter lim="800000"/>
            <a:headEnd/>
            <a:tailEnd/>
          </a:ln>
        </p:spPr>
        <p:txBody>
          <a:bodyPr>
            <a:spAutoFit/>
          </a:bodyPr>
          <a:lstStyle/>
          <a:p>
            <a:endParaRPr lang="es-ES" sz="2400" dirty="0"/>
          </a:p>
          <a:p>
            <a:r>
              <a:rPr lang="es-ES" sz="2400" dirty="0">
                <a:solidFill>
                  <a:srgbClr val="7030A0"/>
                </a:solidFill>
              </a:rPr>
              <a:t>ACTIVITATS SOBRE L’ENTORN ESPECÍFIC   </a:t>
            </a:r>
            <a:endParaRPr lang="ca-ES" sz="2400" dirty="0">
              <a:solidFill>
                <a:srgbClr val="7030A0"/>
              </a:solidFill>
            </a:endParaRPr>
          </a:p>
        </p:txBody>
      </p:sp>
      <p:sp>
        <p:nvSpPr>
          <p:cNvPr id="72709" name="Text Box 5"/>
          <p:cNvSpPr txBox="1">
            <a:spLocks noChangeArrowheads="1"/>
          </p:cNvSpPr>
          <p:nvPr/>
        </p:nvSpPr>
        <p:spPr bwMode="auto">
          <a:xfrm>
            <a:off x="683568" y="1916832"/>
            <a:ext cx="7632700" cy="3323987"/>
          </a:xfrm>
          <a:prstGeom prst="rect">
            <a:avLst/>
          </a:prstGeom>
          <a:noFill/>
          <a:ln w="9525">
            <a:noFill/>
            <a:miter lim="800000"/>
            <a:headEnd/>
            <a:tailEnd/>
          </a:ln>
        </p:spPr>
        <p:txBody>
          <a:bodyPr>
            <a:spAutoFit/>
          </a:bodyPr>
          <a:lstStyle/>
          <a:p>
            <a:pPr>
              <a:buClr>
                <a:srgbClr val="FF0000"/>
              </a:buClr>
            </a:pPr>
            <a:endParaRPr lang="ca-ES" dirty="0"/>
          </a:p>
          <a:p>
            <a:pPr marL="342900" indent="-342900">
              <a:buClr>
                <a:srgbClr val="FF0000"/>
              </a:buClr>
              <a:buFontTx/>
              <a:buAutoNum type="alphaLcParenR"/>
            </a:pPr>
            <a:r>
              <a:rPr lang="ca-ES" dirty="0"/>
              <a:t>Aplicar en una indústria qualsevol el model de les cinc forces de Porter, identificant les seves principals amenaces i oportunitats.</a:t>
            </a:r>
          </a:p>
          <a:p>
            <a:pPr marL="342900" indent="-342900">
              <a:buClr>
                <a:srgbClr val="FF0000"/>
              </a:buClr>
              <a:buFontTx/>
              <a:buAutoNum type="alphaLcParenR"/>
            </a:pPr>
            <a:endParaRPr lang="ca-ES" dirty="0"/>
          </a:p>
          <a:p>
            <a:pPr marL="342900" indent="-342900">
              <a:buClr>
                <a:srgbClr val="FF0000"/>
              </a:buClr>
              <a:buFontTx/>
              <a:buAutoNum type="alphaLcParenR"/>
            </a:pPr>
            <a:r>
              <a:rPr lang="ca-ES" dirty="0"/>
              <a:t>Dissenyar un mapa de grups estratègics per una indústria que coneguis.</a:t>
            </a:r>
          </a:p>
          <a:p>
            <a:pPr marL="342900" indent="-342900">
              <a:buClr>
                <a:srgbClr val="FF0000"/>
              </a:buClr>
              <a:buFontTx/>
              <a:buAutoNum type="alphaLcParenR"/>
            </a:pPr>
            <a:endParaRPr lang="ca-ES" dirty="0"/>
          </a:p>
          <a:p>
            <a:pPr marL="342900" indent="-342900">
              <a:buClr>
                <a:srgbClr val="FF0000"/>
              </a:buClr>
              <a:buFontTx/>
              <a:buAutoNum type="alphaLcParenR"/>
            </a:pPr>
            <a:r>
              <a:rPr lang="ca-ES" dirty="0"/>
              <a:t>Identificar en una indústria els moviments que hagin fet els rivals directes d’una empresa coneguda.</a:t>
            </a:r>
          </a:p>
          <a:p>
            <a:pPr marL="342900" indent="-342900">
              <a:buClr>
                <a:srgbClr val="FF0000"/>
              </a:buClr>
              <a:buFontTx/>
              <a:buAutoNum type="alphaLcParenR"/>
            </a:pPr>
            <a:endParaRPr lang="ca-ES" sz="1600" b="1" dirty="0">
              <a:solidFill>
                <a:schemeClr val="folHlink"/>
              </a:solidFill>
            </a:endParaRPr>
          </a:p>
          <a:p>
            <a:pPr marL="342900" indent="-342900">
              <a:buClr>
                <a:srgbClr val="FF0000"/>
              </a:buClr>
              <a:buFontTx/>
              <a:buAutoNum type="alphaLcParenR"/>
            </a:pPr>
            <a:endParaRPr lang="ca-ES" sz="1600" b="1" dirty="0">
              <a:solidFill>
                <a:schemeClr val="folHlink"/>
              </a:solidFill>
            </a:endParaRPr>
          </a:p>
          <a:p>
            <a:pPr marL="342900" indent="-342900">
              <a:buClr>
                <a:srgbClr val="FF0000"/>
              </a:buClr>
              <a:buFontTx/>
              <a:buAutoNum type="alphaLcParenR"/>
            </a:pPr>
            <a:endParaRPr lang="ca-ES" sz="1600" b="1"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a:ln/>
        </p:spPr>
        <p:txBody>
          <a:bodyPr/>
          <a:lstStyle/>
          <a:p>
            <a:pPr>
              <a:defRPr/>
            </a:pPr>
            <a:fld id="{2534B623-AD45-4C9A-B899-1FB53BB1190F}" type="slidenum">
              <a:rPr lang="ca-ES"/>
              <a:pPr>
                <a:defRPr/>
              </a:pPr>
              <a:t>79</a:t>
            </a:fld>
            <a:endParaRPr lang="ca-ES"/>
          </a:p>
        </p:txBody>
      </p:sp>
      <p:sp>
        <p:nvSpPr>
          <p:cNvPr id="73732" name="Text Box 123"/>
          <p:cNvSpPr txBox="1">
            <a:spLocks noChangeArrowheads="1"/>
          </p:cNvSpPr>
          <p:nvPr/>
        </p:nvSpPr>
        <p:spPr bwMode="auto">
          <a:xfrm>
            <a:off x="611188" y="620713"/>
            <a:ext cx="7632700" cy="830997"/>
          </a:xfrm>
          <a:prstGeom prst="rect">
            <a:avLst/>
          </a:prstGeom>
          <a:noFill/>
          <a:ln w="9525">
            <a:noFill/>
            <a:miter lim="800000"/>
            <a:headEnd/>
            <a:tailEnd/>
          </a:ln>
        </p:spPr>
        <p:txBody>
          <a:bodyPr>
            <a:spAutoFit/>
          </a:bodyPr>
          <a:lstStyle/>
          <a:p>
            <a:endParaRPr lang="es-ES" sz="2400" dirty="0"/>
          </a:p>
          <a:p>
            <a:r>
              <a:rPr lang="es-ES" sz="2400" dirty="0">
                <a:solidFill>
                  <a:srgbClr val="7030A0"/>
                </a:solidFill>
              </a:rPr>
              <a:t>LECTURES RECOMANADES </a:t>
            </a:r>
            <a:endParaRPr lang="ca-ES" sz="2400" dirty="0">
              <a:solidFill>
                <a:srgbClr val="7030A0"/>
              </a:solidFill>
            </a:endParaRPr>
          </a:p>
        </p:txBody>
      </p:sp>
      <p:sp>
        <p:nvSpPr>
          <p:cNvPr id="73733" name="Text Box 5"/>
          <p:cNvSpPr txBox="1">
            <a:spLocks noChangeArrowheads="1"/>
          </p:cNvSpPr>
          <p:nvPr/>
        </p:nvSpPr>
        <p:spPr bwMode="auto">
          <a:xfrm>
            <a:off x="684213" y="1989138"/>
            <a:ext cx="7632700" cy="4093428"/>
          </a:xfrm>
          <a:prstGeom prst="rect">
            <a:avLst/>
          </a:prstGeom>
          <a:noFill/>
          <a:ln w="9525">
            <a:noFill/>
            <a:miter lim="800000"/>
            <a:headEnd/>
            <a:tailEnd/>
          </a:ln>
        </p:spPr>
        <p:txBody>
          <a:bodyPr>
            <a:spAutoFit/>
          </a:bodyPr>
          <a:lstStyle/>
          <a:p>
            <a:pPr marL="342900" indent="-342900">
              <a:buClr>
                <a:srgbClr val="FF0000"/>
              </a:buClr>
              <a:buFontTx/>
              <a:buChar char="•"/>
            </a:pPr>
            <a:endParaRPr lang="ca-ES" sz="1600" dirty="0">
              <a:solidFill>
                <a:schemeClr val="folHlink"/>
              </a:solidFill>
            </a:endParaRPr>
          </a:p>
          <a:p>
            <a:pPr marL="342900" indent="-342900">
              <a:buClr>
                <a:srgbClr val="FF0000"/>
              </a:buClr>
              <a:buFontTx/>
              <a:buChar char="•"/>
            </a:pPr>
            <a:r>
              <a:rPr lang="es-ES" dirty="0">
                <a:solidFill>
                  <a:srgbClr val="FF0000"/>
                </a:solidFill>
              </a:rPr>
              <a:t>ABELL, D.F. (1980)</a:t>
            </a:r>
            <a:r>
              <a:rPr lang="es-ES" dirty="0"/>
              <a:t>: “ </a:t>
            </a:r>
            <a:r>
              <a:rPr lang="es-ES" dirty="0" err="1"/>
              <a:t>Defining</a:t>
            </a:r>
            <a:r>
              <a:rPr lang="es-ES" dirty="0"/>
              <a:t> de Business”, </a:t>
            </a:r>
            <a:r>
              <a:rPr lang="es-ES" dirty="0" err="1"/>
              <a:t>Prentice</a:t>
            </a:r>
            <a:r>
              <a:rPr lang="es-ES" dirty="0"/>
              <a:t>-Hall, </a:t>
            </a:r>
            <a:r>
              <a:rPr lang="es-ES" dirty="0" err="1"/>
              <a:t>Englewood</a:t>
            </a:r>
            <a:r>
              <a:rPr lang="es-ES" dirty="0"/>
              <a:t> </a:t>
            </a:r>
            <a:r>
              <a:rPr lang="es-ES" dirty="0" err="1"/>
              <a:t>Cliffs</a:t>
            </a:r>
            <a:r>
              <a:rPr lang="es-ES" dirty="0"/>
              <a:t>, </a:t>
            </a:r>
            <a:r>
              <a:rPr lang="es-ES" dirty="0">
                <a:solidFill>
                  <a:schemeClr val="folHlink"/>
                </a:solidFill>
              </a:rPr>
              <a:t>capítol 8</a:t>
            </a:r>
          </a:p>
          <a:p>
            <a:pPr marL="342900" indent="-342900">
              <a:buClr>
                <a:srgbClr val="FF0000"/>
              </a:buClr>
              <a:buFontTx/>
              <a:buChar char="•"/>
            </a:pPr>
            <a:endParaRPr lang="ca-ES" dirty="0">
              <a:solidFill>
                <a:schemeClr val="folHlink"/>
              </a:solidFill>
            </a:endParaRPr>
          </a:p>
          <a:p>
            <a:pPr marL="342900" indent="-342900">
              <a:buClr>
                <a:srgbClr val="FF0000"/>
              </a:buClr>
              <a:buFontTx/>
              <a:buChar char="•"/>
            </a:pPr>
            <a:endParaRPr lang="ca-ES" dirty="0">
              <a:solidFill>
                <a:schemeClr val="folHlink"/>
              </a:solidFill>
            </a:endParaRPr>
          </a:p>
          <a:p>
            <a:pPr marL="342900" indent="-342900">
              <a:buClr>
                <a:srgbClr val="FF0000"/>
              </a:buClr>
              <a:buFontTx/>
              <a:buChar char="•"/>
            </a:pPr>
            <a:r>
              <a:rPr lang="ca-ES" dirty="0" err="1">
                <a:solidFill>
                  <a:srgbClr val="FF0000"/>
                </a:solidFill>
              </a:rPr>
              <a:t>HILL</a:t>
            </a:r>
            <a:r>
              <a:rPr lang="ca-ES" dirty="0">
                <a:solidFill>
                  <a:srgbClr val="FF0000"/>
                </a:solidFill>
              </a:rPr>
              <a:t>, </a:t>
            </a:r>
            <a:r>
              <a:rPr lang="ca-ES" dirty="0" err="1">
                <a:solidFill>
                  <a:srgbClr val="FF0000"/>
                </a:solidFill>
              </a:rPr>
              <a:t>C.W.L</a:t>
            </a:r>
            <a:r>
              <a:rPr lang="ca-ES" dirty="0">
                <a:solidFill>
                  <a:srgbClr val="FF0000"/>
                </a:solidFill>
              </a:rPr>
              <a:t>.; JONES </a:t>
            </a:r>
            <a:r>
              <a:rPr lang="ca-ES" dirty="0" err="1">
                <a:solidFill>
                  <a:srgbClr val="FF0000"/>
                </a:solidFill>
              </a:rPr>
              <a:t>G.R</a:t>
            </a:r>
            <a:r>
              <a:rPr lang="ca-ES" dirty="0">
                <a:solidFill>
                  <a:srgbClr val="FF0000"/>
                </a:solidFill>
              </a:rPr>
              <a:t>. (2005)</a:t>
            </a:r>
            <a:r>
              <a:rPr lang="ca-ES" dirty="0"/>
              <a:t>: “</a:t>
            </a:r>
            <a:r>
              <a:rPr lang="ca-ES" dirty="0" err="1"/>
              <a:t>Administración</a:t>
            </a:r>
            <a:r>
              <a:rPr lang="ca-ES" dirty="0"/>
              <a:t> </a:t>
            </a:r>
            <a:r>
              <a:rPr lang="ca-ES" dirty="0" err="1"/>
              <a:t>Estratégica</a:t>
            </a:r>
            <a:r>
              <a:rPr lang="ca-ES" dirty="0"/>
              <a:t>. Un </a:t>
            </a:r>
            <a:r>
              <a:rPr lang="ca-ES" dirty="0" err="1"/>
              <a:t>Enfoque</a:t>
            </a:r>
            <a:r>
              <a:rPr lang="ca-ES" dirty="0"/>
              <a:t> </a:t>
            </a:r>
            <a:r>
              <a:rPr lang="ca-ES" dirty="0" err="1"/>
              <a:t>Integrado</a:t>
            </a:r>
            <a:r>
              <a:rPr lang="ca-ES" dirty="0"/>
              <a:t>”, </a:t>
            </a:r>
            <a:r>
              <a:rPr lang="ca-ES" dirty="0" err="1"/>
              <a:t>McGraw-Hill</a:t>
            </a:r>
            <a:r>
              <a:rPr lang="ca-ES" dirty="0"/>
              <a:t>, Mèxic, 6ª edició, </a:t>
            </a:r>
            <a:r>
              <a:rPr lang="ca-ES" dirty="0">
                <a:solidFill>
                  <a:schemeClr val="folHlink"/>
                </a:solidFill>
              </a:rPr>
              <a:t>capítol 2.</a:t>
            </a:r>
          </a:p>
          <a:p>
            <a:pPr marL="342900" indent="-342900">
              <a:buClr>
                <a:srgbClr val="FF0000"/>
              </a:buClr>
              <a:buFontTx/>
              <a:buChar char="•"/>
            </a:pPr>
            <a:endParaRPr lang="ca-ES" dirty="0">
              <a:solidFill>
                <a:schemeClr val="folHlink"/>
              </a:solidFill>
            </a:endParaRPr>
          </a:p>
          <a:p>
            <a:pPr marL="342900" indent="-342900">
              <a:buClr>
                <a:srgbClr val="FF0000"/>
              </a:buClr>
              <a:buFontTx/>
              <a:buChar char="•"/>
            </a:pPr>
            <a:endParaRPr lang="ca-ES" dirty="0">
              <a:solidFill>
                <a:schemeClr val="folHlink"/>
              </a:solidFill>
            </a:endParaRPr>
          </a:p>
          <a:p>
            <a:pPr marL="342900" indent="-342900">
              <a:buClr>
                <a:srgbClr val="FF0000"/>
              </a:buClr>
              <a:buFontTx/>
              <a:buChar char="•"/>
            </a:pPr>
            <a:r>
              <a:rPr lang="es-ES" dirty="0">
                <a:solidFill>
                  <a:srgbClr val="FF0000"/>
                </a:solidFill>
              </a:rPr>
              <a:t>PORTER, M. (1982)</a:t>
            </a:r>
            <a:r>
              <a:rPr lang="es-ES" dirty="0"/>
              <a:t>: “Estrategia Competitiva”, C.E.C.S.A., </a:t>
            </a:r>
            <a:r>
              <a:rPr lang="es-ES" dirty="0" err="1"/>
              <a:t>Mèxic</a:t>
            </a:r>
            <a:r>
              <a:rPr lang="es-ES" dirty="0"/>
              <a:t>, </a:t>
            </a:r>
            <a:r>
              <a:rPr lang="es-ES" dirty="0">
                <a:solidFill>
                  <a:schemeClr val="folHlink"/>
                </a:solidFill>
              </a:rPr>
              <a:t>capítol 1 i 7.</a:t>
            </a:r>
            <a:endParaRPr lang="ca-ES" dirty="0">
              <a:solidFill>
                <a:schemeClr val="folHlink"/>
              </a:solidFill>
            </a:endParaRPr>
          </a:p>
          <a:p>
            <a:pPr marL="342900" indent="-342900">
              <a:buClr>
                <a:srgbClr val="FF0000"/>
              </a:buClr>
              <a:buFontTx/>
              <a:buChar char="•"/>
            </a:pPr>
            <a:endParaRPr lang="ca-ES" sz="1600" dirty="0"/>
          </a:p>
          <a:p>
            <a:pPr marL="342900" indent="-342900">
              <a:buClr>
                <a:srgbClr val="FF0000"/>
              </a:buClr>
            </a:pPr>
            <a:endParaRPr lang="ca-ES" sz="1600" b="1" dirty="0">
              <a:solidFill>
                <a:schemeClr val="folHlink"/>
              </a:solidFill>
            </a:endParaRPr>
          </a:p>
          <a:p>
            <a:pPr marL="342900" indent="-342900">
              <a:buClr>
                <a:srgbClr val="FF0000"/>
              </a:buClr>
              <a:buFontTx/>
              <a:buChar char="•"/>
            </a:pPr>
            <a:endParaRPr lang="ca-ES" sz="1600" b="1" dirty="0">
              <a:solidFill>
                <a:schemeClr val="folHlink"/>
              </a:solidFill>
            </a:endParaRPr>
          </a:p>
          <a:p>
            <a:pPr marL="342900" indent="-342900">
              <a:buClr>
                <a:srgbClr val="FF0000"/>
              </a:buClr>
              <a:buFontTx/>
              <a:buChar char="•"/>
            </a:pPr>
            <a:endParaRPr lang="ca-ES" sz="16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Grp="1" noChangeArrowheads="1"/>
          </p:cNvSpPr>
          <p:nvPr>
            <p:ph type="sldNum" sz="quarter" idx="12"/>
          </p:nvPr>
        </p:nvSpPr>
        <p:spPr>
          <a:ln/>
        </p:spPr>
        <p:txBody>
          <a:bodyPr/>
          <a:lstStyle/>
          <a:p>
            <a:pPr>
              <a:defRPr/>
            </a:pPr>
            <a:fld id="{9750EC24-6A02-4459-9C04-75DBE797B50E}" type="slidenum">
              <a:rPr lang="ca-ES"/>
              <a:pPr>
                <a:defRPr/>
              </a:pPr>
              <a:t>8</a:t>
            </a:fld>
            <a:endParaRPr lang="ca-ES"/>
          </a:p>
        </p:txBody>
      </p:sp>
      <p:sp>
        <p:nvSpPr>
          <p:cNvPr id="35841" name="2 Marcador de contenido"/>
          <p:cNvSpPr>
            <a:spLocks/>
          </p:cNvSpPr>
          <p:nvPr/>
        </p:nvSpPr>
        <p:spPr bwMode="auto">
          <a:xfrm>
            <a:off x="288095" y="1233134"/>
            <a:ext cx="8424936" cy="5220202"/>
          </a:xfrm>
          <a:prstGeom prst="rect">
            <a:avLst/>
          </a:prstGeom>
          <a:noFill/>
          <a:ln w="9525">
            <a:noFill/>
            <a:miter lim="800000"/>
            <a:headEnd/>
            <a:tailEnd/>
          </a:ln>
        </p:spPr>
        <p:txBody>
          <a:bodyPr/>
          <a:lstStyle/>
          <a:p>
            <a:pPr marL="742950" lvl="1" indent="-285750" algn="just">
              <a:lnSpc>
                <a:spcPct val="90000"/>
              </a:lnSpc>
              <a:spcBef>
                <a:spcPct val="20000"/>
              </a:spcBef>
              <a:buClr>
                <a:schemeClr val="accent2"/>
              </a:buClr>
            </a:pPr>
            <a:r>
              <a:rPr lang="ca-ES" u="sng" dirty="0">
                <a:solidFill>
                  <a:srgbClr val="FF0000"/>
                </a:solidFill>
              </a:rPr>
              <a:t>Identificar variables o factors claus ( PESTEL) :</a:t>
            </a:r>
            <a:endParaRPr lang="ca-ES" b="0" dirty="0"/>
          </a:p>
          <a:p>
            <a:pPr marL="742950" lvl="1" indent="-285750" algn="just">
              <a:buClr>
                <a:srgbClr val="FF0000"/>
              </a:buClr>
            </a:pPr>
            <a:endParaRPr lang="ca-ES" b="0" dirty="0"/>
          </a:p>
          <a:p>
            <a:pPr marL="742950" lvl="1" indent="-285750" algn="just">
              <a:buClr>
                <a:srgbClr val="FF0000"/>
              </a:buClr>
              <a:buFont typeface="Arial" charset="0"/>
              <a:buChar char="•"/>
            </a:pPr>
            <a:r>
              <a:rPr lang="ca-ES" b="0" dirty="0"/>
              <a:t>Dimensions de l’entorn                                </a:t>
            </a:r>
            <a:endParaRPr lang="ca-ES" b="0" dirty="0">
              <a:highlight>
                <a:srgbClr val="00FF00"/>
              </a:highlight>
            </a:endParaRPr>
          </a:p>
          <a:p>
            <a:pPr marL="1200150" lvl="2" indent="-285750" algn="just">
              <a:buClr>
                <a:srgbClr val="FF0000"/>
              </a:buClr>
              <a:buFontTx/>
              <a:buChar char="-"/>
            </a:pPr>
            <a:r>
              <a:rPr lang="ca-ES" u="sng" dirty="0"/>
              <a:t>Política</a:t>
            </a:r>
            <a:r>
              <a:rPr lang="ca-ES" dirty="0"/>
              <a:t>:</a:t>
            </a:r>
            <a:r>
              <a:rPr lang="ca-ES" b="0" dirty="0"/>
              <a:t> Estabilitat governamental i polítiques generals de les administracions públiques.</a:t>
            </a:r>
          </a:p>
          <a:p>
            <a:pPr lvl="2" algn="just">
              <a:buClr>
                <a:srgbClr val="FF0000"/>
              </a:buClr>
            </a:pPr>
            <a:endParaRPr lang="ca-ES" b="0" dirty="0"/>
          </a:p>
          <a:p>
            <a:pPr marL="1200150" lvl="2" indent="-285750" algn="just">
              <a:buClr>
                <a:srgbClr val="FF0000"/>
              </a:buClr>
              <a:buFontTx/>
              <a:buChar char="-"/>
            </a:pPr>
            <a:r>
              <a:rPr lang="ca-ES" u="sng" dirty="0"/>
              <a:t>Econòmica</a:t>
            </a:r>
            <a:r>
              <a:rPr lang="ca-ES" dirty="0"/>
              <a:t>:</a:t>
            </a:r>
            <a:r>
              <a:rPr lang="ca-ES" b="0" dirty="0"/>
              <a:t> Indicadors macroeconòmics rellevants.</a:t>
            </a:r>
          </a:p>
          <a:p>
            <a:pPr lvl="2" algn="just">
              <a:buClr>
                <a:srgbClr val="FF0000"/>
              </a:buClr>
            </a:pPr>
            <a:endParaRPr lang="ca-ES" b="0" dirty="0"/>
          </a:p>
          <a:p>
            <a:pPr marL="1200150" lvl="2" indent="-285750" algn="just">
              <a:buClr>
                <a:srgbClr val="FF0000"/>
              </a:buClr>
              <a:buFontTx/>
              <a:buChar char="-"/>
            </a:pPr>
            <a:r>
              <a:rPr lang="ca-ES" u="sng" dirty="0"/>
              <a:t>Sociocultural</a:t>
            </a:r>
            <a:r>
              <a:rPr lang="ca-ES" dirty="0"/>
              <a:t>:</a:t>
            </a:r>
            <a:r>
              <a:rPr lang="ca-ES" b="0" dirty="0"/>
              <a:t> Creences, valors, actituds, formes de vida, condicions culturals, demogràfiques, religioses, educatives i ètniques.</a:t>
            </a:r>
          </a:p>
          <a:p>
            <a:pPr lvl="2" algn="just">
              <a:buClr>
                <a:srgbClr val="FF0000"/>
              </a:buClr>
            </a:pPr>
            <a:endParaRPr lang="ca-ES" b="0" dirty="0"/>
          </a:p>
          <a:p>
            <a:pPr marL="1200150" lvl="2" indent="-285750" algn="just">
              <a:buClr>
                <a:srgbClr val="FF0000"/>
              </a:buClr>
              <a:buFontTx/>
              <a:buChar char="-"/>
            </a:pPr>
            <a:r>
              <a:rPr lang="ca-ES" u="sng" dirty="0"/>
              <a:t>Tecnològica</a:t>
            </a:r>
            <a:r>
              <a:rPr lang="ca-ES" dirty="0"/>
              <a:t>:</a:t>
            </a:r>
            <a:r>
              <a:rPr lang="ca-ES" b="0" dirty="0"/>
              <a:t> Marc científic i tecnològic.</a:t>
            </a:r>
          </a:p>
          <a:p>
            <a:pPr lvl="2" algn="just">
              <a:buClr>
                <a:srgbClr val="FF0000"/>
              </a:buClr>
            </a:pPr>
            <a:endParaRPr lang="ca-ES" b="0" dirty="0"/>
          </a:p>
          <a:p>
            <a:pPr marL="1200150" lvl="2" indent="-285750" algn="just">
              <a:buClr>
                <a:srgbClr val="FF0000"/>
              </a:buClr>
              <a:buFontTx/>
              <a:buChar char="-"/>
            </a:pPr>
            <a:r>
              <a:rPr lang="ca-ES" u="sng" dirty="0"/>
              <a:t>Ecològica</a:t>
            </a:r>
            <a:r>
              <a:rPr lang="ca-ES" dirty="0"/>
              <a:t> (mediambientals):</a:t>
            </a:r>
            <a:r>
              <a:rPr lang="ca-ES" b="0" dirty="0"/>
              <a:t> Preservació medi ambient.</a:t>
            </a:r>
          </a:p>
          <a:p>
            <a:pPr lvl="2" algn="just">
              <a:buClr>
                <a:srgbClr val="FF0000"/>
              </a:buClr>
            </a:pPr>
            <a:endParaRPr lang="ca-ES" b="0" dirty="0"/>
          </a:p>
          <a:p>
            <a:pPr marL="1200150" lvl="2" indent="-285750" algn="just">
              <a:buClr>
                <a:srgbClr val="FF0000"/>
              </a:buClr>
              <a:buFontTx/>
              <a:buChar char="-"/>
            </a:pPr>
            <a:r>
              <a:rPr lang="ca-ES" u="sng" dirty="0"/>
              <a:t>Legal</a:t>
            </a:r>
            <a:r>
              <a:rPr lang="ca-ES" dirty="0"/>
              <a:t>:</a:t>
            </a:r>
            <a:r>
              <a:rPr lang="ca-ES" b="0" dirty="0"/>
              <a:t> Factors administratius, legals i reguladors.</a:t>
            </a:r>
          </a:p>
          <a:p>
            <a:pPr marL="742950" lvl="1" indent="-285750">
              <a:lnSpc>
                <a:spcPct val="90000"/>
              </a:lnSpc>
              <a:spcBef>
                <a:spcPct val="20000"/>
              </a:spcBef>
              <a:buClr>
                <a:schemeClr val="accent2"/>
              </a:buClr>
            </a:pPr>
            <a:endParaRPr lang="ca-ES" sz="1600" b="0" dirty="0"/>
          </a:p>
        </p:txBody>
      </p:sp>
      <p:sp>
        <p:nvSpPr>
          <p:cNvPr id="35842" name="Text Box 4"/>
          <p:cNvSpPr txBox="1">
            <a:spLocks noChangeArrowheads="1"/>
          </p:cNvSpPr>
          <p:nvPr/>
        </p:nvSpPr>
        <p:spPr bwMode="auto">
          <a:xfrm>
            <a:off x="684213" y="620713"/>
            <a:ext cx="7632700" cy="461665"/>
          </a:xfrm>
          <a:prstGeom prst="rect">
            <a:avLst/>
          </a:prstGeom>
          <a:noFill/>
          <a:ln w="9525">
            <a:noFill/>
            <a:miter lim="800000"/>
            <a:headEnd/>
            <a:tailEnd/>
          </a:ln>
        </p:spPr>
        <p:txBody>
          <a:bodyPr>
            <a:spAutoFit/>
          </a:bodyPr>
          <a:lstStyle/>
          <a:p>
            <a:r>
              <a:rPr lang="es-ES" sz="2400" b="0" dirty="0"/>
              <a:t> PERFIL ESTRATÈGIC DE L’ENTORN</a:t>
            </a:r>
            <a:endParaRPr lang="ca-ES" sz="2400" b="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Grp="1" noChangeArrowheads="1"/>
          </p:cNvSpPr>
          <p:nvPr>
            <p:ph type="sldNum" sz="quarter" idx="12"/>
          </p:nvPr>
        </p:nvSpPr>
        <p:spPr>
          <a:ln/>
        </p:spPr>
        <p:txBody>
          <a:bodyPr/>
          <a:lstStyle/>
          <a:p>
            <a:pPr>
              <a:defRPr/>
            </a:pPr>
            <a:fld id="{A607F3A8-4F86-4A9C-B2E5-676FDF11FB4D}" type="slidenum">
              <a:rPr lang="ca-ES"/>
              <a:pPr>
                <a:defRPr/>
              </a:pPr>
              <a:t>9</a:t>
            </a:fld>
            <a:endParaRPr lang="ca-ES"/>
          </a:p>
        </p:txBody>
      </p:sp>
      <p:sp>
        <p:nvSpPr>
          <p:cNvPr id="4" name="3 Marcador de número de diapositiva"/>
          <p:cNvSpPr txBox="1">
            <a:spLocks noGrp="1"/>
          </p:cNvSpPr>
          <p:nvPr/>
        </p:nvSpPr>
        <p:spPr bwMode="auto">
          <a:xfrm>
            <a:off x="6553200" y="6245225"/>
            <a:ext cx="1981200" cy="476250"/>
          </a:xfrm>
          <a:prstGeom prst="rect">
            <a:avLst/>
          </a:prstGeom>
          <a:noFill/>
          <a:ln>
            <a:miter lim="800000"/>
            <a:headEnd/>
            <a:tailEnd/>
          </a:ln>
        </p:spPr>
        <p:txBody>
          <a:bodyPr/>
          <a:lstStyle/>
          <a:p>
            <a:pPr algn="r">
              <a:defRPr/>
            </a:pPr>
            <a:endParaRPr lang="ca-ES" sz="1200" b="0" dirty="0">
              <a:latin typeface="+mn-lt"/>
            </a:endParaRPr>
          </a:p>
        </p:txBody>
      </p:sp>
      <p:sp>
        <p:nvSpPr>
          <p:cNvPr id="36866" name="Text Box 4"/>
          <p:cNvSpPr txBox="1">
            <a:spLocks noChangeArrowheads="1"/>
          </p:cNvSpPr>
          <p:nvPr/>
        </p:nvSpPr>
        <p:spPr bwMode="auto">
          <a:xfrm>
            <a:off x="882650" y="274843"/>
            <a:ext cx="7632700" cy="461665"/>
          </a:xfrm>
          <a:prstGeom prst="rect">
            <a:avLst/>
          </a:prstGeom>
          <a:noFill/>
          <a:ln w="9525">
            <a:noFill/>
            <a:miter lim="800000"/>
            <a:headEnd/>
            <a:tailEnd/>
          </a:ln>
        </p:spPr>
        <p:txBody>
          <a:bodyPr>
            <a:spAutoFit/>
          </a:bodyPr>
          <a:lstStyle/>
          <a:p>
            <a:r>
              <a:rPr lang="es-ES" sz="2400" b="0" dirty="0"/>
              <a:t>PERFIL ESTRATÈGIC DE L’ENTORN</a:t>
            </a:r>
            <a:endParaRPr lang="ca-ES" sz="2400" b="0" dirty="0"/>
          </a:p>
        </p:txBody>
      </p:sp>
      <p:sp>
        <p:nvSpPr>
          <p:cNvPr id="36867" name="2 Marcador de contenido"/>
          <p:cNvSpPr>
            <a:spLocks/>
          </p:cNvSpPr>
          <p:nvPr/>
        </p:nvSpPr>
        <p:spPr bwMode="auto">
          <a:xfrm>
            <a:off x="0" y="736508"/>
            <a:ext cx="3131840" cy="5984967"/>
          </a:xfrm>
          <a:prstGeom prst="rect">
            <a:avLst/>
          </a:prstGeom>
          <a:noFill/>
          <a:ln w="9525">
            <a:noFill/>
            <a:miter lim="800000"/>
            <a:headEnd/>
            <a:tailEnd/>
          </a:ln>
        </p:spPr>
        <p:txBody>
          <a:bodyPr/>
          <a:lstStyle/>
          <a:p>
            <a:pPr marL="742950" lvl="1" indent="-285750" algn="just">
              <a:lnSpc>
                <a:spcPct val="90000"/>
              </a:lnSpc>
              <a:spcBef>
                <a:spcPct val="20000"/>
              </a:spcBef>
              <a:buClr>
                <a:schemeClr val="accent2"/>
              </a:buClr>
            </a:pPr>
            <a:endParaRPr lang="ca-ES" b="0" dirty="0"/>
          </a:p>
          <a:p>
            <a:pPr marL="742950" lvl="1" indent="-285750" algn="just">
              <a:lnSpc>
                <a:spcPct val="90000"/>
              </a:lnSpc>
              <a:spcBef>
                <a:spcPct val="20000"/>
              </a:spcBef>
              <a:buClr>
                <a:schemeClr val="accent2"/>
              </a:buClr>
            </a:pPr>
            <a:r>
              <a:rPr lang="ca-ES" sz="2000" u="sng" dirty="0">
                <a:solidFill>
                  <a:srgbClr val="FF0000"/>
                </a:solidFill>
              </a:rPr>
              <a:t>3. Elaboració perfil estratègic:</a:t>
            </a:r>
          </a:p>
          <a:p>
            <a:pPr marL="1200150" lvl="2" indent="-285750" algn="just">
              <a:lnSpc>
                <a:spcPct val="90000"/>
              </a:lnSpc>
              <a:spcBef>
                <a:spcPct val="20000"/>
              </a:spcBef>
              <a:buClr>
                <a:schemeClr val="accent2"/>
              </a:buClr>
            </a:pPr>
            <a:endParaRPr lang="ca-ES" sz="2000" b="0" dirty="0"/>
          </a:p>
          <a:p>
            <a:pPr marL="800100" lvl="1" indent="-342900">
              <a:buClr>
                <a:srgbClr val="FF0000"/>
              </a:buClr>
              <a:buFont typeface="Arial" panose="020B0604020202020204" pitchFamily="34" charset="0"/>
              <a:buChar char="•"/>
            </a:pPr>
            <a:r>
              <a:rPr lang="ca-ES" sz="2000" b="0" dirty="0"/>
              <a:t>Elaborar llista de factors claus d’acord amb les dimensions.</a:t>
            </a:r>
          </a:p>
          <a:p>
            <a:pPr marL="800100" lvl="1" indent="-342900">
              <a:buClr>
                <a:srgbClr val="FF0000"/>
              </a:buClr>
              <a:buFont typeface="Arial" panose="020B0604020202020204" pitchFamily="34" charset="0"/>
              <a:buChar char="•"/>
            </a:pPr>
            <a:r>
              <a:rPr lang="ca-ES" sz="2000" b="0" dirty="0"/>
              <a:t>Valorar en una escala LIKERT (1 a  5 o MN molt negatiu, MP molt positiu) l'impacta de cada factor de l’empresa.</a:t>
            </a:r>
          </a:p>
          <a:p>
            <a:pPr marL="800100" lvl="1" indent="-342900">
              <a:buClr>
                <a:srgbClr val="FF0000"/>
              </a:buClr>
              <a:buFont typeface="Arial" panose="020B0604020202020204" pitchFamily="34" charset="0"/>
              <a:buChar char="•"/>
            </a:pPr>
            <a:r>
              <a:rPr lang="ca-ES" sz="2000" b="0" dirty="0"/>
              <a:t>Descobrir les oportunitats (pics dreta) i amenaces (pics esquerre).</a:t>
            </a:r>
          </a:p>
          <a:p>
            <a:pPr marL="742950" lvl="1" indent="-285750" algn="just">
              <a:buClr>
                <a:srgbClr val="FF0000"/>
              </a:buClr>
            </a:pPr>
            <a:endParaRPr lang="ca-ES" b="0" dirty="0"/>
          </a:p>
          <a:p>
            <a:pPr marL="742950" lvl="1" indent="-285750">
              <a:lnSpc>
                <a:spcPct val="90000"/>
              </a:lnSpc>
              <a:spcBef>
                <a:spcPct val="20000"/>
              </a:spcBef>
              <a:buClr>
                <a:schemeClr val="accent2"/>
              </a:buClr>
            </a:pPr>
            <a:endParaRPr lang="ca-ES" sz="1600" b="0" dirty="0"/>
          </a:p>
        </p:txBody>
      </p:sp>
      <p:pic>
        <p:nvPicPr>
          <p:cNvPr id="6" name="Picture 2">
            <a:extLst>
              <a:ext uri="{FF2B5EF4-FFF2-40B4-BE49-F238E27FC236}">
                <a16:creationId xmlns:a16="http://schemas.microsoft.com/office/drawing/2014/main" id="{7F5544AD-122B-46C3-AFDD-57BBF2C9B807}"/>
              </a:ext>
            </a:extLst>
          </p:cNvPr>
          <p:cNvPicPr>
            <a:picLocks noChangeAspect="1" noChangeArrowheads="1"/>
          </p:cNvPicPr>
          <p:nvPr/>
        </p:nvPicPr>
        <p:blipFill>
          <a:blip r:embed="rId2" cstate="print"/>
          <a:srcRect/>
          <a:stretch>
            <a:fillRect/>
          </a:stretch>
        </p:blipFill>
        <p:spPr bwMode="auto">
          <a:xfrm>
            <a:off x="3131840" y="1625594"/>
            <a:ext cx="5807897" cy="449589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UAB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AB5" id="{CD88D71A-51BC-4752-AE58-0AB6B225AE49}" vid="{7F41E87A-192D-4680-BF37-C005BBC0AAD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UAB5</Template>
  <TotalTime>4341</TotalTime>
  <Words>5828</Words>
  <Application>Microsoft Office PowerPoint</Application>
  <PresentationFormat>Presentación en pantalla (4:3)</PresentationFormat>
  <Paragraphs>1093</Paragraphs>
  <Slides>79</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79</vt:i4>
      </vt:variant>
    </vt:vector>
  </HeadingPairs>
  <TitlesOfParts>
    <vt:vector size="86" baseType="lpstr">
      <vt:lpstr>Arial</vt:lpstr>
      <vt:lpstr>Calibri</vt:lpstr>
      <vt:lpstr>Calibri Light</vt:lpstr>
      <vt:lpstr>Symbol</vt:lpstr>
      <vt:lpstr>Verdana</vt:lpstr>
      <vt:lpstr>Wingdings</vt:lpstr>
      <vt:lpstr>UAB5</vt:lpstr>
      <vt:lpstr>Presentación de PowerPoint</vt:lpstr>
      <vt:lpstr>Presentación de PowerPoint</vt:lpstr>
      <vt:lpstr>Presentación de PowerPoint</vt:lpstr>
      <vt:lpstr>Presentación de PowerPoint</vt:lpstr>
      <vt:lpstr>Presentación de PowerPoint</vt:lpstr>
      <vt:lpstr>Presentación de PowerPoint</vt:lpstr>
      <vt:lpstr>PERFIL ESTRATÈGIC DE L’ENTORN</vt:lpstr>
      <vt:lpstr>Presentación de PowerPoint</vt:lpstr>
      <vt:lpstr>Presentación de PowerPoint</vt:lpstr>
      <vt:lpstr>Veure exemple al Moodle</vt:lpstr>
      <vt:lpstr>Presentación de PowerPoint</vt:lpstr>
      <vt:lpstr>Presentación de PowerPoint</vt:lpstr>
      <vt:lpstr>Presentación de PowerPoint</vt:lpstr>
      <vt:lpstr>Els arguments de Porter</vt:lpstr>
      <vt:lpstr>Presentación de PowerPoint</vt:lpstr>
      <vt:lpstr>Presentación de PowerPoint</vt:lpstr>
      <vt:lpstr>Clusters, Porter i els districtes indústrials</vt:lpstr>
      <vt:lpstr>Clusters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Abans de res el concepte de mercat competitiu</vt:lpstr>
      <vt:lpstr>Presentación de PowerPoint</vt:lpstr>
      <vt:lpstr>Un resum de les forces competitives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Segmentació oferta Grups estratègics</vt:lpstr>
      <vt:lpstr>Presentación de PowerPoint</vt:lpstr>
      <vt:lpstr>Presentación de PowerPoint</vt:lpstr>
      <vt:lpstr>GRUPS ESTRATÈGICS EN LA INDÚSTRIA DE LA DISTRIBUCIÓ D’ALIMENTS </vt:lpstr>
      <vt:lpstr>Grups estratègics a la distribució de productes electrodomèstics </vt:lpstr>
      <vt:lpstr>Grups estratègics a la distribució de productes electrodomèstics </vt:lpstr>
      <vt:lpstr>Grups estratègics sector tèxtil</vt:lpstr>
      <vt:lpstr>Presentación de PowerPoint</vt:lpstr>
      <vt:lpstr>Presentación de PowerPoint</vt:lpstr>
      <vt:lpstr>Presentación de PowerPoint</vt:lpstr>
      <vt:lpstr>Blue Ocean Versus Red Ocean Strategy create a new best-practice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Capítol 1: La naturalesa de la direcció estratègica</dc:title>
  <dc:creator>SID</dc:creator>
  <cp:lastModifiedBy>Ramon SBMS. Fabre Vernedas</cp:lastModifiedBy>
  <cp:revision>347</cp:revision>
  <dcterms:created xsi:type="dcterms:W3CDTF">2011-07-05T08:45:50Z</dcterms:created>
  <dcterms:modified xsi:type="dcterms:W3CDTF">2021-10-18T10:39:21Z</dcterms:modified>
</cp:coreProperties>
</file>