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6" r:id="rId1"/>
  </p:sldMasterIdLst>
  <p:notesMasterIdLst>
    <p:notesMasterId r:id="rId60"/>
  </p:notesMasterIdLst>
  <p:handoutMasterIdLst>
    <p:handoutMasterId r:id="rId61"/>
  </p:handoutMasterIdLst>
  <p:sldIdLst>
    <p:sldId id="464" r:id="rId2"/>
    <p:sldId id="292" r:id="rId3"/>
    <p:sldId id="257" r:id="rId4"/>
    <p:sldId id="468" r:id="rId5"/>
    <p:sldId id="469" r:id="rId6"/>
    <p:sldId id="470" r:id="rId7"/>
    <p:sldId id="455" r:id="rId8"/>
    <p:sldId id="441" r:id="rId9"/>
    <p:sldId id="294" r:id="rId10"/>
    <p:sldId id="472" r:id="rId11"/>
    <p:sldId id="484" r:id="rId12"/>
    <p:sldId id="474" r:id="rId13"/>
    <p:sldId id="456" r:id="rId14"/>
    <p:sldId id="293" r:id="rId15"/>
    <p:sldId id="299" r:id="rId16"/>
    <p:sldId id="457" r:id="rId17"/>
    <p:sldId id="458" r:id="rId18"/>
    <p:sldId id="295" r:id="rId19"/>
    <p:sldId id="473" r:id="rId20"/>
    <p:sldId id="444" r:id="rId21"/>
    <p:sldId id="477" r:id="rId22"/>
    <p:sldId id="496" r:id="rId23"/>
    <p:sldId id="475" r:id="rId24"/>
    <p:sldId id="478" r:id="rId25"/>
    <p:sldId id="476" r:id="rId26"/>
    <p:sldId id="449" r:id="rId27"/>
    <p:sldId id="451" r:id="rId28"/>
    <p:sldId id="452" r:id="rId29"/>
    <p:sldId id="447" r:id="rId30"/>
    <p:sldId id="296" r:id="rId31"/>
    <p:sldId id="463" r:id="rId32"/>
    <p:sldId id="486" r:id="rId33"/>
    <p:sldId id="495" r:id="rId34"/>
    <p:sldId id="494" r:id="rId35"/>
    <p:sldId id="462" r:id="rId36"/>
    <p:sldId id="459" r:id="rId37"/>
    <p:sldId id="445" r:id="rId38"/>
    <p:sldId id="479" r:id="rId39"/>
    <p:sldId id="480" r:id="rId40"/>
    <p:sldId id="481" r:id="rId41"/>
    <p:sldId id="482" r:id="rId42"/>
    <p:sldId id="483" r:id="rId43"/>
    <p:sldId id="485" r:id="rId44"/>
    <p:sldId id="297" r:id="rId45"/>
    <p:sldId id="440" r:id="rId46"/>
    <p:sldId id="439" r:id="rId47"/>
    <p:sldId id="438" r:id="rId48"/>
    <p:sldId id="498" r:id="rId49"/>
    <p:sldId id="301" r:id="rId50"/>
    <p:sldId id="298" r:id="rId51"/>
    <p:sldId id="450" r:id="rId52"/>
    <p:sldId id="497" r:id="rId53"/>
    <p:sldId id="487" r:id="rId54"/>
    <p:sldId id="488" r:id="rId55"/>
    <p:sldId id="489" r:id="rId56"/>
    <p:sldId id="490" r:id="rId57"/>
    <p:sldId id="491" r:id="rId58"/>
    <p:sldId id="492" r:id="rId59"/>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A8840-9429-47B3-B2DC-5C4FD545BFC9}" v="109" dt="2021-09-29T16:31:41.57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5502" autoAdjust="0"/>
  </p:normalViewPr>
  <p:slideViewPr>
    <p:cSldViewPr>
      <p:cViewPr varScale="1">
        <p:scale>
          <a:sx n="110" d="100"/>
          <a:sy n="110" d="100"/>
        </p:scale>
        <p:origin x="196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5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on SBMS. Fabre Vernedas" userId="cded9d0a-5794-4425-aa69-e13ae1a0afe0" providerId="ADAL" clId="{4DBA8840-9429-47B3-B2DC-5C4FD545BFC9}"/>
    <pc:docChg chg="undo custSel addSld delSld modSld sldOrd">
      <pc:chgData name="Ramon SBMS. Fabre Vernedas" userId="cded9d0a-5794-4425-aa69-e13ae1a0afe0" providerId="ADAL" clId="{4DBA8840-9429-47B3-B2DC-5C4FD545BFC9}" dt="2021-09-29T16:40:26.276" v="2423"/>
      <pc:docMkLst>
        <pc:docMk/>
      </pc:docMkLst>
      <pc:sldChg chg="delSp del mod">
        <pc:chgData name="Ramon SBMS. Fabre Vernedas" userId="cded9d0a-5794-4425-aa69-e13ae1a0afe0" providerId="ADAL" clId="{4DBA8840-9429-47B3-B2DC-5C4FD545BFC9}" dt="2021-09-17T08:58:32.184" v="40" actId="2696"/>
        <pc:sldMkLst>
          <pc:docMk/>
          <pc:sldMk cId="0" sldId="263"/>
        </pc:sldMkLst>
        <pc:spChg chg="del">
          <ac:chgData name="Ramon SBMS. Fabre Vernedas" userId="cded9d0a-5794-4425-aa69-e13ae1a0afe0" providerId="ADAL" clId="{4DBA8840-9429-47B3-B2DC-5C4FD545BFC9}" dt="2021-09-17T08:58:19.822" v="37" actId="21"/>
          <ac:spMkLst>
            <pc:docMk/>
            <pc:sldMk cId="0" sldId="263"/>
            <ac:spMk id="4" creationId="{00000000-0000-0000-0000-000000000000}"/>
          </ac:spMkLst>
        </pc:spChg>
        <pc:spChg chg="del">
          <ac:chgData name="Ramon SBMS. Fabre Vernedas" userId="cded9d0a-5794-4425-aa69-e13ae1a0afe0" providerId="ADAL" clId="{4DBA8840-9429-47B3-B2DC-5C4FD545BFC9}" dt="2021-09-17T08:58:19.822" v="37" actId="21"/>
          <ac:spMkLst>
            <pc:docMk/>
            <pc:sldMk cId="0" sldId="263"/>
            <ac:spMk id="33793" creationId="{00000000-0000-0000-0000-000000000000}"/>
          </ac:spMkLst>
        </pc:spChg>
        <pc:spChg chg="del">
          <ac:chgData name="Ramon SBMS. Fabre Vernedas" userId="cded9d0a-5794-4425-aa69-e13ae1a0afe0" providerId="ADAL" clId="{4DBA8840-9429-47B3-B2DC-5C4FD545BFC9}" dt="2021-09-17T08:58:19.822" v="37" actId="21"/>
          <ac:spMkLst>
            <pc:docMk/>
            <pc:sldMk cId="0" sldId="263"/>
            <ac:spMk id="33794" creationId="{00000000-0000-0000-0000-000000000000}"/>
          </ac:spMkLst>
        </pc:spChg>
      </pc:sldChg>
      <pc:sldChg chg="delSp del mod">
        <pc:chgData name="Ramon SBMS. Fabre Vernedas" userId="cded9d0a-5794-4425-aa69-e13ae1a0afe0" providerId="ADAL" clId="{4DBA8840-9429-47B3-B2DC-5C4FD545BFC9}" dt="2021-09-17T08:56:44.551" v="21" actId="2696"/>
        <pc:sldMkLst>
          <pc:docMk/>
          <pc:sldMk cId="0" sldId="272"/>
        </pc:sldMkLst>
        <pc:spChg chg="del">
          <ac:chgData name="Ramon SBMS. Fabre Vernedas" userId="cded9d0a-5794-4425-aa69-e13ae1a0afe0" providerId="ADAL" clId="{4DBA8840-9429-47B3-B2DC-5C4FD545BFC9}" dt="2021-09-17T08:56:33.072" v="19" actId="21"/>
          <ac:spMkLst>
            <pc:docMk/>
            <pc:sldMk cId="0" sldId="272"/>
            <ac:spMk id="12"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09"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10"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11"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12"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13"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14"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15"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16"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17" creationId="{00000000-0000-0000-0000-000000000000}"/>
          </ac:spMkLst>
        </pc:spChg>
        <pc:spChg chg="del">
          <ac:chgData name="Ramon SBMS. Fabre Vernedas" userId="cded9d0a-5794-4425-aa69-e13ae1a0afe0" providerId="ADAL" clId="{4DBA8840-9429-47B3-B2DC-5C4FD545BFC9}" dt="2021-09-17T08:56:33.072" v="19" actId="21"/>
          <ac:spMkLst>
            <pc:docMk/>
            <pc:sldMk cId="0" sldId="272"/>
            <ac:spMk id="43018" creationId="{00000000-0000-0000-0000-000000000000}"/>
          </ac:spMkLst>
        </pc:spChg>
        <pc:picChg chg="del">
          <ac:chgData name="Ramon SBMS. Fabre Vernedas" userId="cded9d0a-5794-4425-aa69-e13ae1a0afe0" providerId="ADAL" clId="{4DBA8840-9429-47B3-B2DC-5C4FD545BFC9}" dt="2021-09-17T08:56:33.072" v="19" actId="21"/>
          <ac:picMkLst>
            <pc:docMk/>
            <pc:sldMk cId="0" sldId="272"/>
            <ac:picMk id="3" creationId="{18A1AA7A-F988-4E9F-8129-18B9AC0CBAF0}"/>
          </ac:picMkLst>
        </pc:picChg>
      </pc:sldChg>
      <pc:sldChg chg="delSp del mod">
        <pc:chgData name="Ramon SBMS. Fabre Vernedas" userId="cded9d0a-5794-4425-aa69-e13ae1a0afe0" providerId="ADAL" clId="{4DBA8840-9429-47B3-B2DC-5C4FD545BFC9}" dt="2021-09-17T08:50:45.888" v="4" actId="2696"/>
        <pc:sldMkLst>
          <pc:docMk/>
          <pc:sldMk cId="0" sldId="273"/>
        </pc:sldMkLst>
        <pc:spChg chg="del">
          <ac:chgData name="Ramon SBMS. Fabre Vernedas" userId="cded9d0a-5794-4425-aa69-e13ae1a0afe0" providerId="ADAL" clId="{4DBA8840-9429-47B3-B2DC-5C4FD545BFC9}" dt="2021-09-17T08:50:30.213" v="1" actId="21"/>
          <ac:spMkLst>
            <pc:docMk/>
            <pc:sldMk cId="0" sldId="273"/>
            <ac:spMk id="12" creationId="{00000000-0000-0000-0000-000000000000}"/>
          </ac:spMkLst>
        </pc:spChg>
        <pc:spChg chg="del">
          <ac:chgData name="Ramon SBMS. Fabre Vernedas" userId="cded9d0a-5794-4425-aa69-e13ae1a0afe0" providerId="ADAL" clId="{4DBA8840-9429-47B3-B2DC-5C4FD545BFC9}" dt="2021-09-17T08:50:30.213" v="1" actId="21"/>
          <ac:spMkLst>
            <pc:docMk/>
            <pc:sldMk cId="0" sldId="273"/>
            <ac:spMk id="44033" creationId="{00000000-0000-0000-0000-000000000000}"/>
          </ac:spMkLst>
        </pc:spChg>
        <pc:spChg chg="del">
          <ac:chgData name="Ramon SBMS. Fabre Vernedas" userId="cded9d0a-5794-4425-aa69-e13ae1a0afe0" providerId="ADAL" clId="{4DBA8840-9429-47B3-B2DC-5C4FD545BFC9}" dt="2021-09-17T08:50:30.213" v="1" actId="21"/>
          <ac:spMkLst>
            <pc:docMk/>
            <pc:sldMk cId="0" sldId="273"/>
            <ac:spMk id="44035" creationId="{00000000-0000-0000-0000-000000000000}"/>
          </ac:spMkLst>
        </pc:spChg>
        <pc:spChg chg="del">
          <ac:chgData name="Ramon SBMS. Fabre Vernedas" userId="cded9d0a-5794-4425-aa69-e13ae1a0afe0" providerId="ADAL" clId="{4DBA8840-9429-47B3-B2DC-5C4FD545BFC9}" dt="2021-09-17T08:50:30.213" v="1" actId="21"/>
          <ac:spMkLst>
            <pc:docMk/>
            <pc:sldMk cId="0" sldId="273"/>
            <ac:spMk id="44036" creationId="{00000000-0000-0000-0000-000000000000}"/>
          </ac:spMkLst>
        </pc:spChg>
        <pc:grpChg chg="del">
          <ac:chgData name="Ramon SBMS. Fabre Vernedas" userId="cded9d0a-5794-4425-aa69-e13ae1a0afe0" providerId="ADAL" clId="{4DBA8840-9429-47B3-B2DC-5C4FD545BFC9}" dt="2021-09-17T08:50:30.213" v="1" actId="21"/>
          <ac:grpSpMkLst>
            <pc:docMk/>
            <pc:sldMk cId="0" sldId="273"/>
            <ac:grpSpMk id="44034" creationId="{00000000-0000-0000-0000-000000000000}"/>
          </ac:grpSpMkLst>
        </pc:grpChg>
      </pc:sldChg>
      <pc:sldChg chg="delSp del mod">
        <pc:chgData name="Ramon SBMS. Fabre Vernedas" userId="cded9d0a-5794-4425-aa69-e13ae1a0afe0" providerId="ADAL" clId="{4DBA8840-9429-47B3-B2DC-5C4FD545BFC9}" dt="2021-09-17T08:57:06.266" v="25" actId="2696"/>
        <pc:sldMkLst>
          <pc:docMk/>
          <pc:sldMk cId="0" sldId="274"/>
        </pc:sldMkLst>
        <pc:spChg chg="del">
          <ac:chgData name="Ramon SBMS. Fabre Vernedas" userId="cded9d0a-5794-4425-aa69-e13ae1a0afe0" providerId="ADAL" clId="{4DBA8840-9429-47B3-B2DC-5C4FD545BFC9}" dt="2021-09-17T08:56:53.253" v="22" actId="21"/>
          <ac:spMkLst>
            <pc:docMk/>
            <pc:sldMk cId="0" sldId="274"/>
            <ac:spMk id="12"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13"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57"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58"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59"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60"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61"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62"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63"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64"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65" creationId="{00000000-0000-0000-0000-000000000000}"/>
          </ac:spMkLst>
        </pc:spChg>
        <pc:spChg chg="del">
          <ac:chgData name="Ramon SBMS. Fabre Vernedas" userId="cded9d0a-5794-4425-aa69-e13ae1a0afe0" providerId="ADAL" clId="{4DBA8840-9429-47B3-B2DC-5C4FD545BFC9}" dt="2021-09-17T08:56:53.253" v="22" actId="21"/>
          <ac:spMkLst>
            <pc:docMk/>
            <pc:sldMk cId="0" sldId="274"/>
            <ac:spMk id="45066" creationId="{00000000-0000-0000-0000-000000000000}"/>
          </ac:spMkLst>
        </pc:spChg>
      </pc:sldChg>
      <pc:sldChg chg="delSp del mod">
        <pc:chgData name="Ramon SBMS. Fabre Vernedas" userId="cded9d0a-5794-4425-aa69-e13ae1a0afe0" providerId="ADAL" clId="{4DBA8840-9429-47B3-B2DC-5C4FD545BFC9}" dt="2021-09-17T08:57:23.375" v="28" actId="2696"/>
        <pc:sldMkLst>
          <pc:docMk/>
          <pc:sldMk cId="0" sldId="275"/>
        </pc:sldMkLst>
        <pc:spChg chg="del">
          <ac:chgData name="Ramon SBMS. Fabre Vernedas" userId="cded9d0a-5794-4425-aa69-e13ae1a0afe0" providerId="ADAL" clId="{4DBA8840-9429-47B3-B2DC-5C4FD545BFC9}" dt="2021-09-17T08:57:14.218" v="26" actId="21"/>
          <ac:spMkLst>
            <pc:docMk/>
            <pc:sldMk cId="0" sldId="275"/>
            <ac:spMk id="21" creationId="{00000000-0000-0000-0000-000000000000}"/>
          </ac:spMkLst>
        </pc:spChg>
        <pc:spChg chg="del">
          <ac:chgData name="Ramon SBMS. Fabre Vernedas" userId="cded9d0a-5794-4425-aa69-e13ae1a0afe0" providerId="ADAL" clId="{4DBA8840-9429-47B3-B2DC-5C4FD545BFC9}" dt="2021-09-17T08:57:14.218" v="26" actId="21"/>
          <ac:spMkLst>
            <pc:docMk/>
            <pc:sldMk cId="0" sldId="275"/>
            <ac:spMk id="53252" creationId="{00000000-0000-0000-0000-000000000000}"/>
          </ac:spMkLst>
        </pc:spChg>
        <pc:spChg chg="del">
          <ac:chgData name="Ramon SBMS. Fabre Vernedas" userId="cded9d0a-5794-4425-aa69-e13ae1a0afe0" providerId="ADAL" clId="{4DBA8840-9429-47B3-B2DC-5C4FD545BFC9}" dt="2021-09-17T08:57:14.218" v="26" actId="21"/>
          <ac:spMkLst>
            <pc:docMk/>
            <pc:sldMk cId="0" sldId="275"/>
            <ac:spMk id="53263" creationId="{00000000-0000-0000-0000-000000000000}"/>
          </ac:spMkLst>
        </pc:spChg>
        <pc:spChg chg="del">
          <ac:chgData name="Ramon SBMS. Fabre Vernedas" userId="cded9d0a-5794-4425-aa69-e13ae1a0afe0" providerId="ADAL" clId="{4DBA8840-9429-47B3-B2DC-5C4FD545BFC9}" dt="2021-09-17T08:57:14.218" v="26" actId="21"/>
          <ac:spMkLst>
            <pc:docMk/>
            <pc:sldMk cId="0" sldId="275"/>
            <ac:spMk id="53264" creationId="{00000000-0000-0000-0000-000000000000}"/>
          </ac:spMkLst>
        </pc:spChg>
        <pc:spChg chg="del">
          <ac:chgData name="Ramon SBMS. Fabre Vernedas" userId="cded9d0a-5794-4425-aa69-e13ae1a0afe0" providerId="ADAL" clId="{4DBA8840-9429-47B3-B2DC-5C4FD545BFC9}" dt="2021-09-17T08:57:14.218" v="26" actId="21"/>
          <ac:spMkLst>
            <pc:docMk/>
            <pc:sldMk cId="0" sldId="275"/>
            <ac:spMk id="53265" creationId="{00000000-0000-0000-0000-000000000000}"/>
          </ac:spMkLst>
        </pc:spChg>
        <pc:spChg chg="del">
          <ac:chgData name="Ramon SBMS. Fabre Vernedas" userId="cded9d0a-5794-4425-aa69-e13ae1a0afe0" providerId="ADAL" clId="{4DBA8840-9429-47B3-B2DC-5C4FD545BFC9}" dt="2021-09-17T08:57:14.218" v="26" actId="21"/>
          <ac:spMkLst>
            <pc:docMk/>
            <pc:sldMk cId="0" sldId="275"/>
            <ac:spMk id="53266" creationId="{00000000-0000-0000-0000-000000000000}"/>
          </ac:spMkLst>
        </pc:spChg>
        <pc:spChg chg="del">
          <ac:chgData name="Ramon SBMS. Fabre Vernedas" userId="cded9d0a-5794-4425-aa69-e13ae1a0afe0" providerId="ADAL" clId="{4DBA8840-9429-47B3-B2DC-5C4FD545BFC9}" dt="2021-09-17T08:57:14.218" v="26" actId="21"/>
          <ac:spMkLst>
            <pc:docMk/>
            <pc:sldMk cId="0" sldId="275"/>
            <ac:spMk id="53267" creationId="{00000000-0000-0000-0000-000000000000}"/>
          </ac:spMkLst>
        </pc:spChg>
        <pc:spChg chg="del">
          <ac:chgData name="Ramon SBMS. Fabre Vernedas" userId="cded9d0a-5794-4425-aa69-e13ae1a0afe0" providerId="ADAL" clId="{4DBA8840-9429-47B3-B2DC-5C4FD545BFC9}" dt="2021-09-17T08:57:14.218" v="26" actId="21"/>
          <ac:spMkLst>
            <pc:docMk/>
            <pc:sldMk cId="0" sldId="275"/>
            <ac:spMk id="53270" creationId="{00000000-0000-0000-0000-000000000000}"/>
          </ac:spMkLst>
        </pc:spChg>
        <pc:grpChg chg="del">
          <ac:chgData name="Ramon SBMS. Fabre Vernedas" userId="cded9d0a-5794-4425-aa69-e13ae1a0afe0" providerId="ADAL" clId="{4DBA8840-9429-47B3-B2DC-5C4FD545BFC9}" dt="2021-09-17T08:57:14.218" v="26" actId="21"/>
          <ac:grpSpMkLst>
            <pc:docMk/>
            <pc:sldMk cId="0" sldId="275"/>
            <ac:grpSpMk id="53269" creationId="{00000000-0000-0000-0000-000000000000}"/>
          </ac:grpSpMkLst>
        </pc:grpChg>
        <pc:picChg chg="del">
          <ac:chgData name="Ramon SBMS. Fabre Vernedas" userId="cded9d0a-5794-4425-aa69-e13ae1a0afe0" providerId="ADAL" clId="{4DBA8840-9429-47B3-B2DC-5C4FD545BFC9}" dt="2021-09-17T08:57:14.218" v="26" actId="21"/>
          <ac:picMkLst>
            <pc:docMk/>
            <pc:sldMk cId="0" sldId="275"/>
            <ac:picMk id="53271" creationId="{00000000-0000-0000-0000-000000000000}"/>
          </ac:picMkLst>
        </pc:picChg>
      </pc:sldChg>
      <pc:sldChg chg="delSp del mod">
        <pc:chgData name="Ramon SBMS. Fabre Vernedas" userId="cded9d0a-5794-4425-aa69-e13ae1a0afe0" providerId="ADAL" clId="{4DBA8840-9429-47B3-B2DC-5C4FD545BFC9}" dt="2021-09-17T08:57:53.958" v="33" actId="2696"/>
        <pc:sldMkLst>
          <pc:docMk/>
          <pc:sldMk cId="0" sldId="276"/>
        </pc:sldMkLst>
        <pc:spChg chg="del">
          <ac:chgData name="Ramon SBMS. Fabre Vernedas" userId="cded9d0a-5794-4425-aa69-e13ae1a0afe0" providerId="ADAL" clId="{4DBA8840-9429-47B3-B2DC-5C4FD545BFC9}" dt="2021-09-17T08:57:43.922" v="30" actId="21"/>
          <ac:spMkLst>
            <pc:docMk/>
            <pc:sldMk cId="0" sldId="276"/>
            <ac:spMk id="13" creationId="{00000000-0000-0000-0000-000000000000}"/>
          </ac:spMkLst>
        </pc:spChg>
        <pc:spChg chg="del">
          <ac:chgData name="Ramon SBMS. Fabre Vernedas" userId="cded9d0a-5794-4425-aa69-e13ae1a0afe0" providerId="ADAL" clId="{4DBA8840-9429-47B3-B2DC-5C4FD545BFC9}" dt="2021-09-17T08:57:43.922" v="30" actId="21"/>
          <ac:spMkLst>
            <pc:docMk/>
            <pc:sldMk cId="0" sldId="276"/>
            <ac:spMk id="54276" creationId="{00000000-0000-0000-0000-000000000000}"/>
          </ac:spMkLst>
        </pc:spChg>
        <pc:spChg chg="del">
          <ac:chgData name="Ramon SBMS. Fabre Vernedas" userId="cded9d0a-5794-4425-aa69-e13ae1a0afe0" providerId="ADAL" clId="{4DBA8840-9429-47B3-B2DC-5C4FD545BFC9}" dt="2021-09-17T08:57:43.922" v="30" actId="21"/>
          <ac:spMkLst>
            <pc:docMk/>
            <pc:sldMk cId="0" sldId="276"/>
            <ac:spMk id="54286" creationId="{00000000-0000-0000-0000-000000000000}"/>
          </ac:spMkLst>
        </pc:spChg>
        <pc:spChg chg="del">
          <ac:chgData name="Ramon SBMS. Fabre Vernedas" userId="cded9d0a-5794-4425-aa69-e13ae1a0afe0" providerId="ADAL" clId="{4DBA8840-9429-47B3-B2DC-5C4FD545BFC9}" dt="2021-09-17T08:57:43.922" v="30" actId="21"/>
          <ac:spMkLst>
            <pc:docMk/>
            <pc:sldMk cId="0" sldId="276"/>
            <ac:spMk id="54287" creationId="{00000000-0000-0000-0000-000000000000}"/>
          </ac:spMkLst>
        </pc:spChg>
        <pc:grpChg chg="del">
          <ac:chgData name="Ramon SBMS. Fabre Vernedas" userId="cded9d0a-5794-4425-aa69-e13ae1a0afe0" providerId="ADAL" clId="{4DBA8840-9429-47B3-B2DC-5C4FD545BFC9}" dt="2021-09-17T08:57:43.922" v="30" actId="21"/>
          <ac:grpSpMkLst>
            <pc:docMk/>
            <pc:sldMk cId="0" sldId="276"/>
            <ac:grpSpMk id="54285" creationId="{00000000-0000-0000-0000-000000000000}"/>
          </ac:grpSpMkLst>
        </pc:grpChg>
      </pc:sldChg>
      <pc:sldChg chg="delSp del mod">
        <pc:chgData name="Ramon SBMS. Fabre Vernedas" userId="cded9d0a-5794-4425-aa69-e13ae1a0afe0" providerId="ADAL" clId="{4DBA8840-9429-47B3-B2DC-5C4FD545BFC9}" dt="2021-09-17T08:56:08.977" v="16" actId="2696"/>
        <pc:sldMkLst>
          <pc:docMk/>
          <pc:sldMk cId="0" sldId="277"/>
        </pc:sldMkLst>
        <pc:spChg chg="del">
          <ac:chgData name="Ramon SBMS. Fabre Vernedas" userId="cded9d0a-5794-4425-aa69-e13ae1a0afe0" providerId="ADAL" clId="{4DBA8840-9429-47B3-B2DC-5C4FD545BFC9}" dt="2021-09-17T08:55:49.297" v="14" actId="21"/>
          <ac:spMkLst>
            <pc:docMk/>
            <pc:sldMk cId="0" sldId="277"/>
            <ac:spMk id="4" creationId="{00000000-0000-0000-0000-000000000000}"/>
          </ac:spMkLst>
        </pc:spChg>
        <pc:spChg chg="del">
          <ac:chgData name="Ramon SBMS. Fabre Vernedas" userId="cded9d0a-5794-4425-aa69-e13ae1a0afe0" providerId="ADAL" clId="{4DBA8840-9429-47B3-B2DC-5C4FD545BFC9}" dt="2021-09-17T08:55:49.297" v="14" actId="21"/>
          <ac:spMkLst>
            <pc:docMk/>
            <pc:sldMk cId="0" sldId="277"/>
            <ac:spMk id="5" creationId="{00000000-0000-0000-0000-000000000000}"/>
          </ac:spMkLst>
        </pc:spChg>
        <pc:spChg chg="del">
          <ac:chgData name="Ramon SBMS. Fabre Vernedas" userId="cded9d0a-5794-4425-aa69-e13ae1a0afe0" providerId="ADAL" clId="{4DBA8840-9429-47B3-B2DC-5C4FD545BFC9}" dt="2021-09-17T08:55:49.297" v="14" actId="21"/>
          <ac:spMkLst>
            <pc:docMk/>
            <pc:sldMk cId="0" sldId="277"/>
            <ac:spMk id="6" creationId="{00000000-0000-0000-0000-000000000000}"/>
          </ac:spMkLst>
        </pc:spChg>
        <pc:spChg chg="del">
          <ac:chgData name="Ramon SBMS. Fabre Vernedas" userId="cded9d0a-5794-4425-aa69-e13ae1a0afe0" providerId="ADAL" clId="{4DBA8840-9429-47B3-B2DC-5C4FD545BFC9}" dt="2021-09-17T08:55:49.297" v="14" actId="21"/>
          <ac:spMkLst>
            <pc:docMk/>
            <pc:sldMk cId="0" sldId="277"/>
            <ac:spMk id="7" creationId="{00000000-0000-0000-0000-000000000000}"/>
          </ac:spMkLst>
        </pc:spChg>
        <pc:spChg chg="del">
          <ac:chgData name="Ramon SBMS. Fabre Vernedas" userId="cded9d0a-5794-4425-aa69-e13ae1a0afe0" providerId="ADAL" clId="{4DBA8840-9429-47B3-B2DC-5C4FD545BFC9}" dt="2021-09-17T08:55:49.297" v="14" actId="21"/>
          <ac:spMkLst>
            <pc:docMk/>
            <pc:sldMk cId="0" sldId="277"/>
            <ac:spMk id="8" creationId="{00000000-0000-0000-0000-000000000000}"/>
          </ac:spMkLst>
        </pc:spChg>
        <pc:spChg chg="del">
          <ac:chgData name="Ramon SBMS. Fabre Vernedas" userId="cded9d0a-5794-4425-aa69-e13ae1a0afe0" providerId="ADAL" clId="{4DBA8840-9429-47B3-B2DC-5C4FD545BFC9}" dt="2021-09-17T08:55:49.297" v="14" actId="21"/>
          <ac:spMkLst>
            <pc:docMk/>
            <pc:sldMk cId="0" sldId="277"/>
            <ac:spMk id="55300" creationId="{00000000-0000-0000-0000-000000000000}"/>
          </ac:spMkLst>
        </pc:spChg>
        <pc:spChg chg="del">
          <ac:chgData name="Ramon SBMS. Fabre Vernedas" userId="cded9d0a-5794-4425-aa69-e13ae1a0afe0" providerId="ADAL" clId="{4DBA8840-9429-47B3-B2DC-5C4FD545BFC9}" dt="2021-09-17T08:55:49.297" v="14" actId="21"/>
          <ac:spMkLst>
            <pc:docMk/>
            <pc:sldMk cId="0" sldId="277"/>
            <ac:spMk id="55301" creationId="{00000000-0000-0000-0000-000000000000}"/>
          </ac:spMkLst>
        </pc:spChg>
      </pc:sldChg>
      <pc:sldChg chg="delSp del mod">
        <pc:chgData name="Ramon SBMS. Fabre Vernedas" userId="cded9d0a-5794-4425-aa69-e13ae1a0afe0" providerId="ADAL" clId="{4DBA8840-9429-47B3-B2DC-5C4FD545BFC9}" dt="2021-09-17T08:59:44.323" v="50" actId="2696"/>
        <pc:sldMkLst>
          <pc:docMk/>
          <pc:sldMk cId="0" sldId="278"/>
        </pc:sldMkLst>
        <pc:spChg chg="del">
          <ac:chgData name="Ramon SBMS. Fabre Vernedas" userId="cded9d0a-5794-4425-aa69-e13ae1a0afe0" providerId="ADAL" clId="{4DBA8840-9429-47B3-B2DC-5C4FD545BFC9}" dt="2021-09-17T08:59:31.509" v="47" actId="21"/>
          <ac:spMkLst>
            <pc:docMk/>
            <pc:sldMk cId="0" sldId="278"/>
            <ac:spMk id="5" creationId="{00000000-0000-0000-0000-000000000000}"/>
          </ac:spMkLst>
        </pc:spChg>
        <pc:spChg chg="del">
          <ac:chgData name="Ramon SBMS. Fabre Vernedas" userId="cded9d0a-5794-4425-aa69-e13ae1a0afe0" providerId="ADAL" clId="{4DBA8840-9429-47B3-B2DC-5C4FD545BFC9}" dt="2021-09-17T08:59:31.509" v="47" actId="21"/>
          <ac:spMkLst>
            <pc:docMk/>
            <pc:sldMk cId="0" sldId="278"/>
            <ac:spMk id="6" creationId="{00000000-0000-0000-0000-000000000000}"/>
          </ac:spMkLst>
        </pc:spChg>
        <pc:spChg chg="del">
          <ac:chgData name="Ramon SBMS. Fabre Vernedas" userId="cded9d0a-5794-4425-aa69-e13ae1a0afe0" providerId="ADAL" clId="{4DBA8840-9429-47B3-B2DC-5C4FD545BFC9}" dt="2021-09-17T08:59:31.509" v="47" actId="21"/>
          <ac:spMkLst>
            <pc:docMk/>
            <pc:sldMk cId="0" sldId="278"/>
            <ac:spMk id="56324" creationId="{00000000-0000-0000-0000-000000000000}"/>
          </ac:spMkLst>
        </pc:spChg>
        <pc:spChg chg="del">
          <ac:chgData name="Ramon SBMS. Fabre Vernedas" userId="cded9d0a-5794-4425-aa69-e13ae1a0afe0" providerId="ADAL" clId="{4DBA8840-9429-47B3-B2DC-5C4FD545BFC9}" dt="2021-09-17T08:59:31.509" v="47" actId="21"/>
          <ac:spMkLst>
            <pc:docMk/>
            <pc:sldMk cId="0" sldId="278"/>
            <ac:spMk id="56326" creationId="{00000000-0000-0000-0000-000000000000}"/>
          </ac:spMkLst>
        </pc:spChg>
        <pc:picChg chg="del">
          <ac:chgData name="Ramon SBMS. Fabre Vernedas" userId="cded9d0a-5794-4425-aa69-e13ae1a0afe0" providerId="ADAL" clId="{4DBA8840-9429-47B3-B2DC-5C4FD545BFC9}" dt="2021-09-17T08:59:31.509" v="47" actId="21"/>
          <ac:picMkLst>
            <pc:docMk/>
            <pc:sldMk cId="0" sldId="278"/>
            <ac:picMk id="15372" creationId="{00000000-0000-0000-0000-000000000000}"/>
          </ac:picMkLst>
        </pc:picChg>
        <pc:picChg chg="del">
          <ac:chgData name="Ramon SBMS. Fabre Vernedas" userId="cded9d0a-5794-4425-aa69-e13ae1a0afe0" providerId="ADAL" clId="{4DBA8840-9429-47B3-B2DC-5C4FD545BFC9}" dt="2021-09-17T08:59:31.509" v="47" actId="21"/>
          <ac:picMkLst>
            <pc:docMk/>
            <pc:sldMk cId="0" sldId="278"/>
            <ac:picMk id="56325" creationId="{00000000-0000-0000-0000-000000000000}"/>
          </ac:picMkLst>
        </pc:picChg>
      </pc:sldChg>
      <pc:sldChg chg="delSp del mod">
        <pc:chgData name="Ramon SBMS. Fabre Vernedas" userId="cded9d0a-5794-4425-aa69-e13ae1a0afe0" providerId="ADAL" clId="{4DBA8840-9429-47B3-B2DC-5C4FD545BFC9}" dt="2021-09-17T09:00:48.834" v="56" actId="2696"/>
        <pc:sldMkLst>
          <pc:docMk/>
          <pc:sldMk cId="0" sldId="279"/>
        </pc:sldMkLst>
        <pc:spChg chg="del">
          <ac:chgData name="Ramon SBMS. Fabre Vernedas" userId="cded9d0a-5794-4425-aa69-e13ae1a0afe0" providerId="ADAL" clId="{4DBA8840-9429-47B3-B2DC-5C4FD545BFC9}" dt="2021-09-17T09:00:26.029" v="52" actId="21"/>
          <ac:spMkLst>
            <pc:docMk/>
            <pc:sldMk cId="0" sldId="279"/>
            <ac:spMk id="5" creationId="{00000000-0000-0000-0000-000000000000}"/>
          </ac:spMkLst>
        </pc:spChg>
        <pc:spChg chg="del">
          <ac:chgData name="Ramon SBMS. Fabre Vernedas" userId="cded9d0a-5794-4425-aa69-e13ae1a0afe0" providerId="ADAL" clId="{4DBA8840-9429-47B3-B2DC-5C4FD545BFC9}" dt="2021-09-17T09:00:26.029" v="52" actId="21"/>
          <ac:spMkLst>
            <pc:docMk/>
            <pc:sldMk cId="0" sldId="279"/>
            <ac:spMk id="57348" creationId="{00000000-0000-0000-0000-000000000000}"/>
          </ac:spMkLst>
        </pc:spChg>
        <pc:spChg chg="del">
          <ac:chgData name="Ramon SBMS. Fabre Vernedas" userId="cded9d0a-5794-4425-aa69-e13ae1a0afe0" providerId="ADAL" clId="{4DBA8840-9429-47B3-B2DC-5C4FD545BFC9}" dt="2021-09-17T09:00:26.029" v="52" actId="21"/>
          <ac:spMkLst>
            <pc:docMk/>
            <pc:sldMk cId="0" sldId="279"/>
            <ac:spMk id="57349" creationId="{00000000-0000-0000-0000-000000000000}"/>
          </ac:spMkLst>
        </pc:spChg>
        <pc:picChg chg="del">
          <ac:chgData name="Ramon SBMS. Fabre Vernedas" userId="cded9d0a-5794-4425-aa69-e13ae1a0afe0" providerId="ADAL" clId="{4DBA8840-9429-47B3-B2DC-5C4FD545BFC9}" dt="2021-09-17T09:00:26.029" v="52" actId="21"/>
          <ac:picMkLst>
            <pc:docMk/>
            <pc:sldMk cId="0" sldId="279"/>
            <ac:picMk id="57350" creationId="{00000000-0000-0000-0000-000000000000}"/>
          </ac:picMkLst>
        </pc:picChg>
      </pc:sldChg>
      <pc:sldChg chg="delSp del mod">
        <pc:chgData name="Ramon SBMS. Fabre Vernedas" userId="cded9d0a-5794-4425-aa69-e13ae1a0afe0" providerId="ADAL" clId="{4DBA8840-9429-47B3-B2DC-5C4FD545BFC9}" dt="2021-09-17T09:03:24.757" v="63" actId="2696"/>
        <pc:sldMkLst>
          <pc:docMk/>
          <pc:sldMk cId="0" sldId="280"/>
        </pc:sldMkLst>
        <pc:spChg chg="del">
          <ac:chgData name="Ramon SBMS. Fabre Vernedas" userId="cded9d0a-5794-4425-aa69-e13ae1a0afe0" providerId="ADAL" clId="{4DBA8840-9429-47B3-B2DC-5C4FD545BFC9}" dt="2021-09-17T09:03:14.640" v="60" actId="21"/>
          <ac:spMkLst>
            <pc:docMk/>
            <pc:sldMk cId="0" sldId="280"/>
            <ac:spMk id="15" creationId="{00000000-0000-0000-0000-000000000000}"/>
          </ac:spMkLst>
        </pc:spChg>
        <pc:spChg chg="del">
          <ac:chgData name="Ramon SBMS. Fabre Vernedas" userId="cded9d0a-5794-4425-aa69-e13ae1a0afe0" providerId="ADAL" clId="{4DBA8840-9429-47B3-B2DC-5C4FD545BFC9}" dt="2021-09-17T09:03:14.640" v="60" actId="21"/>
          <ac:spMkLst>
            <pc:docMk/>
            <pc:sldMk cId="0" sldId="280"/>
            <ac:spMk id="58372" creationId="{00000000-0000-0000-0000-000000000000}"/>
          </ac:spMkLst>
        </pc:spChg>
        <pc:spChg chg="del">
          <ac:chgData name="Ramon SBMS. Fabre Vernedas" userId="cded9d0a-5794-4425-aa69-e13ae1a0afe0" providerId="ADAL" clId="{4DBA8840-9429-47B3-B2DC-5C4FD545BFC9}" dt="2021-09-17T09:03:14.640" v="60" actId="21"/>
          <ac:spMkLst>
            <pc:docMk/>
            <pc:sldMk cId="0" sldId="280"/>
            <ac:spMk id="58373" creationId="{00000000-0000-0000-0000-000000000000}"/>
          </ac:spMkLst>
        </pc:spChg>
        <pc:spChg chg="del">
          <ac:chgData name="Ramon SBMS. Fabre Vernedas" userId="cded9d0a-5794-4425-aa69-e13ae1a0afe0" providerId="ADAL" clId="{4DBA8840-9429-47B3-B2DC-5C4FD545BFC9}" dt="2021-09-17T09:03:14.640" v="60" actId="21"/>
          <ac:spMkLst>
            <pc:docMk/>
            <pc:sldMk cId="0" sldId="280"/>
            <ac:spMk id="58374" creationId="{00000000-0000-0000-0000-000000000000}"/>
          </ac:spMkLst>
        </pc:spChg>
        <pc:picChg chg="del">
          <ac:chgData name="Ramon SBMS. Fabre Vernedas" userId="cded9d0a-5794-4425-aa69-e13ae1a0afe0" providerId="ADAL" clId="{4DBA8840-9429-47B3-B2DC-5C4FD545BFC9}" dt="2021-09-17T09:03:14.640" v="60" actId="21"/>
          <ac:picMkLst>
            <pc:docMk/>
            <pc:sldMk cId="0" sldId="280"/>
            <ac:picMk id="58375" creationId="{00000000-0000-0000-0000-000000000000}"/>
          </ac:picMkLst>
        </pc:picChg>
        <pc:picChg chg="del">
          <ac:chgData name="Ramon SBMS. Fabre Vernedas" userId="cded9d0a-5794-4425-aa69-e13ae1a0afe0" providerId="ADAL" clId="{4DBA8840-9429-47B3-B2DC-5C4FD545BFC9}" dt="2021-09-17T09:03:14.640" v="60" actId="21"/>
          <ac:picMkLst>
            <pc:docMk/>
            <pc:sldMk cId="0" sldId="280"/>
            <ac:picMk id="58376" creationId="{00000000-0000-0000-0000-000000000000}"/>
          </ac:picMkLst>
        </pc:picChg>
        <pc:picChg chg="del">
          <ac:chgData name="Ramon SBMS. Fabre Vernedas" userId="cded9d0a-5794-4425-aa69-e13ae1a0afe0" providerId="ADAL" clId="{4DBA8840-9429-47B3-B2DC-5C4FD545BFC9}" dt="2021-09-17T09:03:14.640" v="60" actId="21"/>
          <ac:picMkLst>
            <pc:docMk/>
            <pc:sldMk cId="0" sldId="280"/>
            <ac:picMk id="58377" creationId="{00000000-0000-0000-0000-000000000000}"/>
          </ac:picMkLst>
        </pc:picChg>
        <pc:picChg chg="del">
          <ac:chgData name="Ramon SBMS. Fabre Vernedas" userId="cded9d0a-5794-4425-aa69-e13ae1a0afe0" providerId="ADAL" clId="{4DBA8840-9429-47B3-B2DC-5C4FD545BFC9}" dt="2021-09-17T09:03:14.640" v="60" actId="21"/>
          <ac:picMkLst>
            <pc:docMk/>
            <pc:sldMk cId="0" sldId="280"/>
            <ac:picMk id="58378" creationId="{00000000-0000-0000-0000-000000000000}"/>
          </ac:picMkLst>
        </pc:picChg>
        <pc:picChg chg="del">
          <ac:chgData name="Ramon SBMS. Fabre Vernedas" userId="cded9d0a-5794-4425-aa69-e13ae1a0afe0" providerId="ADAL" clId="{4DBA8840-9429-47B3-B2DC-5C4FD545BFC9}" dt="2021-09-17T09:03:14.640" v="60" actId="21"/>
          <ac:picMkLst>
            <pc:docMk/>
            <pc:sldMk cId="0" sldId="280"/>
            <ac:picMk id="58379" creationId="{00000000-0000-0000-0000-000000000000}"/>
          </ac:picMkLst>
        </pc:picChg>
        <pc:picChg chg="del">
          <ac:chgData name="Ramon SBMS. Fabre Vernedas" userId="cded9d0a-5794-4425-aa69-e13ae1a0afe0" providerId="ADAL" clId="{4DBA8840-9429-47B3-B2DC-5C4FD545BFC9}" dt="2021-09-17T09:03:14.640" v="60" actId="21"/>
          <ac:picMkLst>
            <pc:docMk/>
            <pc:sldMk cId="0" sldId="280"/>
            <ac:picMk id="58380" creationId="{00000000-0000-0000-0000-000000000000}"/>
          </ac:picMkLst>
        </pc:picChg>
        <pc:picChg chg="del">
          <ac:chgData name="Ramon SBMS. Fabre Vernedas" userId="cded9d0a-5794-4425-aa69-e13ae1a0afe0" providerId="ADAL" clId="{4DBA8840-9429-47B3-B2DC-5C4FD545BFC9}" dt="2021-09-17T09:03:14.640" v="60" actId="21"/>
          <ac:picMkLst>
            <pc:docMk/>
            <pc:sldMk cId="0" sldId="280"/>
            <ac:picMk id="58381" creationId="{00000000-0000-0000-0000-000000000000}"/>
          </ac:picMkLst>
        </pc:picChg>
        <pc:picChg chg="del">
          <ac:chgData name="Ramon SBMS. Fabre Vernedas" userId="cded9d0a-5794-4425-aa69-e13ae1a0afe0" providerId="ADAL" clId="{4DBA8840-9429-47B3-B2DC-5C4FD545BFC9}" dt="2021-09-17T09:03:14.640" v="60" actId="21"/>
          <ac:picMkLst>
            <pc:docMk/>
            <pc:sldMk cId="0" sldId="280"/>
            <ac:picMk id="58382" creationId="{00000000-0000-0000-0000-000000000000}"/>
          </ac:picMkLst>
        </pc:picChg>
        <pc:picChg chg="del">
          <ac:chgData name="Ramon SBMS. Fabre Vernedas" userId="cded9d0a-5794-4425-aa69-e13ae1a0afe0" providerId="ADAL" clId="{4DBA8840-9429-47B3-B2DC-5C4FD545BFC9}" dt="2021-09-17T09:03:14.640" v="60" actId="21"/>
          <ac:picMkLst>
            <pc:docMk/>
            <pc:sldMk cId="0" sldId="280"/>
            <ac:picMk id="58383" creationId="{00000000-0000-0000-0000-000000000000}"/>
          </ac:picMkLst>
        </pc:picChg>
        <pc:picChg chg="del">
          <ac:chgData name="Ramon SBMS. Fabre Vernedas" userId="cded9d0a-5794-4425-aa69-e13ae1a0afe0" providerId="ADAL" clId="{4DBA8840-9429-47B3-B2DC-5C4FD545BFC9}" dt="2021-09-17T09:03:14.640" v="60" actId="21"/>
          <ac:picMkLst>
            <pc:docMk/>
            <pc:sldMk cId="0" sldId="280"/>
            <ac:picMk id="58384" creationId="{00000000-0000-0000-0000-000000000000}"/>
          </ac:picMkLst>
        </pc:picChg>
      </pc:sldChg>
      <pc:sldChg chg="delSp del mod">
        <pc:chgData name="Ramon SBMS. Fabre Vernedas" userId="cded9d0a-5794-4425-aa69-e13ae1a0afe0" providerId="ADAL" clId="{4DBA8840-9429-47B3-B2DC-5C4FD545BFC9}" dt="2021-09-17T09:08:17.937" v="106" actId="2696"/>
        <pc:sldMkLst>
          <pc:docMk/>
          <pc:sldMk cId="0" sldId="281"/>
        </pc:sldMkLst>
        <pc:spChg chg="del">
          <ac:chgData name="Ramon SBMS. Fabre Vernedas" userId="cded9d0a-5794-4425-aa69-e13ae1a0afe0" providerId="ADAL" clId="{4DBA8840-9429-47B3-B2DC-5C4FD545BFC9}" dt="2021-09-17T09:08:09.769" v="104" actId="21"/>
          <ac:spMkLst>
            <pc:docMk/>
            <pc:sldMk cId="0" sldId="281"/>
            <ac:spMk id="4" creationId="{00000000-0000-0000-0000-000000000000}"/>
          </ac:spMkLst>
        </pc:spChg>
        <pc:spChg chg="del">
          <ac:chgData name="Ramon SBMS. Fabre Vernedas" userId="cded9d0a-5794-4425-aa69-e13ae1a0afe0" providerId="ADAL" clId="{4DBA8840-9429-47B3-B2DC-5C4FD545BFC9}" dt="2021-09-17T09:08:09.769" v="104" actId="21"/>
          <ac:spMkLst>
            <pc:docMk/>
            <pc:sldMk cId="0" sldId="281"/>
            <ac:spMk id="5" creationId="{00000000-0000-0000-0000-000000000000}"/>
          </ac:spMkLst>
        </pc:spChg>
        <pc:spChg chg="del">
          <ac:chgData name="Ramon SBMS. Fabre Vernedas" userId="cded9d0a-5794-4425-aa69-e13ae1a0afe0" providerId="ADAL" clId="{4DBA8840-9429-47B3-B2DC-5C4FD545BFC9}" dt="2021-09-17T09:08:09.769" v="104" actId="21"/>
          <ac:spMkLst>
            <pc:docMk/>
            <pc:sldMk cId="0" sldId="281"/>
            <ac:spMk id="6" creationId="{00000000-0000-0000-0000-000000000000}"/>
          </ac:spMkLst>
        </pc:spChg>
        <pc:spChg chg="del">
          <ac:chgData name="Ramon SBMS. Fabre Vernedas" userId="cded9d0a-5794-4425-aa69-e13ae1a0afe0" providerId="ADAL" clId="{4DBA8840-9429-47B3-B2DC-5C4FD545BFC9}" dt="2021-09-17T09:08:09.769" v="104" actId="21"/>
          <ac:spMkLst>
            <pc:docMk/>
            <pc:sldMk cId="0" sldId="281"/>
            <ac:spMk id="59396" creationId="{00000000-0000-0000-0000-000000000000}"/>
          </ac:spMkLst>
        </pc:spChg>
        <pc:spChg chg="del">
          <ac:chgData name="Ramon SBMS. Fabre Vernedas" userId="cded9d0a-5794-4425-aa69-e13ae1a0afe0" providerId="ADAL" clId="{4DBA8840-9429-47B3-B2DC-5C4FD545BFC9}" dt="2021-09-17T09:08:09.769" v="104" actId="21"/>
          <ac:spMkLst>
            <pc:docMk/>
            <pc:sldMk cId="0" sldId="281"/>
            <ac:spMk id="59397" creationId="{00000000-0000-0000-0000-000000000000}"/>
          </ac:spMkLst>
        </pc:spChg>
      </pc:sldChg>
      <pc:sldChg chg="delSp del mod">
        <pc:chgData name="Ramon SBMS. Fabre Vernedas" userId="cded9d0a-5794-4425-aa69-e13ae1a0afe0" providerId="ADAL" clId="{4DBA8840-9429-47B3-B2DC-5C4FD545BFC9}" dt="2021-09-17T09:08:33.180" v="109" actId="2696"/>
        <pc:sldMkLst>
          <pc:docMk/>
          <pc:sldMk cId="0" sldId="282"/>
        </pc:sldMkLst>
        <pc:spChg chg="del">
          <ac:chgData name="Ramon SBMS. Fabre Vernedas" userId="cded9d0a-5794-4425-aa69-e13ae1a0afe0" providerId="ADAL" clId="{4DBA8840-9429-47B3-B2DC-5C4FD545BFC9}" dt="2021-09-17T09:08:25.448" v="107" actId="21"/>
          <ac:spMkLst>
            <pc:docMk/>
            <pc:sldMk cId="0" sldId="282"/>
            <ac:spMk id="4" creationId="{00000000-0000-0000-0000-000000000000}"/>
          </ac:spMkLst>
        </pc:spChg>
        <pc:spChg chg="del">
          <ac:chgData name="Ramon SBMS. Fabre Vernedas" userId="cded9d0a-5794-4425-aa69-e13ae1a0afe0" providerId="ADAL" clId="{4DBA8840-9429-47B3-B2DC-5C4FD545BFC9}" dt="2021-09-17T09:08:25.448" v="107" actId="21"/>
          <ac:spMkLst>
            <pc:docMk/>
            <pc:sldMk cId="0" sldId="282"/>
            <ac:spMk id="60420" creationId="{00000000-0000-0000-0000-000000000000}"/>
          </ac:spMkLst>
        </pc:spChg>
        <pc:spChg chg="del">
          <ac:chgData name="Ramon SBMS. Fabre Vernedas" userId="cded9d0a-5794-4425-aa69-e13ae1a0afe0" providerId="ADAL" clId="{4DBA8840-9429-47B3-B2DC-5C4FD545BFC9}" dt="2021-09-17T09:08:25.448" v="107" actId="21"/>
          <ac:spMkLst>
            <pc:docMk/>
            <pc:sldMk cId="0" sldId="282"/>
            <ac:spMk id="60421" creationId="{00000000-0000-0000-0000-000000000000}"/>
          </ac:spMkLst>
        </pc:spChg>
      </pc:sldChg>
      <pc:sldChg chg="delSp del mod">
        <pc:chgData name="Ramon SBMS. Fabre Vernedas" userId="cded9d0a-5794-4425-aa69-e13ae1a0afe0" providerId="ADAL" clId="{4DBA8840-9429-47B3-B2DC-5C4FD545BFC9}" dt="2021-09-17T09:04:09.176" v="68" actId="2696"/>
        <pc:sldMkLst>
          <pc:docMk/>
          <pc:sldMk cId="0" sldId="283"/>
        </pc:sldMkLst>
        <pc:spChg chg="del">
          <ac:chgData name="Ramon SBMS. Fabre Vernedas" userId="cded9d0a-5794-4425-aa69-e13ae1a0afe0" providerId="ADAL" clId="{4DBA8840-9429-47B3-B2DC-5C4FD545BFC9}" dt="2021-09-17T09:03:58.628" v="65" actId="21"/>
          <ac:spMkLst>
            <pc:docMk/>
            <pc:sldMk cId="0" sldId="283"/>
            <ac:spMk id="4" creationId="{00000000-0000-0000-0000-000000000000}"/>
          </ac:spMkLst>
        </pc:spChg>
        <pc:spChg chg="del">
          <ac:chgData name="Ramon SBMS. Fabre Vernedas" userId="cded9d0a-5794-4425-aa69-e13ae1a0afe0" providerId="ADAL" clId="{4DBA8840-9429-47B3-B2DC-5C4FD545BFC9}" dt="2021-09-17T09:03:58.628" v="65" actId="21"/>
          <ac:spMkLst>
            <pc:docMk/>
            <pc:sldMk cId="0" sldId="283"/>
            <ac:spMk id="61444" creationId="{00000000-0000-0000-0000-000000000000}"/>
          </ac:spMkLst>
        </pc:spChg>
        <pc:spChg chg="del">
          <ac:chgData name="Ramon SBMS. Fabre Vernedas" userId="cded9d0a-5794-4425-aa69-e13ae1a0afe0" providerId="ADAL" clId="{4DBA8840-9429-47B3-B2DC-5C4FD545BFC9}" dt="2021-09-17T09:03:58.628" v="65" actId="21"/>
          <ac:spMkLst>
            <pc:docMk/>
            <pc:sldMk cId="0" sldId="283"/>
            <ac:spMk id="61445" creationId="{00000000-0000-0000-0000-000000000000}"/>
          </ac:spMkLst>
        </pc:spChg>
      </pc:sldChg>
      <pc:sldChg chg="addSp delSp modSp del mod">
        <pc:chgData name="Ramon SBMS. Fabre Vernedas" userId="cded9d0a-5794-4425-aa69-e13ae1a0afe0" providerId="ADAL" clId="{4DBA8840-9429-47B3-B2DC-5C4FD545BFC9}" dt="2021-09-17T09:04:38.628" v="72" actId="2696"/>
        <pc:sldMkLst>
          <pc:docMk/>
          <pc:sldMk cId="0" sldId="284"/>
        </pc:sldMkLst>
        <pc:spChg chg="add mod">
          <ac:chgData name="Ramon SBMS. Fabre Vernedas" userId="cded9d0a-5794-4425-aa69-e13ae1a0afe0" providerId="ADAL" clId="{4DBA8840-9429-47B3-B2DC-5C4FD545BFC9}" dt="2021-09-17T09:04:30.465" v="70" actId="21"/>
          <ac:spMkLst>
            <pc:docMk/>
            <pc:sldMk cId="0" sldId="284"/>
            <ac:spMk id="3" creationId="{3749CEFB-0C5F-41CB-AADC-BF7705C8A2B8}"/>
          </ac:spMkLst>
        </pc:spChg>
        <pc:spChg chg="del">
          <ac:chgData name="Ramon SBMS. Fabre Vernedas" userId="cded9d0a-5794-4425-aa69-e13ae1a0afe0" providerId="ADAL" clId="{4DBA8840-9429-47B3-B2DC-5C4FD545BFC9}" dt="2021-09-17T09:04:30.465" v="70" actId="21"/>
          <ac:spMkLst>
            <pc:docMk/>
            <pc:sldMk cId="0" sldId="284"/>
            <ac:spMk id="4" creationId="{00000000-0000-0000-0000-000000000000}"/>
          </ac:spMkLst>
        </pc:spChg>
        <pc:spChg chg="del">
          <ac:chgData name="Ramon SBMS. Fabre Vernedas" userId="cded9d0a-5794-4425-aa69-e13ae1a0afe0" providerId="ADAL" clId="{4DBA8840-9429-47B3-B2DC-5C4FD545BFC9}" dt="2021-09-17T09:04:30.465" v="70" actId="21"/>
          <ac:spMkLst>
            <pc:docMk/>
            <pc:sldMk cId="0" sldId="284"/>
            <ac:spMk id="5" creationId="{00000000-0000-0000-0000-000000000000}"/>
          </ac:spMkLst>
        </pc:spChg>
        <pc:spChg chg="del">
          <ac:chgData name="Ramon SBMS. Fabre Vernedas" userId="cded9d0a-5794-4425-aa69-e13ae1a0afe0" providerId="ADAL" clId="{4DBA8840-9429-47B3-B2DC-5C4FD545BFC9}" dt="2021-09-17T09:04:30.465" v="70" actId="21"/>
          <ac:spMkLst>
            <pc:docMk/>
            <pc:sldMk cId="0" sldId="284"/>
            <ac:spMk id="62468" creationId="{00000000-0000-0000-0000-000000000000}"/>
          </ac:spMkLst>
        </pc:spChg>
        <pc:graphicFrameChg chg="del">
          <ac:chgData name="Ramon SBMS. Fabre Vernedas" userId="cded9d0a-5794-4425-aa69-e13ae1a0afe0" providerId="ADAL" clId="{4DBA8840-9429-47B3-B2DC-5C4FD545BFC9}" dt="2021-09-17T09:04:30.465" v="70" actId="21"/>
          <ac:graphicFrameMkLst>
            <pc:docMk/>
            <pc:sldMk cId="0" sldId="284"/>
            <ac:graphicFrameMk id="62504" creationId="{00000000-0000-0000-0000-000000000000}"/>
          </ac:graphicFrameMkLst>
        </pc:graphicFrameChg>
      </pc:sldChg>
      <pc:sldChg chg="modSp del mod ord">
        <pc:chgData name="Ramon SBMS. Fabre Vernedas" userId="cded9d0a-5794-4425-aa69-e13ae1a0afe0" providerId="ADAL" clId="{4DBA8840-9429-47B3-B2DC-5C4FD545BFC9}" dt="2021-09-29T16:18:54.270" v="2144" actId="2696"/>
        <pc:sldMkLst>
          <pc:docMk/>
          <pc:sldMk cId="0" sldId="285"/>
        </pc:sldMkLst>
        <pc:spChg chg="mod">
          <ac:chgData name="Ramon SBMS. Fabre Vernedas" userId="cded9d0a-5794-4425-aa69-e13ae1a0afe0" providerId="ADAL" clId="{4DBA8840-9429-47B3-B2DC-5C4FD545BFC9}" dt="2021-09-20T07:38:20.703" v="158" actId="20577"/>
          <ac:spMkLst>
            <pc:docMk/>
            <pc:sldMk cId="0" sldId="285"/>
            <ac:spMk id="81923" creationId="{4D4BEB05-0FCA-4F3A-A64C-F37AA16DE788}"/>
          </ac:spMkLst>
        </pc:spChg>
      </pc:sldChg>
      <pc:sldChg chg="delSp del mod">
        <pc:chgData name="Ramon SBMS. Fabre Vernedas" userId="cded9d0a-5794-4425-aa69-e13ae1a0afe0" providerId="ADAL" clId="{4DBA8840-9429-47B3-B2DC-5C4FD545BFC9}" dt="2021-09-17T09:05:34.958" v="80" actId="2696"/>
        <pc:sldMkLst>
          <pc:docMk/>
          <pc:sldMk cId="0" sldId="286"/>
        </pc:sldMkLst>
        <pc:spChg chg="del">
          <ac:chgData name="Ramon SBMS. Fabre Vernedas" userId="cded9d0a-5794-4425-aa69-e13ae1a0afe0" providerId="ADAL" clId="{4DBA8840-9429-47B3-B2DC-5C4FD545BFC9}" dt="2021-09-17T09:05:24.622" v="78" actId="21"/>
          <ac:spMkLst>
            <pc:docMk/>
            <pc:sldMk cId="0" sldId="286"/>
            <ac:spMk id="65540" creationId="{00000000-0000-0000-0000-000000000000}"/>
          </ac:spMkLst>
        </pc:spChg>
        <pc:spChg chg="del">
          <ac:chgData name="Ramon SBMS. Fabre Vernedas" userId="cded9d0a-5794-4425-aa69-e13ae1a0afe0" providerId="ADAL" clId="{4DBA8840-9429-47B3-B2DC-5C4FD545BFC9}" dt="2021-09-17T09:05:24.622" v="78" actId="21"/>
          <ac:spMkLst>
            <pc:docMk/>
            <pc:sldMk cId="0" sldId="286"/>
            <ac:spMk id="65541" creationId="{00000000-0000-0000-0000-000000000000}"/>
          </ac:spMkLst>
        </pc:spChg>
      </pc:sldChg>
      <pc:sldChg chg="delSp del mod">
        <pc:chgData name="Ramon SBMS. Fabre Vernedas" userId="cded9d0a-5794-4425-aa69-e13ae1a0afe0" providerId="ADAL" clId="{4DBA8840-9429-47B3-B2DC-5C4FD545BFC9}" dt="2021-09-17T09:05:52.128" v="83" actId="2696"/>
        <pc:sldMkLst>
          <pc:docMk/>
          <pc:sldMk cId="0" sldId="287"/>
        </pc:sldMkLst>
        <pc:spChg chg="del">
          <ac:chgData name="Ramon SBMS. Fabre Vernedas" userId="cded9d0a-5794-4425-aa69-e13ae1a0afe0" providerId="ADAL" clId="{4DBA8840-9429-47B3-B2DC-5C4FD545BFC9}" dt="2021-09-17T09:05:42.690" v="81" actId="21"/>
          <ac:spMkLst>
            <pc:docMk/>
            <pc:sldMk cId="0" sldId="287"/>
            <ac:spMk id="4" creationId="{00000000-0000-0000-0000-000000000000}"/>
          </ac:spMkLst>
        </pc:spChg>
        <pc:spChg chg="del">
          <ac:chgData name="Ramon SBMS. Fabre Vernedas" userId="cded9d0a-5794-4425-aa69-e13ae1a0afe0" providerId="ADAL" clId="{4DBA8840-9429-47B3-B2DC-5C4FD545BFC9}" dt="2021-09-17T09:05:42.690" v="81" actId="21"/>
          <ac:spMkLst>
            <pc:docMk/>
            <pc:sldMk cId="0" sldId="287"/>
            <ac:spMk id="66564" creationId="{00000000-0000-0000-0000-000000000000}"/>
          </ac:spMkLst>
        </pc:spChg>
        <pc:spChg chg="del">
          <ac:chgData name="Ramon SBMS. Fabre Vernedas" userId="cded9d0a-5794-4425-aa69-e13ae1a0afe0" providerId="ADAL" clId="{4DBA8840-9429-47B3-B2DC-5C4FD545BFC9}" dt="2021-09-17T09:05:42.690" v="81" actId="21"/>
          <ac:spMkLst>
            <pc:docMk/>
            <pc:sldMk cId="0" sldId="287"/>
            <ac:spMk id="66565" creationId="{00000000-0000-0000-0000-000000000000}"/>
          </ac:spMkLst>
        </pc:spChg>
      </pc:sldChg>
      <pc:sldChg chg="delSp del mod">
        <pc:chgData name="Ramon SBMS. Fabre Vernedas" userId="cded9d0a-5794-4425-aa69-e13ae1a0afe0" providerId="ADAL" clId="{4DBA8840-9429-47B3-B2DC-5C4FD545BFC9}" dt="2021-09-17T09:06:08.708" v="86" actId="2696"/>
        <pc:sldMkLst>
          <pc:docMk/>
          <pc:sldMk cId="0" sldId="288"/>
        </pc:sldMkLst>
        <pc:spChg chg="del">
          <ac:chgData name="Ramon SBMS. Fabre Vernedas" userId="cded9d0a-5794-4425-aa69-e13ae1a0afe0" providerId="ADAL" clId="{4DBA8840-9429-47B3-B2DC-5C4FD545BFC9}" dt="2021-09-17T09:06:00.840" v="84" actId="21"/>
          <ac:spMkLst>
            <pc:docMk/>
            <pc:sldMk cId="0" sldId="288"/>
            <ac:spMk id="4" creationId="{00000000-0000-0000-0000-000000000000}"/>
          </ac:spMkLst>
        </pc:spChg>
        <pc:spChg chg="del">
          <ac:chgData name="Ramon SBMS. Fabre Vernedas" userId="cded9d0a-5794-4425-aa69-e13ae1a0afe0" providerId="ADAL" clId="{4DBA8840-9429-47B3-B2DC-5C4FD545BFC9}" dt="2021-09-17T09:06:00.840" v="84" actId="21"/>
          <ac:spMkLst>
            <pc:docMk/>
            <pc:sldMk cId="0" sldId="288"/>
            <ac:spMk id="67588" creationId="{00000000-0000-0000-0000-000000000000}"/>
          </ac:spMkLst>
        </pc:spChg>
        <pc:spChg chg="del">
          <ac:chgData name="Ramon SBMS. Fabre Vernedas" userId="cded9d0a-5794-4425-aa69-e13ae1a0afe0" providerId="ADAL" clId="{4DBA8840-9429-47B3-B2DC-5C4FD545BFC9}" dt="2021-09-17T09:06:00.840" v="84" actId="21"/>
          <ac:spMkLst>
            <pc:docMk/>
            <pc:sldMk cId="0" sldId="288"/>
            <ac:spMk id="67589" creationId="{00000000-0000-0000-0000-000000000000}"/>
          </ac:spMkLst>
        </pc:spChg>
      </pc:sldChg>
      <pc:sldChg chg="delSp del mod">
        <pc:chgData name="Ramon SBMS. Fabre Vernedas" userId="cded9d0a-5794-4425-aa69-e13ae1a0afe0" providerId="ADAL" clId="{4DBA8840-9429-47B3-B2DC-5C4FD545BFC9}" dt="2021-09-17T09:06:26.461" v="89" actId="2696"/>
        <pc:sldMkLst>
          <pc:docMk/>
          <pc:sldMk cId="0" sldId="289"/>
        </pc:sldMkLst>
        <pc:spChg chg="del">
          <ac:chgData name="Ramon SBMS. Fabre Vernedas" userId="cded9d0a-5794-4425-aa69-e13ae1a0afe0" providerId="ADAL" clId="{4DBA8840-9429-47B3-B2DC-5C4FD545BFC9}" dt="2021-09-17T09:06:16.877" v="87" actId="21"/>
          <ac:spMkLst>
            <pc:docMk/>
            <pc:sldMk cId="0" sldId="289"/>
            <ac:spMk id="4" creationId="{00000000-0000-0000-0000-000000000000}"/>
          </ac:spMkLst>
        </pc:spChg>
        <pc:spChg chg="del">
          <ac:chgData name="Ramon SBMS. Fabre Vernedas" userId="cded9d0a-5794-4425-aa69-e13ae1a0afe0" providerId="ADAL" clId="{4DBA8840-9429-47B3-B2DC-5C4FD545BFC9}" dt="2021-09-17T09:06:16.877" v="87" actId="21"/>
          <ac:spMkLst>
            <pc:docMk/>
            <pc:sldMk cId="0" sldId="289"/>
            <ac:spMk id="68612" creationId="{00000000-0000-0000-0000-000000000000}"/>
          </ac:spMkLst>
        </pc:spChg>
        <pc:spChg chg="del">
          <ac:chgData name="Ramon SBMS. Fabre Vernedas" userId="cded9d0a-5794-4425-aa69-e13ae1a0afe0" providerId="ADAL" clId="{4DBA8840-9429-47B3-B2DC-5C4FD545BFC9}" dt="2021-09-17T09:06:16.877" v="87" actId="21"/>
          <ac:spMkLst>
            <pc:docMk/>
            <pc:sldMk cId="0" sldId="289"/>
            <ac:spMk id="68613" creationId="{00000000-0000-0000-0000-000000000000}"/>
          </ac:spMkLst>
        </pc:spChg>
      </pc:sldChg>
      <pc:sldChg chg="delSp del mod">
        <pc:chgData name="Ramon SBMS. Fabre Vernedas" userId="cded9d0a-5794-4425-aa69-e13ae1a0afe0" providerId="ADAL" clId="{4DBA8840-9429-47B3-B2DC-5C4FD545BFC9}" dt="2021-09-17T09:06:43.208" v="92" actId="2696"/>
        <pc:sldMkLst>
          <pc:docMk/>
          <pc:sldMk cId="0" sldId="290"/>
        </pc:sldMkLst>
        <pc:spChg chg="del">
          <ac:chgData name="Ramon SBMS. Fabre Vernedas" userId="cded9d0a-5794-4425-aa69-e13ae1a0afe0" providerId="ADAL" clId="{4DBA8840-9429-47B3-B2DC-5C4FD545BFC9}" dt="2021-09-17T09:06:34.581" v="90" actId="21"/>
          <ac:spMkLst>
            <pc:docMk/>
            <pc:sldMk cId="0" sldId="290"/>
            <ac:spMk id="69636" creationId="{00000000-0000-0000-0000-000000000000}"/>
          </ac:spMkLst>
        </pc:spChg>
        <pc:spChg chg="del">
          <ac:chgData name="Ramon SBMS. Fabre Vernedas" userId="cded9d0a-5794-4425-aa69-e13ae1a0afe0" providerId="ADAL" clId="{4DBA8840-9429-47B3-B2DC-5C4FD545BFC9}" dt="2021-09-17T09:06:34.581" v="90" actId="21"/>
          <ac:spMkLst>
            <pc:docMk/>
            <pc:sldMk cId="0" sldId="290"/>
            <ac:spMk id="69637" creationId="{00000000-0000-0000-0000-000000000000}"/>
          </ac:spMkLst>
        </pc:spChg>
      </pc:sldChg>
      <pc:sldChg chg="delSp del mod">
        <pc:chgData name="Ramon SBMS. Fabre Vernedas" userId="cded9d0a-5794-4425-aa69-e13ae1a0afe0" providerId="ADAL" clId="{4DBA8840-9429-47B3-B2DC-5C4FD545BFC9}" dt="2021-09-17T09:07:19.903" v="97" actId="2696"/>
        <pc:sldMkLst>
          <pc:docMk/>
          <pc:sldMk cId="0" sldId="291"/>
        </pc:sldMkLst>
        <pc:spChg chg="del">
          <ac:chgData name="Ramon SBMS. Fabre Vernedas" userId="cded9d0a-5794-4425-aa69-e13ae1a0afe0" providerId="ADAL" clId="{4DBA8840-9429-47B3-B2DC-5C4FD545BFC9}" dt="2021-09-17T09:07:11.182" v="95" actId="21"/>
          <ac:spMkLst>
            <pc:docMk/>
            <pc:sldMk cId="0" sldId="291"/>
            <ac:spMk id="70660" creationId="{00000000-0000-0000-0000-000000000000}"/>
          </ac:spMkLst>
        </pc:spChg>
        <pc:spChg chg="del">
          <ac:chgData name="Ramon SBMS. Fabre Vernedas" userId="cded9d0a-5794-4425-aa69-e13ae1a0afe0" providerId="ADAL" clId="{4DBA8840-9429-47B3-B2DC-5C4FD545BFC9}" dt="2021-09-17T09:07:11.182" v="95" actId="21"/>
          <ac:spMkLst>
            <pc:docMk/>
            <pc:sldMk cId="0" sldId="291"/>
            <ac:spMk id="70661" creationId="{00000000-0000-0000-0000-000000000000}"/>
          </ac:spMkLst>
        </pc:spChg>
      </pc:sldChg>
      <pc:sldChg chg="modSp mod">
        <pc:chgData name="Ramon SBMS. Fabre Vernedas" userId="cded9d0a-5794-4425-aa69-e13ae1a0afe0" providerId="ADAL" clId="{4DBA8840-9429-47B3-B2DC-5C4FD545BFC9}" dt="2021-09-29T16:12:44.283" v="2055" actId="1076"/>
        <pc:sldMkLst>
          <pc:docMk/>
          <pc:sldMk cId="0" sldId="293"/>
        </pc:sldMkLst>
        <pc:spChg chg="mod">
          <ac:chgData name="Ramon SBMS. Fabre Vernedas" userId="cded9d0a-5794-4425-aa69-e13ae1a0afe0" providerId="ADAL" clId="{4DBA8840-9429-47B3-B2DC-5C4FD545BFC9}" dt="2021-09-29T16:12:44.283" v="2055" actId="1076"/>
          <ac:spMkLst>
            <pc:docMk/>
            <pc:sldMk cId="0" sldId="293"/>
            <ac:spMk id="3" creationId="{00000000-0000-0000-0000-000000000000}"/>
          </ac:spMkLst>
        </pc:spChg>
      </pc:sldChg>
      <pc:sldChg chg="modSp mod">
        <pc:chgData name="Ramon SBMS. Fabre Vernedas" userId="cded9d0a-5794-4425-aa69-e13ae1a0afe0" providerId="ADAL" clId="{4DBA8840-9429-47B3-B2DC-5C4FD545BFC9}" dt="2021-09-29T16:17:08.389" v="2143" actId="20577"/>
        <pc:sldMkLst>
          <pc:docMk/>
          <pc:sldMk cId="0" sldId="295"/>
        </pc:sldMkLst>
        <pc:spChg chg="mod">
          <ac:chgData name="Ramon SBMS. Fabre Vernedas" userId="cded9d0a-5794-4425-aa69-e13ae1a0afe0" providerId="ADAL" clId="{4DBA8840-9429-47B3-B2DC-5C4FD545BFC9}" dt="2021-09-29T16:17:08.389" v="2143" actId="20577"/>
          <ac:spMkLst>
            <pc:docMk/>
            <pc:sldMk cId="0" sldId="295"/>
            <ac:spMk id="3" creationId="{00000000-0000-0000-0000-000000000000}"/>
          </ac:spMkLst>
        </pc:spChg>
      </pc:sldChg>
      <pc:sldChg chg="addSp modSp mod">
        <pc:chgData name="Ramon SBMS. Fabre Vernedas" userId="cded9d0a-5794-4425-aa69-e13ae1a0afe0" providerId="ADAL" clId="{4DBA8840-9429-47B3-B2DC-5C4FD545BFC9}" dt="2021-09-29T16:24:22.941" v="2194" actId="20577"/>
        <pc:sldMkLst>
          <pc:docMk/>
          <pc:sldMk cId="0" sldId="296"/>
        </pc:sldMkLst>
        <pc:spChg chg="mod">
          <ac:chgData name="Ramon SBMS. Fabre Vernedas" userId="cded9d0a-5794-4425-aa69-e13ae1a0afe0" providerId="ADAL" clId="{4DBA8840-9429-47B3-B2DC-5C4FD545BFC9}" dt="2021-09-20T07:49:46.615" v="535" actId="14100"/>
          <ac:spMkLst>
            <pc:docMk/>
            <pc:sldMk cId="0" sldId="296"/>
            <ac:spMk id="2" creationId="{00000000-0000-0000-0000-000000000000}"/>
          </ac:spMkLst>
        </pc:spChg>
        <pc:spChg chg="mod">
          <ac:chgData name="Ramon SBMS. Fabre Vernedas" userId="cded9d0a-5794-4425-aa69-e13ae1a0afe0" providerId="ADAL" clId="{4DBA8840-9429-47B3-B2DC-5C4FD545BFC9}" dt="2021-09-29T16:24:22.941" v="2194" actId="20577"/>
          <ac:spMkLst>
            <pc:docMk/>
            <pc:sldMk cId="0" sldId="296"/>
            <ac:spMk id="3" creationId="{00000000-0000-0000-0000-000000000000}"/>
          </ac:spMkLst>
        </pc:spChg>
        <pc:picChg chg="add mod">
          <ac:chgData name="Ramon SBMS. Fabre Vernedas" userId="cded9d0a-5794-4425-aa69-e13ae1a0afe0" providerId="ADAL" clId="{4DBA8840-9429-47B3-B2DC-5C4FD545BFC9}" dt="2021-09-29T16:24:16.634" v="2192" actId="14100"/>
          <ac:picMkLst>
            <pc:docMk/>
            <pc:sldMk cId="0" sldId="296"/>
            <ac:picMk id="5" creationId="{0009E92C-0F62-4DF5-96F4-4D15BDE3092F}"/>
          </ac:picMkLst>
        </pc:picChg>
      </pc:sldChg>
      <pc:sldChg chg="addSp delSp modSp mod ord">
        <pc:chgData name="Ramon SBMS. Fabre Vernedas" userId="cded9d0a-5794-4425-aa69-e13ae1a0afe0" providerId="ADAL" clId="{4DBA8840-9429-47B3-B2DC-5C4FD545BFC9}" dt="2021-09-20T09:57:55.679" v="1736" actId="20577"/>
        <pc:sldMkLst>
          <pc:docMk/>
          <pc:sldMk cId="0" sldId="297"/>
        </pc:sldMkLst>
        <pc:spChg chg="mod">
          <ac:chgData name="Ramon SBMS. Fabre Vernedas" userId="cded9d0a-5794-4425-aa69-e13ae1a0afe0" providerId="ADAL" clId="{4DBA8840-9429-47B3-B2DC-5C4FD545BFC9}" dt="2021-09-20T09:57:55.679" v="1736" actId="20577"/>
          <ac:spMkLst>
            <pc:docMk/>
            <pc:sldMk cId="0" sldId="297"/>
            <ac:spMk id="2" creationId="{00000000-0000-0000-0000-000000000000}"/>
          </ac:spMkLst>
        </pc:spChg>
        <pc:spChg chg="del mod">
          <ac:chgData name="Ramon SBMS. Fabre Vernedas" userId="cded9d0a-5794-4425-aa69-e13ae1a0afe0" providerId="ADAL" clId="{4DBA8840-9429-47B3-B2DC-5C4FD545BFC9}" dt="2021-09-20T09:54:30.262" v="1715" actId="21"/>
          <ac:spMkLst>
            <pc:docMk/>
            <pc:sldMk cId="0" sldId="297"/>
            <ac:spMk id="3" creationId="{00000000-0000-0000-0000-000000000000}"/>
          </ac:spMkLst>
        </pc:spChg>
        <pc:spChg chg="add del mod">
          <ac:chgData name="Ramon SBMS. Fabre Vernedas" userId="cded9d0a-5794-4425-aa69-e13ae1a0afe0" providerId="ADAL" clId="{4DBA8840-9429-47B3-B2DC-5C4FD545BFC9}" dt="2021-09-20T09:56:52.713" v="1719" actId="22"/>
          <ac:spMkLst>
            <pc:docMk/>
            <pc:sldMk cId="0" sldId="297"/>
            <ac:spMk id="6" creationId="{1F7A2135-575D-408A-989F-6145AA2BBE10}"/>
          </ac:spMkLst>
        </pc:spChg>
        <pc:picChg chg="add mod ord">
          <ac:chgData name="Ramon SBMS. Fabre Vernedas" userId="cded9d0a-5794-4425-aa69-e13ae1a0afe0" providerId="ADAL" clId="{4DBA8840-9429-47B3-B2DC-5C4FD545BFC9}" dt="2021-09-20T09:57:25.439" v="1722"/>
          <ac:picMkLst>
            <pc:docMk/>
            <pc:sldMk cId="0" sldId="297"/>
            <ac:picMk id="8" creationId="{61E406B8-57B7-4745-991E-6EB622A5BE5D}"/>
          </ac:picMkLst>
        </pc:picChg>
      </pc:sldChg>
      <pc:sldChg chg="delSp modSp mod ord">
        <pc:chgData name="Ramon SBMS. Fabre Vernedas" userId="cded9d0a-5794-4425-aa69-e13ae1a0afe0" providerId="ADAL" clId="{4DBA8840-9429-47B3-B2DC-5C4FD545BFC9}" dt="2021-09-20T09:52:50.089" v="1669" actId="20577"/>
        <pc:sldMkLst>
          <pc:docMk/>
          <pc:sldMk cId="0" sldId="298"/>
        </pc:sldMkLst>
        <pc:spChg chg="mod">
          <ac:chgData name="Ramon SBMS. Fabre Vernedas" userId="cded9d0a-5794-4425-aa69-e13ae1a0afe0" providerId="ADAL" clId="{4DBA8840-9429-47B3-B2DC-5C4FD545BFC9}" dt="2021-09-20T09:50:00.706" v="1635" actId="6549"/>
          <ac:spMkLst>
            <pc:docMk/>
            <pc:sldMk cId="0" sldId="298"/>
            <ac:spMk id="2" creationId="{00000000-0000-0000-0000-000000000000}"/>
          </ac:spMkLst>
        </pc:spChg>
        <pc:spChg chg="mod">
          <ac:chgData name="Ramon SBMS. Fabre Vernedas" userId="cded9d0a-5794-4425-aa69-e13ae1a0afe0" providerId="ADAL" clId="{4DBA8840-9429-47B3-B2DC-5C4FD545BFC9}" dt="2021-09-20T09:52:50.089" v="1669" actId="20577"/>
          <ac:spMkLst>
            <pc:docMk/>
            <pc:sldMk cId="0" sldId="298"/>
            <ac:spMk id="3" creationId="{00000000-0000-0000-0000-000000000000}"/>
          </ac:spMkLst>
        </pc:spChg>
        <pc:spChg chg="del mod">
          <ac:chgData name="Ramon SBMS. Fabre Vernedas" userId="cded9d0a-5794-4425-aa69-e13ae1a0afe0" providerId="ADAL" clId="{4DBA8840-9429-47B3-B2DC-5C4FD545BFC9}" dt="2021-09-20T09:45:42.120" v="1425" actId="21"/>
          <ac:spMkLst>
            <pc:docMk/>
            <pc:sldMk cId="0" sldId="298"/>
            <ac:spMk id="4" creationId="{00000000-0000-0000-0000-000000000000}"/>
          </ac:spMkLst>
        </pc:spChg>
      </pc:sldChg>
      <pc:sldChg chg="modSp mod">
        <pc:chgData name="Ramon SBMS. Fabre Vernedas" userId="cded9d0a-5794-4425-aa69-e13ae1a0afe0" providerId="ADAL" clId="{4DBA8840-9429-47B3-B2DC-5C4FD545BFC9}" dt="2021-09-29T16:16:22.676" v="2130" actId="255"/>
        <pc:sldMkLst>
          <pc:docMk/>
          <pc:sldMk cId="0" sldId="299"/>
        </pc:sldMkLst>
        <pc:spChg chg="mod">
          <ac:chgData name="Ramon SBMS. Fabre Vernedas" userId="cded9d0a-5794-4425-aa69-e13ae1a0afe0" providerId="ADAL" clId="{4DBA8840-9429-47B3-B2DC-5C4FD545BFC9}" dt="2021-09-29T16:16:22.676" v="2130" actId="255"/>
          <ac:spMkLst>
            <pc:docMk/>
            <pc:sldMk cId="0" sldId="299"/>
            <ac:spMk id="3" creationId="{00000000-0000-0000-0000-000000000000}"/>
          </ac:spMkLst>
        </pc:spChg>
      </pc:sldChg>
      <pc:sldChg chg="addSp delSp modSp del mod">
        <pc:chgData name="Ramon SBMS. Fabre Vernedas" userId="cded9d0a-5794-4425-aa69-e13ae1a0afe0" providerId="ADAL" clId="{4DBA8840-9429-47B3-B2DC-5C4FD545BFC9}" dt="2021-09-17T09:07:35.364" v="100" actId="2696"/>
        <pc:sldMkLst>
          <pc:docMk/>
          <pc:sldMk cId="189664946" sldId="300"/>
        </pc:sldMkLst>
        <pc:spChg chg="del">
          <ac:chgData name="Ramon SBMS. Fabre Vernedas" userId="cded9d0a-5794-4425-aa69-e13ae1a0afe0" providerId="ADAL" clId="{4DBA8840-9429-47B3-B2DC-5C4FD545BFC9}" dt="2021-09-17T09:07:28.832" v="98" actId="21"/>
          <ac:spMkLst>
            <pc:docMk/>
            <pc:sldMk cId="189664946" sldId="300"/>
            <ac:spMk id="2" creationId="{5D608C91-F671-41FA-9A91-11FB70C1AD61}"/>
          </ac:spMkLst>
        </pc:spChg>
        <pc:spChg chg="del">
          <ac:chgData name="Ramon SBMS. Fabre Vernedas" userId="cded9d0a-5794-4425-aa69-e13ae1a0afe0" providerId="ADAL" clId="{4DBA8840-9429-47B3-B2DC-5C4FD545BFC9}" dt="2021-09-17T09:07:28.832" v="98" actId="21"/>
          <ac:spMkLst>
            <pc:docMk/>
            <pc:sldMk cId="189664946" sldId="300"/>
            <ac:spMk id="3" creationId="{E3CC174B-9E59-4914-B514-EE8C06992A6D}"/>
          </ac:spMkLst>
        </pc:spChg>
        <pc:spChg chg="del">
          <ac:chgData name="Ramon SBMS. Fabre Vernedas" userId="cded9d0a-5794-4425-aa69-e13ae1a0afe0" providerId="ADAL" clId="{4DBA8840-9429-47B3-B2DC-5C4FD545BFC9}" dt="2021-09-17T09:07:28.832" v="98" actId="21"/>
          <ac:spMkLst>
            <pc:docMk/>
            <pc:sldMk cId="189664946" sldId="300"/>
            <ac:spMk id="4" creationId="{12BE7BC6-80CE-4443-AF8D-A7D5311E26BF}"/>
          </ac:spMkLst>
        </pc:spChg>
        <pc:spChg chg="add mod">
          <ac:chgData name="Ramon SBMS. Fabre Vernedas" userId="cded9d0a-5794-4425-aa69-e13ae1a0afe0" providerId="ADAL" clId="{4DBA8840-9429-47B3-B2DC-5C4FD545BFC9}" dt="2021-09-17T09:07:28.832" v="98" actId="21"/>
          <ac:spMkLst>
            <pc:docMk/>
            <pc:sldMk cId="189664946" sldId="300"/>
            <ac:spMk id="6" creationId="{4BABFBB6-F9C3-49C4-AB8E-6C9351FCBD71}"/>
          </ac:spMkLst>
        </pc:spChg>
      </pc:sldChg>
      <pc:sldChg chg="addSp modSp del mod ord">
        <pc:chgData name="Ramon SBMS. Fabre Vernedas" userId="cded9d0a-5794-4425-aa69-e13ae1a0afe0" providerId="ADAL" clId="{4DBA8840-9429-47B3-B2DC-5C4FD545BFC9}" dt="2021-09-29T16:40:26.276" v="2423"/>
        <pc:sldMkLst>
          <pc:docMk/>
          <pc:sldMk cId="235826190" sldId="301"/>
        </pc:sldMkLst>
        <pc:spChg chg="mod">
          <ac:chgData name="Ramon SBMS. Fabre Vernedas" userId="cded9d0a-5794-4425-aa69-e13ae1a0afe0" providerId="ADAL" clId="{4DBA8840-9429-47B3-B2DC-5C4FD545BFC9}" dt="2021-09-20T09:11:01.083" v="946" actId="1076"/>
          <ac:spMkLst>
            <pc:docMk/>
            <pc:sldMk cId="235826190" sldId="301"/>
            <ac:spMk id="2" creationId="{649C5336-B573-4234-8ADD-2575493D40D0}"/>
          </ac:spMkLst>
        </pc:spChg>
        <pc:spChg chg="mod">
          <ac:chgData name="Ramon SBMS. Fabre Vernedas" userId="cded9d0a-5794-4425-aa69-e13ae1a0afe0" providerId="ADAL" clId="{4DBA8840-9429-47B3-B2DC-5C4FD545BFC9}" dt="2021-09-20T09:24:49.459" v="954" actId="1076"/>
          <ac:spMkLst>
            <pc:docMk/>
            <pc:sldMk cId="235826190" sldId="301"/>
            <ac:spMk id="5" creationId="{468348B8-A102-4BB8-946C-3D092FE8F679}"/>
          </ac:spMkLst>
        </pc:spChg>
        <pc:picChg chg="add mod">
          <ac:chgData name="Ramon SBMS. Fabre Vernedas" userId="cded9d0a-5794-4425-aa69-e13ae1a0afe0" providerId="ADAL" clId="{4DBA8840-9429-47B3-B2DC-5C4FD545BFC9}" dt="2021-09-20T09:24:42.392" v="953" actId="1076"/>
          <ac:picMkLst>
            <pc:docMk/>
            <pc:sldMk cId="235826190" sldId="301"/>
            <ac:picMk id="6" creationId="{4F04D7DC-E367-4D40-A116-53CD0BDA99E2}"/>
          </ac:picMkLst>
        </pc:picChg>
      </pc:sldChg>
      <pc:sldChg chg="del">
        <pc:chgData name="Ramon SBMS. Fabre Vernedas" userId="cded9d0a-5794-4425-aa69-e13ae1a0afe0" providerId="ADAL" clId="{4DBA8840-9429-47B3-B2DC-5C4FD545BFC9}" dt="2021-09-20T09:02:01.908" v="938" actId="2696"/>
        <pc:sldMkLst>
          <pc:docMk/>
          <pc:sldMk cId="175526956" sldId="302"/>
        </pc:sldMkLst>
      </pc:sldChg>
      <pc:sldChg chg="del">
        <pc:chgData name="Ramon SBMS. Fabre Vernedas" userId="cded9d0a-5794-4425-aa69-e13ae1a0afe0" providerId="ADAL" clId="{4DBA8840-9429-47B3-B2DC-5C4FD545BFC9}" dt="2021-09-20T09:02:01.908" v="938" actId="2696"/>
        <pc:sldMkLst>
          <pc:docMk/>
          <pc:sldMk cId="3951812194" sldId="303"/>
        </pc:sldMkLst>
      </pc:sldChg>
      <pc:sldChg chg="del">
        <pc:chgData name="Ramon SBMS. Fabre Vernedas" userId="cded9d0a-5794-4425-aa69-e13ae1a0afe0" providerId="ADAL" clId="{4DBA8840-9429-47B3-B2DC-5C4FD545BFC9}" dt="2021-09-20T09:02:01.908" v="938" actId="2696"/>
        <pc:sldMkLst>
          <pc:docMk/>
          <pc:sldMk cId="653193903" sldId="304"/>
        </pc:sldMkLst>
      </pc:sldChg>
      <pc:sldChg chg="del">
        <pc:chgData name="Ramon SBMS. Fabre Vernedas" userId="cded9d0a-5794-4425-aa69-e13ae1a0afe0" providerId="ADAL" clId="{4DBA8840-9429-47B3-B2DC-5C4FD545BFC9}" dt="2021-09-20T09:02:01.908" v="938" actId="2696"/>
        <pc:sldMkLst>
          <pc:docMk/>
          <pc:sldMk cId="2952813867" sldId="305"/>
        </pc:sldMkLst>
      </pc:sldChg>
      <pc:sldChg chg="del">
        <pc:chgData name="Ramon SBMS. Fabre Vernedas" userId="cded9d0a-5794-4425-aa69-e13ae1a0afe0" providerId="ADAL" clId="{4DBA8840-9429-47B3-B2DC-5C4FD545BFC9}" dt="2021-09-17T09:07:43.741" v="101" actId="2696"/>
        <pc:sldMkLst>
          <pc:docMk/>
          <pc:sldMk cId="1845460052" sldId="306"/>
        </pc:sldMkLst>
      </pc:sldChg>
      <pc:sldChg chg="addSp delSp modSp mod ord">
        <pc:chgData name="Ramon SBMS. Fabre Vernedas" userId="cded9d0a-5794-4425-aa69-e13ae1a0afe0" providerId="ADAL" clId="{4DBA8840-9429-47B3-B2DC-5C4FD545BFC9}" dt="2021-09-29T16:40:07.347" v="2419"/>
        <pc:sldMkLst>
          <pc:docMk/>
          <pc:sldMk cId="0" sldId="438"/>
        </pc:sldMkLst>
        <pc:spChg chg="mod">
          <ac:chgData name="Ramon SBMS. Fabre Vernedas" userId="cded9d0a-5794-4425-aa69-e13ae1a0afe0" providerId="ADAL" clId="{4DBA8840-9429-47B3-B2DC-5C4FD545BFC9}" dt="2021-09-20T08:48:06.865" v="688" actId="1076"/>
          <ac:spMkLst>
            <pc:docMk/>
            <pc:sldMk cId="0" sldId="438"/>
            <ac:spMk id="6148" creationId="{6A5755F0-735A-4F20-BC4F-C7F0B0CBD2B5}"/>
          </ac:spMkLst>
        </pc:spChg>
        <pc:spChg chg="mod">
          <ac:chgData name="Ramon SBMS. Fabre Vernedas" userId="cded9d0a-5794-4425-aa69-e13ae1a0afe0" providerId="ADAL" clId="{4DBA8840-9429-47B3-B2DC-5C4FD545BFC9}" dt="2021-09-20T08:48:06.865" v="688" actId="1076"/>
          <ac:spMkLst>
            <pc:docMk/>
            <pc:sldMk cId="0" sldId="438"/>
            <ac:spMk id="6149" creationId="{94F19C47-E82B-4996-9C6B-850CD264ED75}"/>
          </ac:spMkLst>
        </pc:spChg>
        <pc:spChg chg="mod">
          <ac:chgData name="Ramon SBMS. Fabre Vernedas" userId="cded9d0a-5794-4425-aa69-e13ae1a0afe0" providerId="ADAL" clId="{4DBA8840-9429-47B3-B2DC-5C4FD545BFC9}" dt="2021-09-20T08:48:06.865" v="688" actId="1076"/>
          <ac:spMkLst>
            <pc:docMk/>
            <pc:sldMk cId="0" sldId="438"/>
            <ac:spMk id="6150" creationId="{B9B54192-7E9B-4D41-A498-6501D24539EA}"/>
          </ac:spMkLst>
        </pc:spChg>
        <pc:spChg chg="mod">
          <ac:chgData name="Ramon SBMS. Fabre Vernedas" userId="cded9d0a-5794-4425-aa69-e13ae1a0afe0" providerId="ADAL" clId="{4DBA8840-9429-47B3-B2DC-5C4FD545BFC9}" dt="2021-09-20T08:48:06.865" v="688" actId="1076"/>
          <ac:spMkLst>
            <pc:docMk/>
            <pc:sldMk cId="0" sldId="438"/>
            <ac:spMk id="6151" creationId="{BA0BDA80-0791-4821-A17C-9D22D493B325}"/>
          </ac:spMkLst>
        </pc:spChg>
        <pc:spChg chg="mod">
          <ac:chgData name="Ramon SBMS. Fabre Vernedas" userId="cded9d0a-5794-4425-aa69-e13ae1a0afe0" providerId="ADAL" clId="{4DBA8840-9429-47B3-B2DC-5C4FD545BFC9}" dt="2021-09-20T08:48:06.865" v="688" actId="1076"/>
          <ac:spMkLst>
            <pc:docMk/>
            <pc:sldMk cId="0" sldId="438"/>
            <ac:spMk id="6152" creationId="{AAF6992B-4ADA-4CE3-A262-27AAFD0B3CE3}"/>
          </ac:spMkLst>
        </pc:spChg>
        <pc:spChg chg="mod">
          <ac:chgData name="Ramon SBMS. Fabre Vernedas" userId="cded9d0a-5794-4425-aa69-e13ae1a0afe0" providerId="ADAL" clId="{4DBA8840-9429-47B3-B2DC-5C4FD545BFC9}" dt="2021-09-20T08:48:06.865" v="688" actId="1076"/>
          <ac:spMkLst>
            <pc:docMk/>
            <pc:sldMk cId="0" sldId="438"/>
            <ac:spMk id="6153" creationId="{87614F83-AF5B-48B3-85AA-8565A8CBD16A}"/>
          </ac:spMkLst>
        </pc:spChg>
        <pc:spChg chg="mod">
          <ac:chgData name="Ramon SBMS. Fabre Vernedas" userId="cded9d0a-5794-4425-aa69-e13ae1a0afe0" providerId="ADAL" clId="{4DBA8840-9429-47B3-B2DC-5C4FD545BFC9}" dt="2021-09-20T08:48:06.865" v="688" actId="1076"/>
          <ac:spMkLst>
            <pc:docMk/>
            <pc:sldMk cId="0" sldId="438"/>
            <ac:spMk id="6154" creationId="{96C65E25-BADA-4A04-92C8-C5CE05D97C49}"/>
          </ac:spMkLst>
        </pc:spChg>
        <pc:spChg chg="mod">
          <ac:chgData name="Ramon SBMS. Fabre Vernedas" userId="cded9d0a-5794-4425-aa69-e13ae1a0afe0" providerId="ADAL" clId="{4DBA8840-9429-47B3-B2DC-5C4FD545BFC9}" dt="2021-09-20T08:48:06.865" v="688" actId="1076"/>
          <ac:spMkLst>
            <pc:docMk/>
            <pc:sldMk cId="0" sldId="438"/>
            <ac:spMk id="6155" creationId="{5542B844-06E7-4D06-913A-3F9469CE2AB8}"/>
          </ac:spMkLst>
        </pc:spChg>
        <pc:spChg chg="mod">
          <ac:chgData name="Ramon SBMS. Fabre Vernedas" userId="cded9d0a-5794-4425-aa69-e13ae1a0afe0" providerId="ADAL" clId="{4DBA8840-9429-47B3-B2DC-5C4FD545BFC9}" dt="2021-09-20T08:48:06.865" v="688" actId="1076"/>
          <ac:spMkLst>
            <pc:docMk/>
            <pc:sldMk cId="0" sldId="438"/>
            <ac:spMk id="6156" creationId="{A74C5D6F-EAE4-490B-98BF-7997552CC6AE}"/>
          </ac:spMkLst>
        </pc:spChg>
        <pc:spChg chg="mod">
          <ac:chgData name="Ramon SBMS. Fabre Vernedas" userId="cded9d0a-5794-4425-aa69-e13ae1a0afe0" providerId="ADAL" clId="{4DBA8840-9429-47B3-B2DC-5C4FD545BFC9}" dt="2021-09-20T08:48:06.865" v="688" actId="1076"/>
          <ac:spMkLst>
            <pc:docMk/>
            <pc:sldMk cId="0" sldId="438"/>
            <ac:spMk id="6157" creationId="{EBD15B4E-EFE6-479B-BE8C-6ED40DFE26F5}"/>
          </ac:spMkLst>
        </pc:spChg>
        <pc:spChg chg="mod">
          <ac:chgData name="Ramon SBMS. Fabre Vernedas" userId="cded9d0a-5794-4425-aa69-e13ae1a0afe0" providerId="ADAL" clId="{4DBA8840-9429-47B3-B2DC-5C4FD545BFC9}" dt="2021-09-20T08:48:06.865" v="688" actId="1076"/>
          <ac:spMkLst>
            <pc:docMk/>
            <pc:sldMk cId="0" sldId="438"/>
            <ac:spMk id="6158" creationId="{14AB914A-EF28-4A04-AF7E-09EBCD3E420A}"/>
          </ac:spMkLst>
        </pc:spChg>
        <pc:spChg chg="mod">
          <ac:chgData name="Ramon SBMS. Fabre Vernedas" userId="cded9d0a-5794-4425-aa69-e13ae1a0afe0" providerId="ADAL" clId="{4DBA8840-9429-47B3-B2DC-5C4FD545BFC9}" dt="2021-09-20T08:48:06.865" v="688" actId="1076"/>
          <ac:spMkLst>
            <pc:docMk/>
            <pc:sldMk cId="0" sldId="438"/>
            <ac:spMk id="6159" creationId="{02F92B5D-2DB9-4BA9-ADFB-AF269C333DF6}"/>
          </ac:spMkLst>
        </pc:spChg>
        <pc:spChg chg="mod">
          <ac:chgData name="Ramon SBMS. Fabre Vernedas" userId="cded9d0a-5794-4425-aa69-e13ae1a0afe0" providerId="ADAL" clId="{4DBA8840-9429-47B3-B2DC-5C4FD545BFC9}" dt="2021-09-20T08:48:06.865" v="688" actId="1076"/>
          <ac:spMkLst>
            <pc:docMk/>
            <pc:sldMk cId="0" sldId="438"/>
            <ac:spMk id="6160" creationId="{BE0279F2-A538-44E9-8E14-7800369D4BAC}"/>
          </ac:spMkLst>
        </pc:spChg>
        <pc:spChg chg="mod">
          <ac:chgData name="Ramon SBMS. Fabre Vernedas" userId="cded9d0a-5794-4425-aa69-e13ae1a0afe0" providerId="ADAL" clId="{4DBA8840-9429-47B3-B2DC-5C4FD545BFC9}" dt="2021-09-20T08:48:06.865" v="688" actId="1076"/>
          <ac:spMkLst>
            <pc:docMk/>
            <pc:sldMk cId="0" sldId="438"/>
            <ac:spMk id="6161" creationId="{E128959E-01D5-4EE6-9027-277B33F73BAF}"/>
          </ac:spMkLst>
        </pc:spChg>
        <pc:spChg chg="mod">
          <ac:chgData name="Ramon SBMS. Fabre Vernedas" userId="cded9d0a-5794-4425-aa69-e13ae1a0afe0" providerId="ADAL" clId="{4DBA8840-9429-47B3-B2DC-5C4FD545BFC9}" dt="2021-09-20T08:48:06.865" v="688" actId="1076"/>
          <ac:spMkLst>
            <pc:docMk/>
            <pc:sldMk cId="0" sldId="438"/>
            <ac:spMk id="6162" creationId="{12BD9269-1260-4EC1-9060-13215A94BB04}"/>
          </ac:spMkLst>
        </pc:spChg>
        <pc:spChg chg="mod">
          <ac:chgData name="Ramon SBMS. Fabre Vernedas" userId="cded9d0a-5794-4425-aa69-e13ae1a0afe0" providerId="ADAL" clId="{4DBA8840-9429-47B3-B2DC-5C4FD545BFC9}" dt="2021-09-20T08:48:06.865" v="688" actId="1076"/>
          <ac:spMkLst>
            <pc:docMk/>
            <pc:sldMk cId="0" sldId="438"/>
            <ac:spMk id="6163" creationId="{D5DB3BB2-2485-477C-BD11-A5F207900985}"/>
          </ac:spMkLst>
        </pc:spChg>
        <pc:spChg chg="mod">
          <ac:chgData name="Ramon SBMS. Fabre Vernedas" userId="cded9d0a-5794-4425-aa69-e13ae1a0afe0" providerId="ADAL" clId="{4DBA8840-9429-47B3-B2DC-5C4FD545BFC9}" dt="2021-09-20T08:48:06.865" v="688" actId="1076"/>
          <ac:spMkLst>
            <pc:docMk/>
            <pc:sldMk cId="0" sldId="438"/>
            <ac:spMk id="6164" creationId="{30670A8B-C87E-479D-9B50-0A1C29EED63A}"/>
          </ac:spMkLst>
        </pc:spChg>
        <pc:spChg chg="mod">
          <ac:chgData name="Ramon SBMS. Fabre Vernedas" userId="cded9d0a-5794-4425-aa69-e13ae1a0afe0" providerId="ADAL" clId="{4DBA8840-9429-47B3-B2DC-5C4FD545BFC9}" dt="2021-09-20T08:48:06.865" v="688" actId="1076"/>
          <ac:spMkLst>
            <pc:docMk/>
            <pc:sldMk cId="0" sldId="438"/>
            <ac:spMk id="6165" creationId="{9E964234-4C59-4D05-B62C-1EB9E52F5AD9}"/>
          </ac:spMkLst>
        </pc:spChg>
        <pc:spChg chg="mod">
          <ac:chgData name="Ramon SBMS. Fabre Vernedas" userId="cded9d0a-5794-4425-aa69-e13ae1a0afe0" providerId="ADAL" clId="{4DBA8840-9429-47B3-B2DC-5C4FD545BFC9}" dt="2021-09-20T08:48:06.865" v="688" actId="1076"/>
          <ac:spMkLst>
            <pc:docMk/>
            <pc:sldMk cId="0" sldId="438"/>
            <ac:spMk id="6166" creationId="{8BB46B19-5C9A-4FFC-A0D0-C5988EE97F05}"/>
          </ac:spMkLst>
        </pc:spChg>
        <pc:spChg chg="mod">
          <ac:chgData name="Ramon SBMS. Fabre Vernedas" userId="cded9d0a-5794-4425-aa69-e13ae1a0afe0" providerId="ADAL" clId="{4DBA8840-9429-47B3-B2DC-5C4FD545BFC9}" dt="2021-09-20T08:48:06.865" v="688" actId="1076"/>
          <ac:spMkLst>
            <pc:docMk/>
            <pc:sldMk cId="0" sldId="438"/>
            <ac:spMk id="6167" creationId="{4D33328D-25D5-4EC6-BD89-C78137B5247C}"/>
          </ac:spMkLst>
        </pc:spChg>
        <pc:spChg chg="mod">
          <ac:chgData name="Ramon SBMS. Fabre Vernedas" userId="cded9d0a-5794-4425-aa69-e13ae1a0afe0" providerId="ADAL" clId="{4DBA8840-9429-47B3-B2DC-5C4FD545BFC9}" dt="2021-09-20T08:48:06.865" v="688" actId="1076"/>
          <ac:spMkLst>
            <pc:docMk/>
            <pc:sldMk cId="0" sldId="438"/>
            <ac:spMk id="6168" creationId="{0B8EEEE5-6852-46B1-9501-AAA1794F5C26}"/>
          </ac:spMkLst>
        </pc:spChg>
        <pc:spChg chg="mod">
          <ac:chgData name="Ramon SBMS. Fabre Vernedas" userId="cded9d0a-5794-4425-aa69-e13ae1a0afe0" providerId="ADAL" clId="{4DBA8840-9429-47B3-B2DC-5C4FD545BFC9}" dt="2021-09-20T08:48:06.865" v="688" actId="1076"/>
          <ac:spMkLst>
            <pc:docMk/>
            <pc:sldMk cId="0" sldId="438"/>
            <ac:spMk id="6169" creationId="{9772E56D-AB21-401B-828C-50BD7E97C1BC}"/>
          </ac:spMkLst>
        </pc:spChg>
        <pc:spChg chg="mod">
          <ac:chgData name="Ramon SBMS. Fabre Vernedas" userId="cded9d0a-5794-4425-aa69-e13ae1a0afe0" providerId="ADAL" clId="{4DBA8840-9429-47B3-B2DC-5C4FD545BFC9}" dt="2021-09-20T08:48:06.865" v="688" actId="1076"/>
          <ac:spMkLst>
            <pc:docMk/>
            <pc:sldMk cId="0" sldId="438"/>
            <ac:spMk id="6170" creationId="{56EECC44-8144-407C-855F-0152764937BF}"/>
          </ac:spMkLst>
        </pc:spChg>
        <pc:spChg chg="mod">
          <ac:chgData name="Ramon SBMS. Fabre Vernedas" userId="cded9d0a-5794-4425-aa69-e13ae1a0afe0" providerId="ADAL" clId="{4DBA8840-9429-47B3-B2DC-5C4FD545BFC9}" dt="2021-09-20T08:48:06.865" v="688" actId="1076"/>
          <ac:spMkLst>
            <pc:docMk/>
            <pc:sldMk cId="0" sldId="438"/>
            <ac:spMk id="6171" creationId="{830392A6-EC03-409E-985A-B8815953FC62}"/>
          </ac:spMkLst>
        </pc:spChg>
        <pc:spChg chg="mod">
          <ac:chgData name="Ramon SBMS. Fabre Vernedas" userId="cded9d0a-5794-4425-aa69-e13ae1a0afe0" providerId="ADAL" clId="{4DBA8840-9429-47B3-B2DC-5C4FD545BFC9}" dt="2021-09-20T08:48:06.865" v="688" actId="1076"/>
          <ac:spMkLst>
            <pc:docMk/>
            <pc:sldMk cId="0" sldId="438"/>
            <ac:spMk id="6172" creationId="{7A637AEE-2EF7-489C-9439-9523235587E8}"/>
          </ac:spMkLst>
        </pc:spChg>
        <pc:spChg chg="mod">
          <ac:chgData name="Ramon SBMS. Fabre Vernedas" userId="cded9d0a-5794-4425-aa69-e13ae1a0afe0" providerId="ADAL" clId="{4DBA8840-9429-47B3-B2DC-5C4FD545BFC9}" dt="2021-09-20T08:48:06.865" v="688" actId="1076"/>
          <ac:spMkLst>
            <pc:docMk/>
            <pc:sldMk cId="0" sldId="438"/>
            <ac:spMk id="6173" creationId="{533F9693-EEEB-49C2-9C8B-439832034DA3}"/>
          </ac:spMkLst>
        </pc:spChg>
        <pc:spChg chg="mod">
          <ac:chgData name="Ramon SBMS. Fabre Vernedas" userId="cded9d0a-5794-4425-aa69-e13ae1a0afe0" providerId="ADAL" clId="{4DBA8840-9429-47B3-B2DC-5C4FD545BFC9}" dt="2021-09-20T08:48:06.865" v="688" actId="1076"/>
          <ac:spMkLst>
            <pc:docMk/>
            <pc:sldMk cId="0" sldId="438"/>
            <ac:spMk id="6174" creationId="{B5BC4E17-ED28-499C-A0E0-22AD528369FD}"/>
          </ac:spMkLst>
        </pc:spChg>
        <pc:grpChg chg="mod">
          <ac:chgData name="Ramon SBMS. Fabre Vernedas" userId="cded9d0a-5794-4425-aa69-e13ae1a0afe0" providerId="ADAL" clId="{4DBA8840-9429-47B3-B2DC-5C4FD545BFC9}" dt="2021-09-20T08:48:06.865" v="688" actId="1076"/>
          <ac:grpSpMkLst>
            <pc:docMk/>
            <pc:sldMk cId="0" sldId="438"/>
            <ac:grpSpMk id="6147" creationId="{E61DEF1F-FBDC-41C9-A40E-A4A0BD4D97C8}"/>
          </ac:grpSpMkLst>
        </pc:grpChg>
        <pc:picChg chg="add mod">
          <ac:chgData name="Ramon SBMS. Fabre Vernedas" userId="cded9d0a-5794-4425-aa69-e13ae1a0afe0" providerId="ADAL" clId="{4DBA8840-9429-47B3-B2DC-5C4FD545BFC9}" dt="2021-09-20T08:44:56.273" v="678" actId="1076"/>
          <ac:picMkLst>
            <pc:docMk/>
            <pc:sldMk cId="0" sldId="438"/>
            <ac:picMk id="3" creationId="{2D8A9ABC-0B5F-44D0-A77A-1CAA94D78CB0}"/>
          </ac:picMkLst>
        </pc:picChg>
        <pc:picChg chg="add mod">
          <ac:chgData name="Ramon SBMS. Fabre Vernedas" userId="cded9d0a-5794-4425-aa69-e13ae1a0afe0" providerId="ADAL" clId="{4DBA8840-9429-47B3-B2DC-5C4FD545BFC9}" dt="2021-09-20T08:44:49.682" v="676" actId="14100"/>
          <ac:picMkLst>
            <pc:docMk/>
            <pc:sldMk cId="0" sldId="438"/>
            <ac:picMk id="4" creationId="{6FE593B7-F125-418A-B932-1BDE69500B09}"/>
          </ac:picMkLst>
        </pc:picChg>
        <pc:picChg chg="add del mod">
          <ac:chgData name="Ramon SBMS. Fabre Vernedas" userId="cded9d0a-5794-4425-aa69-e13ae1a0afe0" providerId="ADAL" clId="{4DBA8840-9429-47B3-B2DC-5C4FD545BFC9}" dt="2021-09-20T08:47:37.170" v="685" actId="21"/>
          <ac:picMkLst>
            <pc:docMk/>
            <pc:sldMk cId="0" sldId="438"/>
            <ac:picMk id="6" creationId="{9A4FD21B-B773-4CB1-B159-961417EE5724}"/>
          </ac:picMkLst>
        </pc:picChg>
      </pc:sldChg>
      <pc:sldChg chg="addSp delSp modSp mod ord">
        <pc:chgData name="Ramon SBMS. Fabre Vernedas" userId="cded9d0a-5794-4425-aa69-e13ae1a0afe0" providerId="ADAL" clId="{4DBA8840-9429-47B3-B2DC-5C4FD545BFC9}" dt="2021-09-29T16:40:04.278" v="2417"/>
        <pc:sldMkLst>
          <pc:docMk/>
          <pc:sldMk cId="2245771129" sldId="439"/>
        </pc:sldMkLst>
        <pc:spChg chg="add mod">
          <ac:chgData name="Ramon SBMS. Fabre Vernedas" userId="cded9d0a-5794-4425-aa69-e13ae1a0afe0" providerId="ADAL" clId="{4DBA8840-9429-47B3-B2DC-5C4FD545BFC9}" dt="2021-09-20T09:31:20.819" v="1041" actId="790"/>
          <ac:spMkLst>
            <pc:docMk/>
            <pc:sldMk cId="2245771129" sldId="439"/>
            <ac:spMk id="2" creationId="{30B2B0DE-5186-4C5C-8E1F-5A0AE8D2CD8B}"/>
          </ac:spMkLst>
        </pc:spChg>
        <pc:spChg chg="mod">
          <ac:chgData name="Ramon SBMS. Fabre Vernedas" userId="cded9d0a-5794-4425-aa69-e13ae1a0afe0" providerId="ADAL" clId="{4DBA8840-9429-47B3-B2DC-5C4FD545BFC9}" dt="2021-09-20T09:31:20.819" v="1041" actId="790"/>
          <ac:spMkLst>
            <pc:docMk/>
            <pc:sldMk cId="2245771129" sldId="439"/>
            <ac:spMk id="3" creationId="{C722E719-95EB-4DFE-A5F1-C4F4BAE554C8}"/>
          </ac:spMkLst>
        </pc:spChg>
        <pc:picChg chg="del mod">
          <ac:chgData name="Ramon SBMS. Fabre Vernedas" userId="cded9d0a-5794-4425-aa69-e13ae1a0afe0" providerId="ADAL" clId="{4DBA8840-9429-47B3-B2DC-5C4FD545BFC9}" dt="2021-09-20T09:28:09.351" v="999" actId="21"/>
          <ac:picMkLst>
            <pc:docMk/>
            <pc:sldMk cId="2245771129" sldId="439"/>
            <ac:picMk id="5" creationId="{3F8AB91F-CB50-4B86-AE55-821B63297D4E}"/>
          </ac:picMkLst>
        </pc:picChg>
        <pc:picChg chg="add mod">
          <ac:chgData name="Ramon SBMS. Fabre Vernedas" userId="cded9d0a-5794-4425-aa69-e13ae1a0afe0" providerId="ADAL" clId="{4DBA8840-9429-47B3-B2DC-5C4FD545BFC9}" dt="2021-09-20T09:31:01.306" v="1039" actId="14100"/>
          <ac:picMkLst>
            <pc:docMk/>
            <pc:sldMk cId="2245771129" sldId="439"/>
            <ac:picMk id="6" creationId="{5344B790-7A73-47BC-8572-379242444CCF}"/>
          </ac:picMkLst>
        </pc:picChg>
      </pc:sldChg>
      <pc:sldChg chg="addSp delSp modSp mod ord">
        <pc:chgData name="Ramon SBMS. Fabre Vernedas" userId="cded9d0a-5794-4425-aa69-e13ae1a0afe0" providerId="ADAL" clId="{4DBA8840-9429-47B3-B2DC-5C4FD545BFC9}" dt="2021-09-29T16:39:59.567" v="2415"/>
        <pc:sldMkLst>
          <pc:docMk/>
          <pc:sldMk cId="3707814971" sldId="440"/>
        </pc:sldMkLst>
        <pc:spChg chg="add del mod">
          <ac:chgData name="Ramon SBMS. Fabre Vernedas" userId="cded9d0a-5794-4425-aa69-e13ae1a0afe0" providerId="ADAL" clId="{4DBA8840-9429-47B3-B2DC-5C4FD545BFC9}" dt="2021-09-20T08:52:53.018" v="778"/>
          <ac:spMkLst>
            <pc:docMk/>
            <pc:sldMk cId="3707814971" sldId="440"/>
            <ac:spMk id="2" creationId="{1A68B199-0C40-4E87-9E4A-0CB9585BC61E}"/>
          </ac:spMkLst>
        </pc:spChg>
        <pc:spChg chg="add del mod">
          <ac:chgData name="Ramon SBMS. Fabre Vernedas" userId="cded9d0a-5794-4425-aa69-e13ae1a0afe0" providerId="ADAL" clId="{4DBA8840-9429-47B3-B2DC-5C4FD545BFC9}" dt="2021-09-17T08:55:38.056" v="13" actId="21"/>
          <ac:spMkLst>
            <pc:docMk/>
            <pc:sldMk cId="3707814971" sldId="440"/>
            <ac:spMk id="3" creationId="{0166ACD4-2D7A-4242-AB5C-40EAFA5407FC}"/>
          </ac:spMkLst>
        </pc:spChg>
        <pc:spChg chg="add mod">
          <ac:chgData name="Ramon SBMS. Fabre Vernedas" userId="cded9d0a-5794-4425-aa69-e13ae1a0afe0" providerId="ADAL" clId="{4DBA8840-9429-47B3-B2DC-5C4FD545BFC9}" dt="2021-09-20T08:56:05.138" v="893" actId="6549"/>
          <ac:spMkLst>
            <pc:docMk/>
            <pc:sldMk cId="3707814971" sldId="440"/>
            <ac:spMk id="3" creationId="{796966F8-0A19-413D-969C-AD78A5BE4A39}"/>
          </ac:spMkLst>
        </pc:spChg>
        <pc:spChg chg="add mod">
          <ac:chgData name="Ramon SBMS. Fabre Vernedas" userId="cded9d0a-5794-4425-aa69-e13ae1a0afe0" providerId="ADAL" clId="{4DBA8840-9429-47B3-B2DC-5C4FD545BFC9}" dt="2021-09-20T08:57:08.262" v="927" actId="20577"/>
          <ac:spMkLst>
            <pc:docMk/>
            <pc:sldMk cId="3707814971" sldId="440"/>
            <ac:spMk id="6" creationId="{88D12780-0D1C-4409-A1F7-6456F0321B58}"/>
          </ac:spMkLst>
        </pc:spChg>
        <pc:spChg chg="add mod">
          <ac:chgData name="Ramon SBMS. Fabre Vernedas" userId="cded9d0a-5794-4425-aa69-e13ae1a0afe0" providerId="ADAL" clId="{4DBA8840-9429-47B3-B2DC-5C4FD545BFC9}" dt="2021-09-20T08:52:11.341" v="724" actId="6549"/>
          <ac:spMkLst>
            <pc:docMk/>
            <pc:sldMk cId="3707814971" sldId="440"/>
            <ac:spMk id="7" creationId="{28BFEDAF-DE61-4598-97F6-6EB1527D4F79}"/>
          </ac:spMkLst>
        </pc:spChg>
        <pc:spChg chg="add mod">
          <ac:chgData name="Ramon SBMS. Fabre Vernedas" userId="cded9d0a-5794-4425-aa69-e13ae1a0afe0" providerId="ADAL" clId="{4DBA8840-9429-47B3-B2DC-5C4FD545BFC9}" dt="2021-09-17T08:55:54.044" v="15"/>
          <ac:spMkLst>
            <pc:docMk/>
            <pc:sldMk cId="3707814971" sldId="440"/>
            <ac:spMk id="8" creationId="{19527E31-B79A-4575-ABED-B0520312DAE9}"/>
          </ac:spMkLst>
        </pc:spChg>
        <pc:spChg chg="add mod">
          <ac:chgData name="Ramon SBMS. Fabre Vernedas" userId="cded9d0a-5794-4425-aa69-e13ae1a0afe0" providerId="ADAL" clId="{4DBA8840-9429-47B3-B2DC-5C4FD545BFC9}" dt="2021-09-17T08:55:54.044" v="15"/>
          <ac:spMkLst>
            <pc:docMk/>
            <pc:sldMk cId="3707814971" sldId="440"/>
            <ac:spMk id="9" creationId="{28B2CB4A-7C92-4E0B-97B4-356118EDA130}"/>
          </ac:spMkLst>
        </pc:spChg>
        <pc:spChg chg="add del mod">
          <ac:chgData name="Ramon SBMS. Fabre Vernedas" userId="cded9d0a-5794-4425-aa69-e13ae1a0afe0" providerId="ADAL" clId="{4DBA8840-9429-47B3-B2DC-5C4FD545BFC9}" dt="2021-09-20T08:53:43.915" v="828" actId="21"/>
          <ac:spMkLst>
            <pc:docMk/>
            <pc:sldMk cId="3707814971" sldId="440"/>
            <ac:spMk id="10" creationId="{B266D32C-69F6-4EE0-B99D-533C207DB8C6}"/>
          </ac:spMkLst>
        </pc:spChg>
        <pc:spChg chg="add del mod">
          <ac:chgData name="Ramon SBMS. Fabre Vernedas" userId="cded9d0a-5794-4425-aa69-e13ae1a0afe0" providerId="ADAL" clId="{4DBA8840-9429-47B3-B2DC-5C4FD545BFC9}" dt="2021-09-20T08:54:03.690" v="830" actId="21"/>
          <ac:spMkLst>
            <pc:docMk/>
            <pc:sldMk cId="3707814971" sldId="440"/>
            <ac:spMk id="11" creationId="{1AB08791-44BD-4553-8196-68EBC25F0DBB}"/>
          </ac:spMkLst>
        </pc:spChg>
        <pc:spChg chg="add del mod">
          <ac:chgData name="Ramon SBMS. Fabre Vernedas" userId="cded9d0a-5794-4425-aa69-e13ae1a0afe0" providerId="ADAL" clId="{4DBA8840-9429-47B3-B2DC-5C4FD545BFC9}" dt="2021-09-20T08:55:39.155" v="875" actId="21"/>
          <ac:spMkLst>
            <pc:docMk/>
            <pc:sldMk cId="3707814971" sldId="440"/>
            <ac:spMk id="12" creationId="{D9EA6EA0-1CC5-4D67-82FB-D8EA1D8ECCFE}"/>
          </ac:spMkLst>
        </pc:spChg>
        <pc:picChg chg="del mod">
          <ac:chgData name="Ramon SBMS. Fabre Vernedas" userId="cded9d0a-5794-4425-aa69-e13ae1a0afe0" providerId="ADAL" clId="{4DBA8840-9429-47B3-B2DC-5C4FD545BFC9}" dt="2021-09-17T08:55:34.687" v="12" actId="21"/>
          <ac:picMkLst>
            <pc:docMk/>
            <pc:sldMk cId="3707814971" sldId="440"/>
            <ac:picMk id="5" creationId="{B3D6391D-E867-4F0B-A993-EE4E376509E3}"/>
          </ac:picMkLst>
        </pc:picChg>
      </pc:sldChg>
      <pc:sldChg chg="modSp mod">
        <pc:chgData name="Ramon SBMS. Fabre Vernedas" userId="cded9d0a-5794-4425-aa69-e13ae1a0afe0" providerId="ADAL" clId="{4DBA8840-9429-47B3-B2DC-5C4FD545BFC9}" dt="2021-09-29T16:38:27.989" v="2413" actId="6549"/>
        <pc:sldMkLst>
          <pc:docMk/>
          <pc:sldMk cId="2920994319" sldId="445"/>
        </pc:sldMkLst>
        <pc:spChg chg="mod">
          <ac:chgData name="Ramon SBMS. Fabre Vernedas" userId="cded9d0a-5794-4425-aa69-e13ae1a0afe0" providerId="ADAL" clId="{4DBA8840-9429-47B3-B2DC-5C4FD545BFC9}" dt="2021-09-29T16:38:27.989" v="2413" actId="6549"/>
          <ac:spMkLst>
            <pc:docMk/>
            <pc:sldMk cId="2920994319" sldId="445"/>
            <ac:spMk id="5" creationId="{88CEA5B9-AAD7-4AA3-9A85-C49E805218F2}"/>
          </ac:spMkLst>
        </pc:spChg>
      </pc:sldChg>
      <pc:sldChg chg="modSp mod ord">
        <pc:chgData name="Ramon SBMS. Fabre Vernedas" userId="cded9d0a-5794-4425-aa69-e13ae1a0afe0" providerId="ADAL" clId="{4DBA8840-9429-47B3-B2DC-5C4FD545BFC9}" dt="2021-09-29T16:26:55.011" v="2202"/>
        <pc:sldMkLst>
          <pc:docMk/>
          <pc:sldMk cId="492859197" sldId="450"/>
        </pc:sldMkLst>
        <pc:picChg chg="mod">
          <ac:chgData name="Ramon SBMS. Fabre Vernedas" userId="cded9d0a-5794-4425-aa69-e13ae1a0afe0" providerId="ADAL" clId="{4DBA8840-9429-47B3-B2DC-5C4FD545BFC9}" dt="2021-09-17T08:52:28.719" v="6" actId="1076"/>
          <ac:picMkLst>
            <pc:docMk/>
            <pc:sldMk cId="492859197" sldId="450"/>
            <ac:picMk id="4" creationId="{2701AE2F-FC9E-43E8-9DDE-3E5AFC7D0FDA}"/>
          </ac:picMkLst>
        </pc:picChg>
      </pc:sldChg>
      <pc:sldChg chg="modSp mod">
        <pc:chgData name="Ramon SBMS. Fabre Vernedas" userId="cded9d0a-5794-4425-aa69-e13ae1a0afe0" providerId="ADAL" clId="{4DBA8840-9429-47B3-B2DC-5C4FD545BFC9}" dt="2021-09-17T08:58:51.595" v="42" actId="1076"/>
        <pc:sldMkLst>
          <pc:docMk/>
          <pc:sldMk cId="2974329112" sldId="451"/>
        </pc:sldMkLst>
        <pc:picChg chg="mod">
          <ac:chgData name="Ramon SBMS. Fabre Vernedas" userId="cded9d0a-5794-4425-aa69-e13ae1a0afe0" providerId="ADAL" clId="{4DBA8840-9429-47B3-B2DC-5C4FD545BFC9}" dt="2021-09-17T08:58:51.595" v="42" actId="1076"/>
          <ac:picMkLst>
            <pc:docMk/>
            <pc:sldMk cId="2974329112" sldId="451"/>
            <ac:picMk id="4" creationId="{2131C882-2302-4E7F-8F0C-B8FFD0ECE4C8}"/>
          </ac:picMkLst>
        </pc:picChg>
      </pc:sldChg>
      <pc:sldChg chg="modSp mod">
        <pc:chgData name="Ramon SBMS. Fabre Vernedas" userId="cded9d0a-5794-4425-aa69-e13ae1a0afe0" providerId="ADAL" clId="{4DBA8840-9429-47B3-B2DC-5C4FD545BFC9}" dt="2021-09-17T08:59:00.114" v="44" actId="1076"/>
        <pc:sldMkLst>
          <pc:docMk/>
          <pc:sldMk cId="2832493609" sldId="452"/>
        </pc:sldMkLst>
        <pc:picChg chg="mod">
          <ac:chgData name="Ramon SBMS. Fabre Vernedas" userId="cded9d0a-5794-4425-aa69-e13ae1a0afe0" providerId="ADAL" clId="{4DBA8840-9429-47B3-B2DC-5C4FD545BFC9}" dt="2021-09-17T08:59:00.114" v="44" actId="1076"/>
          <ac:picMkLst>
            <pc:docMk/>
            <pc:sldMk cId="2832493609" sldId="452"/>
            <ac:picMk id="4" creationId="{88497037-2B41-4673-9497-5CF66A667243}"/>
          </ac:picMkLst>
        </pc:picChg>
      </pc:sldChg>
      <pc:sldChg chg="del">
        <pc:chgData name="Ramon SBMS. Fabre Vernedas" userId="cded9d0a-5794-4425-aa69-e13ae1a0afe0" providerId="ADAL" clId="{4DBA8840-9429-47B3-B2DC-5C4FD545BFC9}" dt="2021-09-29T16:20:51.818" v="2184" actId="2696"/>
        <pc:sldMkLst>
          <pc:docMk/>
          <pc:sldMk cId="57965308" sldId="453"/>
        </pc:sldMkLst>
      </pc:sldChg>
      <pc:sldChg chg="delSp modSp mod">
        <pc:chgData name="Ramon SBMS. Fabre Vernedas" userId="cded9d0a-5794-4425-aa69-e13ae1a0afe0" providerId="ADAL" clId="{4DBA8840-9429-47B3-B2DC-5C4FD545BFC9}" dt="2021-09-29T16:07:09.572" v="2031" actId="14100"/>
        <pc:sldMkLst>
          <pc:docMk/>
          <pc:sldMk cId="1282655578" sldId="455"/>
        </pc:sldMkLst>
        <pc:spChg chg="del">
          <ac:chgData name="Ramon SBMS. Fabre Vernedas" userId="cded9d0a-5794-4425-aa69-e13ae1a0afe0" providerId="ADAL" clId="{4DBA8840-9429-47B3-B2DC-5C4FD545BFC9}" dt="2021-09-29T16:07:03.398" v="2029" actId="21"/>
          <ac:spMkLst>
            <pc:docMk/>
            <pc:sldMk cId="1282655578" sldId="455"/>
            <ac:spMk id="6" creationId="{50AB5315-70DD-41D4-8B8E-EBC1F78EABCF}"/>
          </ac:spMkLst>
        </pc:spChg>
        <pc:picChg chg="mod">
          <ac:chgData name="Ramon SBMS. Fabre Vernedas" userId="cded9d0a-5794-4425-aa69-e13ae1a0afe0" providerId="ADAL" clId="{4DBA8840-9429-47B3-B2DC-5C4FD545BFC9}" dt="2021-09-29T16:07:09.572" v="2031" actId="14100"/>
          <ac:picMkLst>
            <pc:docMk/>
            <pc:sldMk cId="1282655578" sldId="455"/>
            <ac:picMk id="5" creationId="{50B17F92-DC56-4DDF-B0DC-D021B04D5D63}"/>
          </ac:picMkLst>
        </pc:picChg>
      </pc:sldChg>
      <pc:sldChg chg="ord">
        <pc:chgData name="Ramon SBMS. Fabre Vernedas" userId="cded9d0a-5794-4425-aa69-e13ae1a0afe0" providerId="ADAL" clId="{4DBA8840-9429-47B3-B2DC-5C4FD545BFC9}" dt="2021-09-29T16:11:32.037" v="2041"/>
        <pc:sldMkLst>
          <pc:docMk/>
          <pc:sldMk cId="2786059646" sldId="456"/>
        </pc:sldMkLst>
      </pc:sldChg>
      <pc:sldChg chg="delSp modSp mod">
        <pc:chgData name="Ramon SBMS. Fabre Vernedas" userId="cded9d0a-5794-4425-aa69-e13ae1a0afe0" providerId="ADAL" clId="{4DBA8840-9429-47B3-B2DC-5C4FD545BFC9}" dt="2021-09-29T16:35:43.849" v="2397" actId="1076"/>
        <pc:sldMkLst>
          <pc:docMk/>
          <pc:sldMk cId="807261049" sldId="459"/>
        </pc:sldMkLst>
        <pc:spChg chg="mod">
          <ac:chgData name="Ramon SBMS. Fabre Vernedas" userId="cded9d0a-5794-4425-aa69-e13ae1a0afe0" providerId="ADAL" clId="{4DBA8840-9429-47B3-B2DC-5C4FD545BFC9}" dt="2021-09-20T08:39:16.519" v="667" actId="1076"/>
          <ac:spMkLst>
            <pc:docMk/>
            <pc:sldMk cId="807261049" sldId="459"/>
            <ac:spMk id="5" creationId="{E5F471FE-5E9C-4CD9-86C3-0BDD9E61AFB4}"/>
          </ac:spMkLst>
        </pc:spChg>
        <pc:spChg chg="mod">
          <ac:chgData name="Ramon SBMS. Fabre Vernedas" userId="cded9d0a-5794-4425-aa69-e13ae1a0afe0" providerId="ADAL" clId="{4DBA8840-9429-47B3-B2DC-5C4FD545BFC9}" dt="2021-09-20T08:39:19.687" v="668" actId="1076"/>
          <ac:spMkLst>
            <pc:docMk/>
            <pc:sldMk cId="807261049" sldId="459"/>
            <ac:spMk id="6" creationId="{50DADADB-FFDB-4B59-B150-7A2E5F685926}"/>
          </ac:spMkLst>
        </pc:spChg>
        <pc:spChg chg="mod">
          <ac:chgData name="Ramon SBMS. Fabre Vernedas" userId="cded9d0a-5794-4425-aa69-e13ae1a0afe0" providerId="ADAL" clId="{4DBA8840-9429-47B3-B2DC-5C4FD545BFC9}" dt="2021-09-20T08:39:22.287" v="669" actId="1076"/>
          <ac:spMkLst>
            <pc:docMk/>
            <pc:sldMk cId="807261049" sldId="459"/>
            <ac:spMk id="7" creationId="{A2CD6CE2-1FE8-4DD7-A8E3-28DB77B2BB83}"/>
          </ac:spMkLst>
        </pc:spChg>
        <pc:picChg chg="del">
          <ac:chgData name="Ramon SBMS. Fabre Vernedas" userId="cded9d0a-5794-4425-aa69-e13ae1a0afe0" providerId="ADAL" clId="{4DBA8840-9429-47B3-B2DC-5C4FD545BFC9}" dt="2021-09-20T08:37:39.662" v="645" actId="21"/>
          <ac:picMkLst>
            <pc:docMk/>
            <pc:sldMk cId="807261049" sldId="459"/>
            <ac:picMk id="8" creationId="{032B1B58-D1EA-4AC4-9D1C-2592A490FD34}"/>
          </ac:picMkLst>
        </pc:picChg>
        <pc:picChg chg="mod">
          <ac:chgData name="Ramon SBMS. Fabre Vernedas" userId="cded9d0a-5794-4425-aa69-e13ae1a0afe0" providerId="ADAL" clId="{4DBA8840-9429-47B3-B2DC-5C4FD545BFC9}" dt="2021-09-29T16:35:38.649" v="2396" actId="14100"/>
          <ac:picMkLst>
            <pc:docMk/>
            <pc:sldMk cId="807261049" sldId="459"/>
            <ac:picMk id="9" creationId="{A9CC3333-46A6-4562-8047-D9FA2374E8DC}"/>
          </ac:picMkLst>
        </pc:picChg>
        <pc:picChg chg="mod">
          <ac:chgData name="Ramon SBMS. Fabre Vernedas" userId="cded9d0a-5794-4425-aa69-e13ae1a0afe0" providerId="ADAL" clId="{4DBA8840-9429-47B3-B2DC-5C4FD545BFC9}" dt="2021-09-29T16:35:28.418" v="2393" actId="1076"/>
          <ac:picMkLst>
            <pc:docMk/>
            <pc:sldMk cId="807261049" sldId="459"/>
            <ac:picMk id="10" creationId="{06EBF210-AFDB-4B11-91DC-E94CB80A9D58}"/>
          </ac:picMkLst>
        </pc:picChg>
        <pc:picChg chg="del">
          <ac:chgData name="Ramon SBMS. Fabre Vernedas" userId="cded9d0a-5794-4425-aa69-e13ae1a0afe0" providerId="ADAL" clId="{4DBA8840-9429-47B3-B2DC-5C4FD545BFC9}" dt="2021-09-20T08:37:27.743" v="644" actId="21"/>
          <ac:picMkLst>
            <pc:docMk/>
            <pc:sldMk cId="807261049" sldId="459"/>
            <ac:picMk id="11" creationId="{B633603F-7F95-413F-965F-E34520734B72}"/>
          </ac:picMkLst>
        </pc:picChg>
        <pc:picChg chg="del">
          <ac:chgData name="Ramon SBMS. Fabre Vernedas" userId="cded9d0a-5794-4425-aa69-e13ae1a0afe0" providerId="ADAL" clId="{4DBA8840-9429-47B3-B2DC-5C4FD545BFC9}" dt="2021-09-20T08:37:24.103" v="643" actId="21"/>
          <ac:picMkLst>
            <pc:docMk/>
            <pc:sldMk cId="807261049" sldId="459"/>
            <ac:picMk id="12" creationId="{943770E6-7BD4-4697-8B00-E728A578FD6C}"/>
          </ac:picMkLst>
        </pc:picChg>
        <pc:picChg chg="mod">
          <ac:chgData name="Ramon SBMS. Fabre Vernedas" userId="cded9d0a-5794-4425-aa69-e13ae1a0afe0" providerId="ADAL" clId="{4DBA8840-9429-47B3-B2DC-5C4FD545BFC9}" dt="2021-09-29T16:35:43.849" v="2397" actId="1076"/>
          <ac:picMkLst>
            <pc:docMk/>
            <pc:sldMk cId="807261049" sldId="459"/>
            <ac:picMk id="13" creationId="{49462268-B568-4418-8297-8F26D90BCA9E}"/>
          </ac:picMkLst>
        </pc:picChg>
        <pc:picChg chg="mod">
          <ac:chgData name="Ramon SBMS. Fabre Vernedas" userId="cded9d0a-5794-4425-aa69-e13ae1a0afe0" providerId="ADAL" clId="{4DBA8840-9429-47B3-B2DC-5C4FD545BFC9}" dt="2021-09-29T16:35:32.282" v="2394" actId="1076"/>
          <ac:picMkLst>
            <pc:docMk/>
            <pc:sldMk cId="807261049" sldId="459"/>
            <ac:picMk id="14" creationId="{1621E11C-AE50-4410-9BB3-1652511D3E7B}"/>
          </ac:picMkLst>
        </pc:picChg>
        <pc:picChg chg="mod">
          <ac:chgData name="Ramon SBMS. Fabre Vernedas" userId="cded9d0a-5794-4425-aa69-e13ae1a0afe0" providerId="ADAL" clId="{4DBA8840-9429-47B3-B2DC-5C4FD545BFC9}" dt="2021-09-29T16:35:03.234" v="2388" actId="1076"/>
          <ac:picMkLst>
            <pc:docMk/>
            <pc:sldMk cId="807261049" sldId="459"/>
            <ac:picMk id="15" creationId="{8A39FB72-DD3A-4E44-AA57-78011F7E5471}"/>
          </ac:picMkLst>
        </pc:picChg>
        <pc:picChg chg="del mod">
          <ac:chgData name="Ramon SBMS. Fabre Vernedas" userId="cded9d0a-5794-4425-aa69-e13ae1a0afe0" providerId="ADAL" clId="{4DBA8840-9429-47B3-B2DC-5C4FD545BFC9}" dt="2021-09-20T08:37:11.900" v="640" actId="21"/>
          <ac:picMkLst>
            <pc:docMk/>
            <pc:sldMk cId="807261049" sldId="459"/>
            <ac:picMk id="16" creationId="{7CD08DC8-0980-4867-A41D-A05B634E6079}"/>
          </ac:picMkLst>
        </pc:picChg>
        <pc:picChg chg="del">
          <ac:chgData name="Ramon SBMS. Fabre Vernedas" userId="cded9d0a-5794-4425-aa69-e13ae1a0afe0" providerId="ADAL" clId="{4DBA8840-9429-47B3-B2DC-5C4FD545BFC9}" dt="2021-09-20T08:37:06.010" v="638" actId="21"/>
          <ac:picMkLst>
            <pc:docMk/>
            <pc:sldMk cId="807261049" sldId="459"/>
            <ac:picMk id="17" creationId="{1353CD29-C731-456B-81FE-C58C59AF74DB}"/>
          </ac:picMkLst>
        </pc:picChg>
      </pc:sldChg>
      <pc:sldChg chg="addSp delSp modSp del mod">
        <pc:chgData name="Ramon SBMS. Fabre Vernedas" userId="cded9d0a-5794-4425-aa69-e13ae1a0afe0" providerId="ADAL" clId="{4DBA8840-9429-47B3-B2DC-5C4FD545BFC9}" dt="2021-09-20T08:16:10.756" v="569" actId="2696"/>
        <pc:sldMkLst>
          <pc:docMk/>
          <pc:sldMk cId="1908461776" sldId="459"/>
        </pc:sldMkLst>
        <pc:spChg chg="add mod">
          <ac:chgData name="Ramon SBMS. Fabre Vernedas" userId="cded9d0a-5794-4425-aa69-e13ae1a0afe0" providerId="ADAL" clId="{4DBA8840-9429-47B3-B2DC-5C4FD545BFC9}" dt="2021-09-17T09:03:21.056" v="62" actId="1076"/>
          <ac:spMkLst>
            <pc:docMk/>
            <pc:sldMk cId="1908461776" sldId="459"/>
            <ac:spMk id="5" creationId="{E5F471FE-5E9C-4CD9-86C3-0BDD9E61AFB4}"/>
          </ac:spMkLst>
        </pc:spChg>
        <pc:spChg chg="add mod">
          <ac:chgData name="Ramon SBMS. Fabre Vernedas" userId="cded9d0a-5794-4425-aa69-e13ae1a0afe0" providerId="ADAL" clId="{4DBA8840-9429-47B3-B2DC-5C4FD545BFC9}" dt="2021-09-17T09:03:21.056" v="62" actId="1076"/>
          <ac:spMkLst>
            <pc:docMk/>
            <pc:sldMk cId="1908461776" sldId="459"/>
            <ac:spMk id="6" creationId="{50DADADB-FFDB-4B59-B150-7A2E5F685926}"/>
          </ac:spMkLst>
        </pc:spChg>
        <pc:spChg chg="add mod">
          <ac:chgData name="Ramon SBMS. Fabre Vernedas" userId="cded9d0a-5794-4425-aa69-e13ae1a0afe0" providerId="ADAL" clId="{4DBA8840-9429-47B3-B2DC-5C4FD545BFC9}" dt="2021-09-17T09:03:21.056" v="62" actId="1076"/>
          <ac:spMkLst>
            <pc:docMk/>
            <pc:sldMk cId="1908461776" sldId="459"/>
            <ac:spMk id="7" creationId="{A2CD6CE2-1FE8-4DD7-A8E3-28DB77B2BB83}"/>
          </ac:spMkLst>
        </pc:spChg>
        <pc:spChg chg="add mod">
          <ac:chgData name="Ramon SBMS. Fabre Vernedas" userId="cded9d0a-5794-4425-aa69-e13ae1a0afe0" providerId="ADAL" clId="{4DBA8840-9429-47B3-B2DC-5C4FD545BFC9}" dt="2021-09-17T09:03:21.056" v="62" actId="1076"/>
          <ac:spMkLst>
            <pc:docMk/>
            <pc:sldMk cId="1908461776" sldId="459"/>
            <ac:spMk id="18" creationId="{381B2654-4B7B-4844-A089-3F014F4F6D29}"/>
          </ac:spMkLst>
        </pc:spChg>
        <pc:picChg chg="del mod">
          <ac:chgData name="Ramon SBMS. Fabre Vernedas" userId="cded9d0a-5794-4425-aa69-e13ae1a0afe0" providerId="ADAL" clId="{4DBA8840-9429-47B3-B2DC-5C4FD545BFC9}" dt="2021-09-17T09:03:02.073" v="59" actId="21"/>
          <ac:picMkLst>
            <pc:docMk/>
            <pc:sldMk cId="1908461776" sldId="459"/>
            <ac:picMk id="4" creationId="{CBA8160C-CDEB-47AA-B637-94F36D5033E8}"/>
          </ac:picMkLst>
        </pc:picChg>
        <pc:picChg chg="add mod">
          <ac:chgData name="Ramon SBMS. Fabre Vernedas" userId="cded9d0a-5794-4425-aa69-e13ae1a0afe0" providerId="ADAL" clId="{4DBA8840-9429-47B3-B2DC-5C4FD545BFC9}" dt="2021-09-17T09:03:21.056" v="62" actId="1076"/>
          <ac:picMkLst>
            <pc:docMk/>
            <pc:sldMk cId="1908461776" sldId="459"/>
            <ac:picMk id="8" creationId="{032B1B58-D1EA-4AC4-9D1C-2592A490FD34}"/>
          </ac:picMkLst>
        </pc:picChg>
        <pc:picChg chg="add mod">
          <ac:chgData name="Ramon SBMS. Fabre Vernedas" userId="cded9d0a-5794-4425-aa69-e13ae1a0afe0" providerId="ADAL" clId="{4DBA8840-9429-47B3-B2DC-5C4FD545BFC9}" dt="2021-09-17T09:03:21.056" v="62" actId="1076"/>
          <ac:picMkLst>
            <pc:docMk/>
            <pc:sldMk cId="1908461776" sldId="459"/>
            <ac:picMk id="9" creationId="{A9CC3333-46A6-4562-8047-D9FA2374E8DC}"/>
          </ac:picMkLst>
        </pc:picChg>
        <pc:picChg chg="add mod">
          <ac:chgData name="Ramon SBMS. Fabre Vernedas" userId="cded9d0a-5794-4425-aa69-e13ae1a0afe0" providerId="ADAL" clId="{4DBA8840-9429-47B3-B2DC-5C4FD545BFC9}" dt="2021-09-17T09:03:21.056" v="62" actId="1076"/>
          <ac:picMkLst>
            <pc:docMk/>
            <pc:sldMk cId="1908461776" sldId="459"/>
            <ac:picMk id="10" creationId="{06EBF210-AFDB-4B11-91DC-E94CB80A9D58}"/>
          </ac:picMkLst>
        </pc:picChg>
        <pc:picChg chg="add mod">
          <ac:chgData name="Ramon SBMS. Fabre Vernedas" userId="cded9d0a-5794-4425-aa69-e13ae1a0afe0" providerId="ADAL" clId="{4DBA8840-9429-47B3-B2DC-5C4FD545BFC9}" dt="2021-09-17T09:03:21.056" v="62" actId="1076"/>
          <ac:picMkLst>
            <pc:docMk/>
            <pc:sldMk cId="1908461776" sldId="459"/>
            <ac:picMk id="11" creationId="{B633603F-7F95-413F-965F-E34520734B72}"/>
          </ac:picMkLst>
        </pc:picChg>
        <pc:picChg chg="add mod">
          <ac:chgData name="Ramon SBMS. Fabre Vernedas" userId="cded9d0a-5794-4425-aa69-e13ae1a0afe0" providerId="ADAL" clId="{4DBA8840-9429-47B3-B2DC-5C4FD545BFC9}" dt="2021-09-17T09:03:21.056" v="62" actId="1076"/>
          <ac:picMkLst>
            <pc:docMk/>
            <pc:sldMk cId="1908461776" sldId="459"/>
            <ac:picMk id="12" creationId="{943770E6-7BD4-4697-8B00-E728A578FD6C}"/>
          </ac:picMkLst>
        </pc:picChg>
        <pc:picChg chg="add mod">
          <ac:chgData name="Ramon SBMS. Fabre Vernedas" userId="cded9d0a-5794-4425-aa69-e13ae1a0afe0" providerId="ADAL" clId="{4DBA8840-9429-47B3-B2DC-5C4FD545BFC9}" dt="2021-09-17T09:03:21.056" v="62" actId="1076"/>
          <ac:picMkLst>
            <pc:docMk/>
            <pc:sldMk cId="1908461776" sldId="459"/>
            <ac:picMk id="13" creationId="{49462268-B568-4418-8297-8F26D90BCA9E}"/>
          </ac:picMkLst>
        </pc:picChg>
        <pc:picChg chg="add mod">
          <ac:chgData name="Ramon SBMS. Fabre Vernedas" userId="cded9d0a-5794-4425-aa69-e13ae1a0afe0" providerId="ADAL" clId="{4DBA8840-9429-47B3-B2DC-5C4FD545BFC9}" dt="2021-09-17T09:03:21.056" v="62" actId="1076"/>
          <ac:picMkLst>
            <pc:docMk/>
            <pc:sldMk cId="1908461776" sldId="459"/>
            <ac:picMk id="14" creationId="{1621E11C-AE50-4410-9BB3-1652511D3E7B}"/>
          </ac:picMkLst>
        </pc:picChg>
        <pc:picChg chg="add mod">
          <ac:chgData name="Ramon SBMS. Fabre Vernedas" userId="cded9d0a-5794-4425-aa69-e13ae1a0afe0" providerId="ADAL" clId="{4DBA8840-9429-47B3-B2DC-5C4FD545BFC9}" dt="2021-09-17T09:03:21.056" v="62" actId="1076"/>
          <ac:picMkLst>
            <pc:docMk/>
            <pc:sldMk cId="1908461776" sldId="459"/>
            <ac:picMk id="15" creationId="{8A39FB72-DD3A-4E44-AA57-78011F7E5471}"/>
          </ac:picMkLst>
        </pc:picChg>
        <pc:picChg chg="add mod">
          <ac:chgData name="Ramon SBMS. Fabre Vernedas" userId="cded9d0a-5794-4425-aa69-e13ae1a0afe0" providerId="ADAL" clId="{4DBA8840-9429-47B3-B2DC-5C4FD545BFC9}" dt="2021-09-17T09:03:21.056" v="62" actId="1076"/>
          <ac:picMkLst>
            <pc:docMk/>
            <pc:sldMk cId="1908461776" sldId="459"/>
            <ac:picMk id="16" creationId="{7CD08DC8-0980-4867-A41D-A05B634E6079}"/>
          </ac:picMkLst>
        </pc:picChg>
        <pc:picChg chg="add mod">
          <ac:chgData name="Ramon SBMS. Fabre Vernedas" userId="cded9d0a-5794-4425-aa69-e13ae1a0afe0" providerId="ADAL" clId="{4DBA8840-9429-47B3-B2DC-5C4FD545BFC9}" dt="2021-09-17T09:03:21.056" v="62" actId="1076"/>
          <ac:picMkLst>
            <pc:docMk/>
            <pc:sldMk cId="1908461776" sldId="459"/>
            <ac:picMk id="17" creationId="{1353CD29-C731-456B-81FE-C58C59AF74DB}"/>
          </ac:picMkLst>
        </pc:picChg>
      </pc:sldChg>
      <pc:sldChg chg="del">
        <pc:chgData name="Ramon SBMS. Fabre Vernedas" userId="cded9d0a-5794-4425-aa69-e13ae1a0afe0" providerId="ADAL" clId="{4DBA8840-9429-47B3-B2DC-5C4FD545BFC9}" dt="2021-09-17T08:54:09.807" v="10" actId="2696"/>
        <pc:sldMkLst>
          <pc:docMk/>
          <pc:sldMk cId="3969097362" sldId="460"/>
        </pc:sldMkLst>
      </pc:sldChg>
      <pc:sldChg chg="del">
        <pc:chgData name="Ramon SBMS. Fabre Vernedas" userId="cded9d0a-5794-4425-aa69-e13ae1a0afe0" providerId="ADAL" clId="{4DBA8840-9429-47B3-B2DC-5C4FD545BFC9}" dt="2021-09-17T08:54:06.104" v="9" actId="2696"/>
        <pc:sldMkLst>
          <pc:docMk/>
          <pc:sldMk cId="3902524894" sldId="461"/>
        </pc:sldMkLst>
      </pc:sldChg>
      <pc:sldChg chg="addSp delSp modSp del mod">
        <pc:chgData name="Ramon SBMS. Fabre Vernedas" userId="cded9d0a-5794-4425-aa69-e13ae1a0afe0" providerId="ADAL" clId="{4DBA8840-9429-47B3-B2DC-5C4FD545BFC9}" dt="2021-09-20T08:16:10.756" v="569" actId="2696"/>
        <pc:sldMkLst>
          <pc:docMk/>
          <pc:sldMk cId="1683259973" sldId="462"/>
        </pc:sldMkLst>
        <pc:spChg chg="add mod">
          <ac:chgData name="Ramon SBMS. Fabre Vernedas" userId="cded9d0a-5794-4425-aa69-e13ae1a0afe0" providerId="ADAL" clId="{4DBA8840-9429-47B3-B2DC-5C4FD545BFC9}" dt="2021-09-17T09:04:05.311" v="67" actId="1076"/>
          <ac:spMkLst>
            <pc:docMk/>
            <pc:sldMk cId="1683259973" sldId="462"/>
            <ac:spMk id="5" creationId="{A7E00630-09B1-43DD-AAAA-926555B607A7}"/>
          </ac:spMkLst>
        </pc:spChg>
        <pc:spChg chg="add mod">
          <ac:chgData name="Ramon SBMS. Fabre Vernedas" userId="cded9d0a-5794-4425-aa69-e13ae1a0afe0" providerId="ADAL" clId="{4DBA8840-9429-47B3-B2DC-5C4FD545BFC9}" dt="2021-09-17T09:04:05.311" v="67" actId="1076"/>
          <ac:spMkLst>
            <pc:docMk/>
            <pc:sldMk cId="1683259973" sldId="462"/>
            <ac:spMk id="6" creationId="{8853EBA1-B6D6-4EDA-8751-6B3C233BF5D6}"/>
          </ac:spMkLst>
        </pc:spChg>
        <pc:spChg chg="add mod">
          <ac:chgData name="Ramon SBMS. Fabre Vernedas" userId="cded9d0a-5794-4425-aa69-e13ae1a0afe0" providerId="ADAL" clId="{4DBA8840-9429-47B3-B2DC-5C4FD545BFC9}" dt="2021-09-17T09:04:05.311" v="67" actId="1076"/>
          <ac:spMkLst>
            <pc:docMk/>
            <pc:sldMk cId="1683259973" sldId="462"/>
            <ac:spMk id="7" creationId="{F2CB7D54-789E-4436-8B99-9D1931A0B1C8}"/>
          </ac:spMkLst>
        </pc:spChg>
        <pc:picChg chg="del">
          <ac:chgData name="Ramon SBMS. Fabre Vernedas" userId="cded9d0a-5794-4425-aa69-e13ae1a0afe0" providerId="ADAL" clId="{4DBA8840-9429-47B3-B2DC-5C4FD545BFC9}" dt="2021-09-17T09:03:44.835" v="64" actId="21"/>
          <ac:picMkLst>
            <pc:docMk/>
            <pc:sldMk cId="1683259973" sldId="462"/>
            <ac:picMk id="4" creationId="{65816059-503E-465C-AD7C-69BE622E058A}"/>
          </ac:picMkLst>
        </pc:picChg>
      </pc:sldChg>
      <pc:sldChg chg="ord">
        <pc:chgData name="Ramon SBMS. Fabre Vernedas" userId="cded9d0a-5794-4425-aa69-e13ae1a0afe0" providerId="ADAL" clId="{4DBA8840-9429-47B3-B2DC-5C4FD545BFC9}" dt="2021-09-29T16:38:06.617" v="2412"/>
        <pc:sldMkLst>
          <pc:docMk/>
          <pc:sldMk cId="3186373301" sldId="462"/>
        </pc:sldMkLst>
      </pc:sldChg>
      <pc:sldChg chg="addSp delSp modSp del mod">
        <pc:chgData name="Ramon SBMS. Fabre Vernedas" userId="cded9d0a-5794-4425-aa69-e13ae1a0afe0" providerId="ADAL" clId="{4DBA8840-9429-47B3-B2DC-5C4FD545BFC9}" dt="2021-09-20T08:16:10.756" v="569" actId="2696"/>
        <pc:sldMkLst>
          <pc:docMk/>
          <pc:sldMk cId="722721989" sldId="463"/>
        </pc:sldMkLst>
        <pc:spChg chg="add mod">
          <ac:chgData name="Ramon SBMS. Fabre Vernedas" userId="cded9d0a-5794-4425-aa69-e13ae1a0afe0" providerId="ADAL" clId="{4DBA8840-9429-47B3-B2DC-5C4FD545BFC9}" dt="2021-09-17T09:04:34.137" v="71"/>
          <ac:spMkLst>
            <pc:docMk/>
            <pc:sldMk cId="722721989" sldId="463"/>
            <ac:spMk id="5" creationId="{29BA34BE-0AAE-494F-909C-EB3CA5913C5D}"/>
          </ac:spMkLst>
        </pc:spChg>
        <pc:spChg chg="add mod">
          <ac:chgData name="Ramon SBMS. Fabre Vernedas" userId="cded9d0a-5794-4425-aa69-e13ae1a0afe0" providerId="ADAL" clId="{4DBA8840-9429-47B3-B2DC-5C4FD545BFC9}" dt="2021-09-17T09:04:34.137" v="71"/>
          <ac:spMkLst>
            <pc:docMk/>
            <pc:sldMk cId="722721989" sldId="463"/>
            <ac:spMk id="7" creationId="{C89E99DD-28B6-48B5-8C48-AA19D74610C3}"/>
          </ac:spMkLst>
        </pc:spChg>
        <pc:spChg chg="add mod">
          <ac:chgData name="Ramon SBMS. Fabre Vernedas" userId="cded9d0a-5794-4425-aa69-e13ae1a0afe0" providerId="ADAL" clId="{4DBA8840-9429-47B3-B2DC-5C4FD545BFC9}" dt="2021-09-17T09:04:34.137" v="71"/>
          <ac:spMkLst>
            <pc:docMk/>
            <pc:sldMk cId="722721989" sldId="463"/>
            <ac:spMk id="8" creationId="{587779C3-51C7-4E47-9FB9-D067C43FD0A8}"/>
          </ac:spMkLst>
        </pc:spChg>
        <pc:graphicFrameChg chg="add mod">
          <ac:chgData name="Ramon SBMS. Fabre Vernedas" userId="cded9d0a-5794-4425-aa69-e13ae1a0afe0" providerId="ADAL" clId="{4DBA8840-9429-47B3-B2DC-5C4FD545BFC9}" dt="2021-09-17T09:04:34.137" v="71"/>
          <ac:graphicFrameMkLst>
            <pc:docMk/>
            <pc:sldMk cId="722721989" sldId="463"/>
            <ac:graphicFrameMk id="6" creationId="{3CFC08BB-D2F0-4D0F-8F70-5FCAA9B73707}"/>
          </ac:graphicFrameMkLst>
        </pc:graphicFrameChg>
        <pc:picChg chg="del">
          <ac:chgData name="Ramon SBMS. Fabre Vernedas" userId="cded9d0a-5794-4425-aa69-e13ae1a0afe0" providerId="ADAL" clId="{4DBA8840-9429-47B3-B2DC-5C4FD545BFC9}" dt="2021-09-17T09:04:21.249" v="69" actId="21"/>
          <ac:picMkLst>
            <pc:docMk/>
            <pc:sldMk cId="722721989" sldId="463"/>
            <ac:picMk id="4" creationId="{A6E7A5FE-72FB-4E33-A89D-0BB3929CE24B}"/>
          </ac:picMkLst>
        </pc:picChg>
      </pc:sldChg>
      <pc:sldChg chg="addSp modSp mod ord">
        <pc:chgData name="Ramon SBMS. Fabre Vernedas" userId="cded9d0a-5794-4425-aa69-e13ae1a0afe0" providerId="ADAL" clId="{4DBA8840-9429-47B3-B2DC-5C4FD545BFC9}" dt="2021-09-29T16:31:56.202" v="2258" actId="1076"/>
        <pc:sldMkLst>
          <pc:docMk/>
          <pc:sldMk cId="3918067600" sldId="463"/>
        </pc:sldMkLst>
        <pc:spChg chg="mod">
          <ac:chgData name="Ramon SBMS. Fabre Vernedas" userId="cded9d0a-5794-4425-aa69-e13ae1a0afe0" providerId="ADAL" clId="{4DBA8840-9429-47B3-B2DC-5C4FD545BFC9}" dt="2021-09-29T16:30:37.300" v="2253" actId="790"/>
          <ac:spMkLst>
            <pc:docMk/>
            <pc:sldMk cId="3918067600" sldId="463"/>
            <ac:spMk id="2" creationId="{BC035A4F-32D7-4719-9FDD-FBD514825985}"/>
          </ac:spMkLst>
        </pc:spChg>
        <pc:spChg chg="mod">
          <ac:chgData name="Ramon SBMS. Fabre Vernedas" userId="cded9d0a-5794-4425-aa69-e13ae1a0afe0" providerId="ADAL" clId="{4DBA8840-9429-47B3-B2DC-5C4FD545BFC9}" dt="2021-09-29T16:30:37.300" v="2253" actId="790"/>
          <ac:spMkLst>
            <pc:docMk/>
            <pc:sldMk cId="3918067600" sldId="463"/>
            <ac:spMk id="5" creationId="{29BA34BE-0AAE-494F-909C-EB3CA5913C5D}"/>
          </ac:spMkLst>
        </pc:spChg>
        <pc:spChg chg="mod">
          <ac:chgData name="Ramon SBMS. Fabre Vernedas" userId="cded9d0a-5794-4425-aa69-e13ae1a0afe0" providerId="ADAL" clId="{4DBA8840-9429-47B3-B2DC-5C4FD545BFC9}" dt="2021-09-29T16:30:37.300" v="2253" actId="790"/>
          <ac:spMkLst>
            <pc:docMk/>
            <pc:sldMk cId="3918067600" sldId="463"/>
            <ac:spMk id="7" creationId="{C89E99DD-28B6-48B5-8C48-AA19D74610C3}"/>
          </ac:spMkLst>
        </pc:spChg>
        <pc:spChg chg="mod">
          <ac:chgData name="Ramon SBMS. Fabre Vernedas" userId="cded9d0a-5794-4425-aa69-e13ae1a0afe0" providerId="ADAL" clId="{4DBA8840-9429-47B3-B2DC-5C4FD545BFC9}" dt="2021-09-29T16:30:37.300" v="2253" actId="790"/>
          <ac:spMkLst>
            <pc:docMk/>
            <pc:sldMk cId="3918067600" sldId="463"/>
            <ac:spMk id="8" creationId="{587779C3-51C7-4E47-9FB9-D067C43FD0A8}"/>
          </ac:spMkLst>
        </pc:spChg>
        <pc:spChg chg="add mod">
          <ac:chgData name="Ramon SBMS. Fabre Vernedas" userId="cded9d0a-5794-4425-aa69-e13ae1a0afe0" providerId="ADAL" clId="{4DBA8840-9429-47B3-B2DC-5C4FD545BFC9}" dt="2021-09-29T16:31:56.202" v="2258" actId="1076"/>
          <ac:spMkLst>
            <pc:docMk/>
            <pc:sldMk cId="3918067600" sldId="463"/>
            <ac:spMk id="9" creationId="{3FB335E4-A12C-4E17-A074-8A042B25C450}"/>
          </ac:spMkLst>
        </pc:spChg>
        <pc:graphicFrameChg chg="mod modGraphic">
          <ac:chgData name="Ramon SBMS. Fabre Vernedas" userId="cded9d0a-5794-4425-aa69-e13ae1a0afe0" providerId="ADAL" clId="{4DBA8840-9429-47B3-B2DC-5C4FD545BFC9}" dt="2021-09-29T16:31:38.475" v="2255" actId="20577"/>
          <ac:graphicFrameMkLst>
            <pc:docMk/>
            <pc:sldMk cId="3918067600" sldId="463"/>
            <ac:graphicFrameMk id="6" creationId="{3CFC08BB-D2F0-4D0F-8F70-5FCAA9B73707}"/>
          </ac:graphicFrameMkLst>
        </pc:graphicFrameChg>
      </pc:sldChg>
      <pc:sldChg chg="delSp modSp mod">
        <pc:chgData name="Ramon SBMS. Fabre Vernedas" userId="cded9d0a-5794-4425-aa69-e13ae1a0afe0" providerId="ADAL" clId="{4DBA8840-9429-47B3-B2DC-5C4FD545BFC9}" dt="2021-09-29T15:59:53.873" v="1749" actId="21"/>
        <pc:sldMkLst>
          <pc:docMk/>
          <pc:sldMk cId="2724625117" sldId="469"/>
        </pc:sldMkLst>
        <pc:spChg chg="mod">
          <ac:chgData name="Ramon SBMS. Fabre Vernedas" userId="cded9d0a-5794-4425-aa69-e13ae1a0afe0" providerId="ADAL" clId="{4DBA8840-9429-47B3-B2DC-5C4FD545BFC9}" dt="2021-09-29T15:59:51.801" v="1748" actId="1076"/>
          <ac:spMkLst>
            <pc:docMk/>
            <pc:sldMk cId="2724625117" sldId="469"/>
            <ac:spMk id="6" creationId="{5A77BEAC-94E9-4CEE-B95A-8E8BE3E24B7F}"/>
          </ac:spMkLst>
        </pc:spChg>
        <pc:picChg chg="del">
          <ac:chgData name="Ramon SBMS. Fabre Vernedas" userId="cded9d0a-5794-4425-aa69-e13ae1a0afe0" providerId="ADAL" clId="{4DBA8840-9429-47B3-B2DC-5C4FD545BFC9}" dt="2021-09-29T15:59:53.873" v="1749" actId="21"/>
          <ac:picMkLst>
            <pc:docMk/>
            <pc:sldMk cId="2724625117" sldId="469"/>
            <ac:picMk id="7" creationId="{A6C33656-9AF7-41CB-BFFF-C4CF9A143D85}"/>
          </ac:picMkLst>
        </pc:picChg>
      </pc:sldChg>
      <pc:sldChg chg="addSp modSp mod">
        <pc:chgData name="Ramon SBMS. Fabre Vernedas" userId="cded9d0a-5794-4425-aa69-e13ae1a0afe0" providerId="ADAL" clId="{4DBA8840-9429-47B3-B2DC-5C4FD545BFC9}" dt="2021-09-29T16:05:48.204" v="2027" actId="1076"/>
        <pc:sldMkLst>
          <pc:docMk/>
          <pc:sldMk cId="1131767038" sldId="470"/>
        </pc:sldMkLst>
        <pc:spChg chg="mod">
          <ac:chgData name="Ramon SBMS. Fabre Vernedas" userId="cded9d0a-5794-4425-aa69-e13ae1a0afe0" providerId="ADAL" clId="{4DBA8840-9429-47B3-B2DC-5C4FD545BFC9}" dt="2021-09-29T16:02:00.181" v="1756" actId="1076"/>
          <ac:spMkLst>
            <pc:docMk/>
            <pc:sldMk cId="1131767038" sldId="470"/>
            <ac:spMk id="5" creationId="{B6315E8E-521C-4BBE-ACED-D8B9F14115F2}"/>
          </ac:spMkLst>
        </pc:spChg>
        <pc:spChg chg="mod">
          <ac:chgData name="Ramon SBMS. Fabre Vernedas" userId="cded9d0a-5794-4425-aa69-e13ae1a0afe0" providerId="ADAL" clId="{4DBA8840-9429-47B3-B2DC-5C4FD545BFC9}" dt="2021-09-29T16:01:56.382" v="1755" actId="14100"/>
          <ac:spMkLst>
            <pc:docMk/>
            <pc:sldMk cId="1131767038" sldId="470"/>
            <ac:spMk id="6" creationId="{2ED44189-A370-45F6-AC8E-5AA37887392E}"/>
          </ac:spMkLst>
        </pc:spChg>
        <pc:spChg chg="add mod">
          <ac:chgData name="Ramon SBMS. Fabre Vernedas" userId="cded9d0a-5794-4425-aa69-e13ae1a0afe0" providerId="ADAL" clId="{4DBA8840-9429-47B3-B2DC-5C4FD545BFC9}" dt="2021-09-29T16:05:48.204" v="2027" actId="1076"/>
          <ac:spMkLst>
            <pc:docMk/>
            <pc:sldMk cId="1131767038" sldId="470"/>
            <ac:spMk id="7" creationId="{67B9A6B7-229D-4CA6-BB9E-667A3FEEDDAB}"/>
          </ac:spMkLst>
        </pc:spChg>
      </pc:sldChg>
      <pc:sldChg chg="delSp del mod">
        <pc:chgData name="Ramon SBMS. Fabre Vernedas" userId="cded9d0a-5794-4425-aa69-e13ae1a0afe0" providerId="ADAL" clId="{4DBA8840-9429-47B3-B2DC-5C4FD545BFC9}" dt="2021-09-29T16:05:54.330" v="2028" actId="2696"/>
        <pc:sldMkLst>
          <pc:docMk/>
          <pc:sldMk cId="2594176012" sldId="471"/>
        </pc:sldMkLst>
        <pc:spChg chg="del">
          <ac:chgData name="Ramon SBMS. Fabre Vernedas" userId="cded9d0a-5794-4425-aa69-e13ae1a0afe0" providerId="ADAL" clId="{4DBA8840-9429-47B3-B2DC-5C4FD545BFC9}" dt="2021-09-29T16:02:07.185" v="1757" actId="21"/>
          <ac:spMkLst>
            <pc:docMk/>
            <pc:sldMk cId="2594176012" sldId="471"/>
            <ac:spMk id="4" creationId="{308D2CF8-0315-4878-8A21-01F5C1D96F61}"/>
          </ac:spMkLst>
        </pc:spChg>
      </pc:sldChg>
      <pc:sldChg chg="modSp mod">
        <pc:chgData name="Ramon SBMS. Fabre Vernedas" userId="cded9d0a-5794-4425-aa69-e13ae1a0afe0" providerId="ADAL" clId="{4DBA8840-9429-47B3-B2DC-5C4FD545BFC9}" dt="2021-09-29T16:09:59.236" v="2037" actId="14100"/>
        <pc:sldMkLst>
          <pc:docMk/>
          <pc:sldMk cId="2838713794" sldId="472"/>
        </pc:sldMkLst>
        <pc:spChg chg="mod">
          <ac:chgData name="Ramon SBMS. Fabre Vernedas" userId="cded9d0a-5794-4425-aa69-e13ae1a0afe0" providerId="ADAL" clId="{4DBA8840-9429-47B3-B2DC-5C4FD545BFC9}" dt="2021-09-29T16:09:59.236" v="2037" actId="14100"/>
          <ac:spMkLst>
            <pc:docMk/>
            <pc:sldMk cId="2838713794" sldId="472"/>
            <ac:spMk id="6" creationId="{20A4F06F-DFF3-4D50-B306-4A2C88B183FD}"/>
          </ac:spMkLst>
        </pc:spChg>
        <pc:picChg chg="mod">
          <ac:chgData name="Ramon SBMS. Fabre Vernedas" userId="cded9d0a-5794-4425-aa69-e13ae1a0afe0" providerId="ADAL" clId="{4DBA8840-9429-47B3-B2DC-5C4FD545BFC9}" dt="2021-09-29T16:09:14.300" v="2035" actId="14100"/>
          <ac:picMkLst>
            <pc:docMk/>
            <pc:sldMk cId="2838713794" sldId="472"/>
            <ac:picMk id="15" creationId="{C20FACEA-FFFD-4948-81AD-044CD50CD5AC}"/>
          </ac:picMkLst>
        </pc:picChg>
      </pc:sldChg>
      <pc:sldChg chg="ord">
        <pc:chgData name="Ramon SBMS. Fabre Vernedas" userId="cded9d0a-5794-4425-aa69-e13ae1a0afe0" providerId="ADAL" clId="{4DBA8840-9429-47B3-B2DC-5C4FD545BFC9}" dt="2021-09-29T16:13:21.125" v="2057"/>
        <pc:sldMkLst>
          <pc:docMk/>
          <pc:sldMk cId="2245011426" sldId="473"/>
        </pc:sldMkLst>
      </pc:sldChg>
      <pc:sldChg chg="ord">
        <pc:chgData name="Ramon SBMS. Fabre Vernedas" userId="cded9d0a-5794-4425-aa69-e13ae1a0afe0" providerId="ADAL" clId="{4DBA8840-9429-47B3-B2DC-5C4FD545BFC9}" dt="2021-09-29T16:11:12.661" v="2039"/>
        <pc:sldMkLst>
          <pc:docMk/>
          <pc:sldMk cId="3454043381" sldId="474"/>
        </pc:sldMkLst>
      </pc:sldChg>
      <pc:sldChg chg="delSp modSp mod">
        <pc:chgData name="Ramon SBMS. Fabre Vernedas" userId="cded9d0a-5794-4425-aa69-e13ae1a0afe0" providerId="ADAL" clId="{4DBA8840-9429-47B3-B2DC-5C4FD545BFC9}" dt="2021-09-29T16:19:28.116" v="2171" actId="21"/>
        <pc:sldMkLst>
          <pc:docMk/>
          <pc:sldMk cId="3536023000" sldId="475"/>
        </pc:sldMkLst>
        <pc:spChg chg="mod">
          <ac:chgData name="Ramon SBMS. Fabre Vernedas" userId="cded9d0a-5794-4425-aa69-e13ae1a0afe0" providerId="ADAL" clId="{4DBA8840-9429-47B3-B2DC-5C4FD545BFC9}" dt="2021-09-29T16:19:06.815" v="2169" actId="20577"/>
          <ac:spMkLst>
            <pc:docMk/>
            <pc:sldMk cId="3536023000" sldId="475"/>
            <ac:spMk id="10" creationId="{1915E8C9-BBFC-4226-93D5-570517C2D8CC}"/>
          </ac:spMkLst>
        </pc:spChg>
        <pc:spChg chg="del">
          <ac:chgData name="Ramon SBMS. Fabre Vernedas" userId="cded9d0a-5794-4425-aa69-e13ae1a0afe0" providerId="ADAL" clId="{4DBA8840-9429-47B3-B2DC-5C4FD545BFC9}" dt="2021-09-29T16:19:22.141" v="2170" actId="21"/>
          <ac:spMkLst>
            <pc:docMk/>
            <pc:sldMk cId="3536023000" sldId="475"/>
            <ac:spMk id="13" creationId="{A1D86AC8-5FC2-4E86-A10F-5008120B9EAD}"/>
          </ac:spMkLst>
        </pc:spChg>
        <pc:picChg chg="del">
          <ac:chgData name="Ramon SBMS. Fabre Vernedas" userId="cded9d0a-5794-4425-aa69-e13ae1a0afe0" providerId="ADAL" clId="{4DBA8840-9429-47B3-B2DC-5C4FD545BFC9}" dt="2021-09-29T16:19:28.116" v="2171" actId="21"/>
          <ac:picMkLst>
            <pc:docMk/>
            <pc:sldMk cId="3536023000" sldId="475"/>
            <ac:picMk id="11" creationId="{E4E2700F-D39E-4D4A-B39E-62ED1D8FF47E}"/>
          </ac:picMkLst>
        </pc:picChg>
      </pc:sldChg>
      <pc:sldChg chg="modSp mod">
        <pc:chgData name="Ramon SBMS. Fabre Vernedas" userId="cded9d0a-5794-4425-aa69-e13ae1a0afe0" providerId="ADAL" clId="{4DBA8840-9429-47B3-B2DC-5C4FD545BFC9}" dt="2021-09-29T16:20:03.790" v="2183" actId="20577"/>
        <pc:sldMkLst>
          <pc:docMk/>
          <pc:sldMk cId="1837809474" sldId="478"/>
        </pc:sldMkLst>
        <pc:spChg chg="mod">
          <ac:chgData name="Ramon SBMS. Fabre Vernedas" userId="cded9d0a-5794-4425-aa69-e13ae1a0afe0" providerId="ADAL" clId="{4DBA8840-9429-47B3-B2DC-5C4FD545BFC9}" dt="2021-09-29T16:20:03.790" v="2183" actId="20577"/>
          <ac:spMkLst>
            <pc:docMk/>
            <pc:sldMk cId="1837809474" sldId="478"/>
            <ac:spMk id="8" creationId="{1A4EE37D-4F64-4A33-ABF5-480522B923AE}"/>
          </ac:spMkLst>
        </pc:spChg>
      </pc:sldChg>
      <pc:sldChg chg="addSp modSp new mod">
        <pc:chgData name="Ramon SBMS. Fabre Vernedas" userId="cded9d0a-5794-4425-aa69-e13ae1a0afe0" providerId="ADAL" clId="{4DBA8840-9429-47B3-B2DC-5C4FD545BFC9}" dt="2021-09-17T08:50:37.212" v="3" actId="1076"/>
        <pc:sldMkLst>
          <pc:docMk/>
          <pc:sldMk cId="1115288072" sldId="479"/>
        </pc:sldMkLst>
        <pc:spChg chg="add mod">
          <ac:chgData name="Ramon SBMS. Fabre Vernedas" userId="cded9d0a-5794-4425-aa69-e13ae1a0afe0" providerId="ADAL" clId="{4DBA8840-9429-47B3-B2DC-5C4FD545BFC9}" dt="2021-09-17T08:50:37.212" v="3" actId="1076"/>
          <ac:spMkLst>
            <pc:docMk/>
            <pc:sldMk cId="1115288072" sldId="479"/>
            <ac:spMk id="3" creationId="{CBAD59E4-3066-4C05-AAFF-DE42ED4E4BFC}"/>
          </ac:spMkLst>
        </pc:spChg>
        <pc:spChg chg="mod">
          <ac:chgData name="Ramon SBMS. Fabre Vernedas" userId="cded9d0a-5794-4425-aa69-e13ae1a0afe0" providerId="ADAL" clId="{4DBA8840-9429-47B3-B2DC-5C4FD545BFC9}" dt="2021-09-17T08:50:34.072" v="2"/>
          <ac:spMkLst>
            <pc:docMk/>
            <pc:sldMk cId="1115288072" sldId="479"/>
            <ac:spMk id="5" creationId="{BE62A0CF-988C-425D-9E73-A72D055C53A9}"/>
          </ac:spMkLst>
        </pc:spChg>
        <pc:spChg chg="mod">
          <ac:chgData name="Ramon SBMS. Fabre Vernedas" userId="cded9d0a-5794-4425-aa69-e13ae1a0afe0" providerId="ADAL" clId="{4DBA8840-9429-47B3-B2DC-5C4FD545BFC9}" dt="2021-09-17T08:50:34.072" v="2"/>
          <ac:spMkLst>
            <pc:docMk/>
            <pc:sldMk cId="1115288072" sldId="479"/>
            <ac:spMk id="6" creationId="{89B9CE60-C98F-47C8-803F-DC7A56DEEA38}"/>
          </ac:spMkLst>
        </pc:spChg>
        <pc:spChg chg="mod">
          <ac:chgData name="Ramon SBMS. Fabre Vernedas" userId="cded9d0a-5794-4425-aa69-e13ae1a0afe0" providerId="ADAL" clId="{4DBA8840-9429-47B3-B2DC-5C4FD545BFC9}" dt="2021-09-17T08:50:34.072" v="2"/>
          <ac:spMkLst>
            <pc:docMk/>
            <pc:sldMk cId="1115288072" sldId="479"/>
            <ac:spMk id="7" creationId="{0B9061DD-181E-4CD7-9625-3C665EDC6297}"/>
          </ac:spMkLst>
        </pc:spChg>
        <pc:spChg chg="mod">
          <ac:chgData name="Ramon SBMS. Fabre Vernedas" userId="cded9d0a-5794-4425-aa69-e13ae1a0afe0" providerId="ADAL" clId="{4DBA8840-9429-47B3-B2DC-5C4FD545BFC9}" dt="2021-09-17T08:50:34.072" v="2"/>
          <ac:spMkLst>
            <pc:docMk/>
            <pc:sldMk cId="1115288072" sldId="479"/>
            <ac:spMk id="8" creationId="{BE0546D6-9906-4EDE-A6AD-B41893807A67}"/>
          </ac:spMkLst>
        </pc:spChg>
        <pc:spChg chg="mod">
          <ac:chgData name="Ramon SBMS. Fabre Vernedas" userId="cded9d0a-5794-4425-aa69-e13ae1a0afe0" providerId="ADAL" clId="{4DBA8840-9429-47B3-B2DC-5C4FD545BFC9}" dt="2021-09-17T08:50:34.072" v="2"/>
          <ac:spMkLst>
            <pc:docMk/>
            <pc:sldMk cId="1115288072" sldId="479"/>
            <ac:spMk id="9" creationId="{60101247-ED95-4F66-BFBD-9490D56D280E}"/>
          </ac:spMkLst>
        </pc:spChg>
        <pc:spChg chg="mod">
          <ac:chgData name="Ramon SBMS. Fabre Vernedas" userId="cded9d0a-5794-4425-aa69-e13ae1a0afe0" providerId="ADAL" clId="{4DBA8840-9429-47B3-B2DC-5C4FD545BFC9}" dt="2021-09-17T08:50:34.072" v="2"/>
          <ac:spMkLst>
            <pc:docMk/>
            <pc:sldMk cId="1115288072" sldId="479"/>
            <ac:spMk id="10" creationId="{13D62DBA-6FE3-4622-99BB-4DB720DC7FAB}"/>
          </ac:spMkLst>
        </pc:spChg>
        <pc:spChg chg="add mod">
          <ac:chgData name="Ramon SBMS. Fabre Vernedas" userId="cded9d0a-5794-4425-aa69-e13ae1a0afe0" providerId="ADAL" clId="{4DBA8840-9429-47B3-B2DC-5C4FD545BFC9}" dt="2021-09-17T08:50:37.212" v="3" actId="1076"/>
          <ac:spMkLst>
            <pc:docMk/>
            <pc:sldMk cId="1115288072" sldId="479"/>
            <ac:spMk id="11" creationId="{87329F39-8C41-4E00-88D7-8FC1770A9C00}"/>
          </ac:spMkLst>
        </pc:spChg>
        <pc:spChg chg="add mod">
          <ac:chgData name="Ramon SBMS. Fabre Vernedas" userId="cded9d0a-5794-4425-aa69-e13ae1a0afe0" providerId="ADAL" clId="{4DBA8840-9429-47B3-B2DC-5C4FD545BFC9}" dt="2021-09-17T08:50:37.212" v="3" actId="1076"/>
          <ac:spMkLst>
            <pc:docMk/>
            <pc:sldMk cId="1115288072" sldId="479"/>
            <ac:spMk id="12" creationId="{50372E8B-D48E-4CE0-B92B-3B933831A05F}"/>
          </ac:spMkLst>
        </pc:spChg>
        <pc:spChg chg="add mod">
          <ac:chgData name="Ramon SBMS. Fabre Vernedas" userId="cded9d0a-5794-4425-aa69-e13ae1a0afe0" providerId="ADAL" clId="{4DBA8840-9429-47B3-B2DC-5C4FD545BFC9}" dt="2021-09-17T08:50:37.212" v="3" actId="1076"/>
          <ac:spMkLst>
            <pc:docMk/>
            <pc:sldMk cId="1115288072" sldId="479"/>
            <ac:spMk id="13" creationId="{30A21887-AB4C-4A6B-A608-E59E96D19C8D}"/>
          </ac:spMkLst>
        </pc:spChg>
        <pc:grpChg chg="add mod">
          <ac:chgData name="Ramon SBMS. Fabre Vernedas" userId="cded9d0a-5794-4425-aa69-e13ae1a0afe0" providerId="ADAL" clId="{4DBA8840-9429-47B3-B2DC-5C4FD545BFC9}" dt="2021-09-17T08:50:37.212" v="3" actId="1076"/>
          <ac:grpSpMkLst>
            <pc:docMk/>
            <pc:sldMk cId="1115288072" sldId="479"/>
            <ac:grpSpMk id="4" creationId="{BD8D453A-535A-43CF-B1DD-0463F2D576F0}"/>
          </ac:grpSpMkLst>
        </pc:grpChg>
      </pc:sldChg>
      <pc:sldChg chg="addSp modSp new">
        <pc:chgData name="Ramon SBMS. Fabre Vernedas" userId="cded9d0a-5794-4425-aa69-e13ae1a0afe0" providerId="ADAL" clId="{4DBA8840-9429-47B3-B2DC-5C4FD545BFC9}" dt="2021-09-17T08:56:36.966" v="20"/>
        <pc:sldMkLst>
          <pc:docMk/>
          <pc:sldMk cId="499531756" sldId="480"/>
        </pc:sldMkLst>
        <pc:spChg chg="add mod">
          <ac:chgData name="Ramon SBMS. Fabre Vernedas" userId="cded9d0a-5794-4425-aa69-e13ae1a0afe0" providerId="ADAL" clId="{4DBA8840-9429-47B3-B2DC-5C4FD545BFC9}" dt="2021-09-17T08:56:36.966" v="20"/>
          <ac:spMkLst>
            <pc:docMk/>
            <pc:sldMk cId="499531756" sldId="480"/>
            <ac:spMk id="3" creationId="{667639EF-9B8B-4FBC-BDB1-4FCBF6095438}"/>
          </ac:spMkLst>
        </pc:spChg>
        <pc:spChg chg="add mod">
          <ac:chgData name="Ramon SBMS. Fabre Vernedas" userId="cded9d0a-5794-4425-aa69-e13ae1a0afe0" providerId="ADAL" clId="{4DBA8840-9429-47B3-B2DC-5C4FD545BFC9}" dt="2021-09-17T08:56:36.966" v="20"/>
          <ac:spMkLst>
            <pc:docMk/>
            <pc:sldMk cId="499531756" sldId="480"/>
            <ac:spMk id="4" creationId="{D43482B7-AC75-4800-8FB2-DFB7EF0A212A}"/>
          </ac:spMkLst>
        </pc:spChg>
        <pc:spChg chg="add mod">
          <ac:chgData name="Ramon SBMS. Fabre Vernedas" userId="cded9d0a-5794-4425-aa69-e13ae1a0afe0" providerId="ADAL" clId="{4DBA8840-9429-47B3-B2DC-5C4FD545BFC9}" dt="2021-09-17T08:56:36.966" v="20"/>
          <ac:spMkLst>
            <pc:docMk/>
            <pc:sldMk cId="499531756" sldId="480"/>
            <ac:spMk id="5" creationId="{73E81A3E-676A-4627-824C-88ACFCE597C0}"/>
          </ac:spMkLst>
        </pc:spChg>
        <pc:spChg chg="add mod">
          <ac:chgData name="Ramon SBMS. Fabre Vernedas" userId="cded9d0a-5794-4425-aa69-e13ae1a0afe0" providerId="ADAL" clId="{4DBA8840-9429-47B3-B2DC-5C4FD545BFC9}" dt="2021-09-17T08:56:36.966" v="20"/>
          <ac:spMkLst>
            <pc:docMk/>
            <pc:sldMk cId="499531756" sldId="480"/>
            <ac:spMk id="6" creationId="{C695A534-C44F-403F-A81F-D372F32BE7D1}"/>
          </ac:spMkLst>
        </pc:spChg>
        <pc:spChg chg="add mod">
          <ac:chgData name="Ramon SBMS. Fabre Vernedas" userId="cded9d0a-5794-4425-aa69-e13ae1a0afe0" providerId="ADAL" clId="{4DBA8840-9429-47B3-B2DC-5C4FD545BFC9}" dt="2021-09-17T08:56:36.966" v="20"/>
          <ac:spMkLst>
            <pc:docMk/>
            <pc:sldMk cId="499531756" sldId="480"/>
            <ac:spMk id="7" creationId="{58D1920E-5E83-42CB-8008-CA2FD1A9538F}"/>
          </ac:spMkLst>
        </pc:spChg>
        <pc:spChg chg="add mod">
          <ac:chgData name="Ramon SBMS. Fabre Vernedas" userId="cded9d0a-5794-4425-aa69-e13ae1a0afe0" providerId="ADAL" clId="{4DBA8840-9429-47B3-B2DC-5C4FD545BFC9}" dt="2021-09-17T08:56:36.966" v="20"/>
          <ac:spMkLst>
            <pc:docMk/>
            <pc:sldMk cId="499531756" sldId="480"/>
            <ac:spMk id="8" creationId="{D585A048-DC75-4CEE-99C2-2B570C53054C}"/>
          </ac:spMkLst>
        </pc:spChg>
        <pc:spChg chg="add mod">
          <ac:chgData name="Ramon SBMS. Fabre Vernedas" userId="cded9d0a-5794-4425-aa69-e13ae1a0afe0" providerId="ADAL" clId="{4DBA8840-9429-47B3-B2DC-5C4FD545BFC9}" dt="2021-09-17T08:56:36.966" v="20"/>
          <ac:spMkLst>
            <pc:docMk/>
            <pc:sldMk cId="499531756" sldId="480"/>
            <ac:spMk id="9" creationId="{ACED2673-37E0-45C4-A81E-B18F97FA5656}"/>
          </ac:spMkLst>
        </pc:spChg>
        <pc:spChg chg="add mod">
          <ac:chgData name="Ramon SBMS. Fabre Vernedas" userId="cded9d0a-5794-4425-aa69-e13ae1a0afe0" providerId="ADAL" clId="{4DBA8840-9429-47B3-B2DC-5C4FD545BFC9}" dt="2021-09-17T08:56:36.966" v="20"/>
          <ac:spMkLst>
            <pc:docMk/>
            <pc:sldMk cId="499531756" sldId="480"/>
            <ac:spMk id="10" creationId="{AA228181-0EEA-470F-AC05-F9C1757F846B}"/>
          </ac:spMkLst>
        </pc:spChg>
        <pc:spChg chg="add mod">
          <ac:chgData name="Ramon SBMS. Fabre Vernedas" userId="cded9d0a-5794-4425-aa69-e13ae1a0afe0" providerId="ADAL" clId="{4DBA8840-9429-47B3-B2DC-5C4FD545BFC9}" dt="2021-09-17T08:56:36.966" v="20"/>
          <ac:spMkLst>
            <pc:docMk/>
            <pc:sldMk cId="499531756" sldId="480"/>
            <ac:spMk id="11" creationId="{F739FD76-DC86-440F-9F71-734066A977F9}"/>
          </ac:spMkLst>
        </pc:spChg>
        <pc:spChg chg="add mod">
          <ac:chgData name="Ramon SBMS. Fabre Vernedas" userId="cded9d0a-5794-4425-aa69-e13ae1a0afe0" providerId="ADAL" clId="{4DBA8840-9429-47B3-B2DC-5C4FD545BFC9}" dt="2021-09-17T08:56:36.966" v="20"/>
          <ac:spMkLst>
            <pc:docMk/>
            <pc:sldMk cId="499531756" sldId="480"/>
            <ac:spMk id="12" creationId="{CAB1BE44-BD01-48D6-9FE0-E5478A9A6AD4}"/>
          </ac:spMkLst>
        </pc:spChg>
        <pc:spChg chg="add mod">
          <ac:chgData name="Ramon SBMS. Fabre Vernedas" userId="cded9d0a-5794-4425-aa69-e13ae1a0afe0" providerId="ADAL" clId="{4DBA8840-9429-47B3-B2DC-5C4FD545BFC9}" dt="2021-09-17T08:56:36.966" v="20"/>
          <ac:spMkLst>
            <pc:docMk/>
            <pc:sldMk cId="499531756" sldId="480"/>
            <ac:spMk id="13" creationId="{AD2DC59A-A6E1-4A4B-8A38-590ED6D35ADA}"/>
          </ac:spMkLst>
        </pc:spChg>
        <pc:picChg chg="add mod">
          <ac:chgData name="Ramon SBMS. Fabre Vernedas" userId="cded9d0a-5794-4425-aa69-e13ae1a0afe0" providerId="ADAL" clId="{4DBA8840-9429-47B3-B2DC-5C4FD545BFC9}" dt="2021-09-17T08:56:36.966" v="20"/>
          <ac:picMkLst>
            <pc:docMk/>
            <pc:sldMk cId="499531756" sldId="480"/>
            <ac:picMk id="14" creationId="{7DC66DEE-B397-4112-BB32-A66B1AF2651F}"/>
          </ac:picMkLst>
        </pc:picChg>
      </pc:sldChg>
      <pc:sldChg chg="addSp modSp new">
        <pc:chgData name="Ramon SBMS. Fabre Vernedas" userId="cded9d0a-5794-4425-aa69-e13ae1a0afe0" providerId="ADAL" clId="{4DBA8840-9429-47B3-B2DC-5C4FD545BFC9}" dt="2021-09-17T08:56:57.279" v="23"/>
        <pc:sldMkLst>
          <pc:docMk/>
          <pc:sldMk cId="175040901" sldId="481"/>
        </pc:sldMkLst>
        <pc:spChg chg="add mod">
          <ac:chgData name="Ramon SBMS. Fabre Vernedas" userId="cded9d0a-5794-4425-aa69-e13ae1a0afe0" providerId="ADAL" clId="{4DBA8840-9429-47B3-B2DC-5C4FD545BFC9}" dt="2021-09-17T08:56:57.279" v="23"/>
          <ac:spMkLst>
            <pc:docMk/>
            <pc:sldMk cId="175040901" sldId="481"/>
            <ac:spMk id="3" creationId="{0444B6D5-6CE2-40B8-8DDE-F78A9D62C3A7}"/>
          </ac:spMkLst>
        </pc:spChg>
        <pc:spChg chg="add mod">
          <ac:chgData name="Ramon SBMS. Fabre Vernedas" userId="cded9d0a-5794-4425-aa69-e13ae1a0afe0" providerId="ADAL" clId="{4DBA8840-9429-47B3-B2DC-5C4FD545BFC9}" dt="2021-09-17T08:56:57.279" v="23"/>
          <ac:spMkLst>
            <pc:docMk/>
            <pc:sldMk cId="175040901" sldId="481"/>
            <ac:spMk id="4" creationId="{8B196F42-A055-4556-B79A-162B9102EF3E}"/>
          </ac:spMkLst>
        </pc:spChg>
        <pc:spChg chg="add mod">
          <ac:chgData name="Ramon SBMS. Fabre Vernedas" userId="cded9d0a-5794-4425-aa69-e13ae1a0afe0" providerId="ADAL" clId="{4DBA8840-9429-47B3-B2DC-5C4FD545BFC9}" dt="2021-09-17T08:56:57.279" v="23"/>
          <ac:spMkLst>
            <pc:docMk/>
            <pc:sldMk cId="175040901" sldId="481"/>
            <ac:spMk id="5" creationId="{1BDFF535-5AB7-47A0-847B-EA274DE52612}"/>
          </ac:spMkLst>
        </pc:spChg>
        <pc:spChg chg="add mod">
          <ac:chgData name="Ramon SBMS. Fabre Vernedas" userId="cded9d0a-5794-4425-aa69-e13ae1a0afe0" providerId="ADAL" clId="{4DBA8840-9429-47B3-B2DC-5C4FD545BFC9}" dt="2021-09-17T08:56:57.279" v="23"/>
          <ac:spMkLst>
            <pc:docMk/>
            <pc:sldMk cId="175040901" sldId="481"/>
            <ac:spMk id="6" creationId="{9C5BA1E1-7E78-455E-8910-415DFD002A21}"/>
          </ac:spMkLst>
        </pc:spChg>
        <pc:spChg chg="add mod">
          <ac:chgData name="Ramon SBMS. Fabre Vernedas" userId="cded9d0a-5794-4425-aa69-e13ae1a0afe0" providerId="ADAL" clId="{4DBA8840-9429-47B3-B2DC-5C4FD545BFC9}" dt="2021-09-17T08:56:57.279" v="23"/>
          <ac:spMkLst>
            <pc:docMk/>
            <pc:sldMk cId="175040901" sldId="481"/>
            <ac:spMk id="7" creationId="{66023A38-8778-41B0-8863-047B22F625C3}"/>
          </ac:spMkLst>
        </pc:spChg>
        <pc:spChg chg="add mod">
          <ac:chgData name="Ramon SBMS. Fabre Vernedas" userId="cded9d0a-5794-4425-aa69-e13ae1a0afe0" providerId="ADAL" clId="{4DBA8840-9429-47B3-B2DC-5C4FD545BFC9}" dt="2021-09-17T08:56:57.279" v="23"/>
          <ac:spMkLst>
            <pc:docMk/>
            <pc:sldMk cId="175040901" sldId="481"/>
            <ac:spMk id="8" creationId="{FA085E72-7233-40E3-B30E-E4D0B46F4B4C}"/>
          </ac:spMkLst>
        </pc:spChg>
        <pc:spChg chg="add mod">
          <ac:chgData name="Ramon SBMS. Fabre Vernedas" userId="cded9d0a-5794-4425-aa69-e13ae1a0afe0" providerId="ADAL" clId="{4DBA8840-9429-47B3-B2DC-5C4FD545BFC9}" dt="2021-09-17T08:56:57.279" v="23"/>
          <ac:spMkLst>
            <pc:docMk/>
            <pc:sldMk cId="175040901" sldId="481"/>
            <ac:spMk id="9" creationId="{4BFB2AAF-1877-425E-B9B6-6540B9F34E0C}"/>
          </ac:spMkLst>
        </pc:spChg>
        <pc:spChg chg="add mod">
          <ac:chgData name="Ramon SBMS. Fabre Vernedas" userId="cded9d0a-5794-4425-aa69-e13ae1a0afe0" providerId="ADAL" clId="{4DBA8840-9429-47B3-B2DC-5C4FD545BFC9}" dt="2021-09-17T08:56:57.279" v="23"/>
          <ac:spMkLst>
            <pc:docMk/>
            <pc:sldMk cId="175040901" sldId="481"/>
            <ac:spMk id="10" creationId="{D62436FE-2287-402F-AC80-C1FC3C90ECE6}"/>
          </ac:spMkLst>
        </pc:spChg>
        <pc:spChg chg="add mod">
          <ac:chgData name="Ramon SBMS. Fabre Vernedas" userId="cded9d0a-5794-4425-aa69-e13ae1a0afe0" providerId="ADAL" clId="{4DBA8840-9429-47B3-B2DC-5C4FD545BFC9}" dt="2021-09-17T08:56:57.279" v="23"/>
          <ac:spMkLst>
            <pc:docMk/>
            <pc:sldMk cId="175040901" sldId="481"/>
            <ac:spMk id="11" creationId="{FB7D3E00-DF44-4DFD-9A2A-8A9528E944FF}"/>
          </ac:spMkLst>
        </pc:spChg>
        <pc:spChg chg="add mod">
          <ac:chgData name="Ramon SBMS. Fabre Vernedas" userId="cded9d0a-5794-4425-aa69-e13ae1a0afe0" providerId="ADAL" clId="{4DBA8840-9429-47B3-B2DC-5C4FD545BFC9}" dt="2021-09-17T08:56:57.279" v="23"/>
          <ac:spMkLst>
            <pc:docMk/>
            <pc:sldMk cId="175040901" sldId="481"/>
            <ac:spMk id="12" creationId="{A6B98192-95C2-4BE4-B0B2-EF0325EF2D97}"/>
          </ac:spMkLst>
        </pc:spChg>
        <pc:spChg chg="add mod">
          <ac:chgData name="Ramon SBMS. Fabre Vernedas" userId="cded9d0a-5794-4425-aa69-e13ae1a0afe0" providerId="ADAL" clId="{4DBA8840-9429-47B3-B2DC-5C4FD545BFC9}" dt="2021-09-17T08:56:57.279" v="23"/>
          <ac:spMkLst>
            <pc:docMk/>
            <pc:sldMk cId="175040901" sldId="481"/>
            <ac:spMk id="13" creationId="{F5D7A115-96DF-4734-A296-9BEEE1C17B2D}"/>
          </ac:spMkLst>
        </pc:spChg>
        <pc:spChg chg="add mod">
          <ac:chgData name="Ramon SBMS. Fabre Vernedas" userId="cded9d0a-5794-4425-aa69-e13ae1a0afe0" providerId="ADAL" clId="{4DBA8840-9429-47B3-B2DC-5C4FD545BFC9}" dt="2021-09-17T08:56:57.279" v="23"/>
          <ac:spMkLst>
            <pc:docMk/>
            <pc:sldMk cId="175040901" sldId="481"/>
            <ac:spMk id="14" creationId="{094A25FB-A50B-4CF3-ACC1-1B0BC5D68804}"/>
          </ac:spMkLst>
        </pc:spChg>
      </pc:sldChg>
      <pc:sldChg chg="addSp modSp new">
        <pc:chgData name="Ramon SBMS. Fabre Vernedas" userId="cded9d0a-5794-4425-aa69-e13ae1a0afe0" providerId="ADAL" clId="{4DBA8840-9429-47B3-B2DC-5C4FD545BFC9}" dt="2021-09-17T08:57:17.475" v="27"/>
        <pc:sldMkLst>
          <pc:docMk/>
          <pc:sldMk cId="1060978412" sldId="482"/>
        </pc:sldMkLst>
        <pc:spChg chg="add mod">
          <ac:chgData name="Ramon SBMS. Fabre Vernedas" userId="cded9d0a-5794-4425-aa69-e13ae1a0afe0" providerId="ADAL" clId="{4DBA8840-9429-47B3-B2DC-5C4FD545BFC9}" dt="2021-09-17T08:57:17.475" v="27"/>
          <ac:spMkLst>
            <pc:docMk/>
            <pc:sldMk cId="1060978412" sldId="482"/>
            <ac:spMk id="3" creationId="{5BCDFFF2-8A07-4E96-B972-D6CBDA9AF058}"/>
          </ac:spMkLst>
        </pc:spChg>
        <pc:spChg chg="mod">
          <ac:chgData name="Ramon SBMS. Fabre Vernedas" userId="cded9d0a-5794-4425-aa69-e13ae1a0afe0" providerId="ADAL" clId="{4DBA8840-9429-47B3-B2DC-5C4FD545BFC9}" dt="2021-09-17T08:57:17.475" v="27"/>
          <ac:spMkLst>
            <pc:docMk/>
            <pc:sldMk cId="1060978412" sldId="482"/>
            <ac:spMk id="5" creationId="{258DB6AC-9CCC-4D12-BA58-C8386758EA17}"/>
          </ac:spMkLst>
        </pc:spChg>
        <pc:spChg chg="mod">
          <ac:chgData name="Ramon SBMS. Fabre Vernedas" userId="cded9d0a-5794-4425-aa69-e13ae1a0afe0" providerId="ADAL" clId="{4DBA8840-9429-47B3-B2DC-5C4FD545BFC9}" dt="2021-09-17T08:57:17.475" v="27"/>
          <ac:spMkLst>
            <pc:docMk/>
            <pc:sldMk cId="1060978412" sldId="482"/>
            <ac:spMk id="7" creationId="{50DA0F8D-5F8A-4A8C-BC33-D442F73FF75E}"/>
          </ac:spMkLst>
        </pc:spChg>
        <pc:spChg chg="mod">
          <ac:chgData name="Ramon SBMS. Fabre Vernedas" userId="cded9d0a-5794-4425-aa69-e13ae1a0afe0" providerId="ADAL" clId="{4DBA8840-9429-47B3-B2DC-5C4FD545BFC9}" dt="2021-09-17T08:57:17.475" v="27"/>
          <ac:spMkLst>
            <pc:docMk/>
            <pc:sldMk cId="1060978412" sldId="482"/>
            <ac:spMk id="8" creationId="{AA6DFA86-6315-4BB2-AC5C-AB789569138E}"/>
          </ac:spMkLst>
        </pc:spChg>
        <pc:spChg chg="mod">
          <ac:chgData name="Ramon SBMS. Fabre Vernedas" userId="cded9d0a-5794-4425-aa69-e13ae1a0afe0" providerId="ADAL" clId="{4DBA8840-9429-47B3-B2DC-5C4FD545BFC9}" dt="2021-09-17T08:57:17.475" v="27"/>
          <ac:spMkLst>
            <pc:docMk/>
            <pc:sldMk cId="1060978412" sldId="482"/>
            <ac:spMk id="9" creationId="{9184AB6B-4621-4F7A-AEAB-6F62506EAD90}"/>
          </ac:spMkLst>
        </pc:spChg>
        <pc:spChg chg="mod">
          <ac:chgData name="Ramon SBMS. Fabre Vernedas" userId="cded9d0a-5794-4425-aa69-e13ae1a0afe0" providerId="ADAL" clId="{4DBA8840-9429-47B3-B2DC-5C4FD545BFC9}" dt="2021-09-17T08:57:17.475" v="27"/>
          <ac:spMkLst>
            <pc:docMk/>
            <pc:sldMk cId="1060978412" sldId="482"/>
            <ac:spMk id="10" creationId="{8E4CC2C3-0E69-4987-9A72-352BB85CA64E}"/>
          </ac:spMkLst>
        </pc:spChg>
        <pc:spChg chg="mod">
          <ac:chgData name="Ramon SBMS. Fabre Vernedas" userId="cded9d0a-5794-4425-aa69-e13ae1a0afe0" providerId="ADAL" clId="{4DBA8840-9429-47B3-B2DC-5C4FD545BFC9}" dt="2021-09-17T08:57:17.475" v="27"/>
          <ac:spMkLst>
            <pc:docMk/>
            <pc:sldMk cId="1060978412" sldId="482"/>
            <ac:spMk id="11" creationId="{B1FCCCF8-EA80-4F21-9328-E2286E754D62}"/>
          </ac:spMkLst>
        </pc:spChg>
        <pc:spChg chg="mod">
          <ac:chgData name="Ramon SBMS. Fabre Vernedas" userId="cded9d0a-5794-4425-aa69-e13ae1a0afe0" providerId="ADAL" clId="{4DBA8840-9429-47B3-B2DC-5C4FD545BFC9}" dt="2021-09-17T08:57:17.475" v="27"/>
          <ac:spMkLst>
            <pc:docMk/>
            <pc:sldMk cId="1060978412" sldId="482"/>
            <ac:spMk id="12" creationId="{49686B7F-D7BB-4916-9D97-D3A6D33C5A72}"/>
          </ac:spMkLst>
        </pc:spChg>
        <pc:spChg chg="mod">
          <ac:chgData name="Ramon SBMS. Fabre Vernedas" userId="cded9d0a-5794-4425-aa69-e13ae1a0afe0" providerId="ADAL" clId="{4DBA8840-9429-47B3-B2DC-5C4FD545BFC9}" dt="2021-09-17T08:57:17.475" v="27"/>
          <ac:spMkLst>
            <pc:docMk/>
            <pc:sldMk cId="1060978412" sldId="482"/>
            <ac:spMk id="13" creationId="{1DDE4C4D-3C13-440D-A0A7-D106CF3DA8B4}"/>
          </ac:spMkLst>
        </pc:spChg>
        <pc:spChg chg="mod">
          <ac:chgData name="Ramon SBMS. Fabre Vernedas" userId="cded9d0a-5794-4425-aa69-e13ae1a0afe0" providerId="ADAL" clId="{4DBA8840-9429-47B3-B2DC-5C4FD545BFC9}" dt="2021-09-17T08:57:17.475" v="27"/>
          <ac:spMkLst>
            <pc:docMk/>
            <pc:sldMk cId="1060978412" sldId="482"/>
            <ac:spMk id="14" creationId="{48F449EF-F215-4431-986B-F76E5012BCA9}"/>
          </ac:spMkLst>
        </pc:spChg>
        <pc:spChg chg="add mod">
          <ac:chgData name="Ramon SBMS. Fabre Vernedas" userId="cded9d0a-5794-4425-aa69-e13ae1a0afe0" providerId="ADAL" clId="{4DBA8840-9429-47B3-B2DC-5C4FD545BFC9}" dt="2021-09-17T08:57:17.475" v="27"/>
          <ac:spMkLst>
            <pc:docMk/>
            <pc:sldMk cId="1060978412" sldId="482"/>
            <ac:spMk id="15" creationId="{BA3ECE46-ABD0-49B9-ACD3-70C18CAA3074}"/>
          </ac:spMkLst>
        </pc:spChg>
        <pc:spChg chg="add mod">
          <ac:chgData name="Ramon SBMS. Fabre Vernedas" userId="cded9d0a-5794-4425-aa69-e13ae1a0afe0" providerId="ADAL" clId="{4DBA8840-9429-47B3-B2DC-5C4FD545BFC9}" dt="2021-09-17T08:57:17.475" v="27"/>
          <ac:spMkLst>
            <pc:docMk/>
            <pc:sldMk cId="1060978412" sldId="482"/>
            <ac:spMk id="16" creationId="{AA0B3856-9365-49CE-B4FF-34D74EC5A446}"/>
          </ac:spMkLst>
        </pc:spChg>
        <pc:spChg chg="add mod">
          <ac:chgData name="Ramon SBMS. Fabre Vernedas" userId="cded9d0a-5794-4425-aa69-e13ae1a0afe0" providerId="ADAL" clId="{4DBA8840-9429-47B3-B2DC-5C4FD545BFC9}" dt="2021-09-17T08:57:17.475" v="27"/>
          <ac:spMkLst>
            <pc:docMk/>
            <pc:sldMk cId="1060978412" sldId="482"/>
            <ac:spMk id="17" creationId="{DAF61B80-6FF7-4736-8C70-FDA33480BCB1}"/>
          </ac:spMkLst>
        </pc:spChg>
        <pc:spChg chg="add mod">
          <ac:chgData name="Ramon SBMS. Fabre Vernedas" userId="cded9d0a-5794-4425-aa69-e13ae1a0afe0" providerId="ADAL" clId="{4DBA8840-9429-47B3-B2DC-5C4FD545BFC9}" dt="2021-09-17T08:57:17.475" v="27"/>
          <ac:spMkLst>
            <pc:docMk/>
            <pc:sldMk cId="1060978412" sldId="482"/>
            <ac:spMk id="18" creationId="{F39CAB58-1E44-4B2E-9966-39890EAAE3E0}"/>
          </ac:spMkLst>
        </pc:spChg>
        <pc:spChg chg="add mod">
          <ac:chgData name="Ramon SBMS. Fabre Vernedas" userId="cded9d0a-5794-4425-aa69-e13ae1a0afe0" providerId="ADAL" clId="{4DBA8840-9429-47B3-B2DC-5C4FD545BFC9}" dt="2021-09-17T08:57:17.475" v="27"/>
          <ac:spMkLst>
            <pc:docMk/>
            <pc:sldMk cId="1060978412" sldId="482"/>
            <ac:spMk id="19" creationId="{1A159860-4731-436B-B24C-A23531BD7208}"/>
          </ac:spMkLst>
        </pc:spChg>
        <pc:spChg chg="add mod">
          <ac:chgData name="Ramon SBMS. Fabre Vernedas" userId="cded9d0a-5794-4425-aa69-e13ae1a0afe0" providerId="ADAL" clId="{4DBA8840-9429-47B3-B2DC-5C4FD545BFC9}" dt="2021-09-17T08:57:17.475" v="27"/>
          <ac:spMkLst>
            <pc:docMk/>
            <pc:sldMk cId="1060978412" sldId="482"/>
            <ac:spMk id="20" creationId="{8B1DFFD1-9A6B-4B48-A864-ED4BAECAFB05}"/>
          </ac:spMkLst>
        </pc:spChg>
        <pc:spChg chg="add mod">
          <ac:chgData name="Ramon SBMS. Fabre Vernedas" userId="cded9d0a-5794-4425-aa69-e13ae1a0afe0" providerId="ADAL" clId="{4DBA8840-9429-47B3-B2DC-5C4FD545BFC9}" dt="2021-09-17T08:57:17.475" v="27"/>
          <ac:spMkLst>
            <pc:docMk/>
            <pc:sldMk cId="1060978412" sldId="482"/>
            <ac:spMk id="22" creationId="{D4D97147-999C-42A8-8B1F-3E63D600C345}"/>
          </ac:spMkLst>
        </pc:spChg>
        <pc:grpChg chg="add mod">
          <ac:chgData name="Ramon SBMS. Fabre Vernedas" userId="cded9d0a-5794-4425-aa69-e13ae1a0afe0" providerId="ADAL" clId="{4DBA8840-9429-47B3-B2DC-5C4FD545BFC9}" dt="2021-09-17T08:57:17.475" v="27"/>
          <ac:grpSpMkLst>
            <pc:docMk/>
            <pc:sldMk cId="1060978412" sldId="482"/>
            <ac:grpSpMk id="4" creationId="{AF8FD63B-3F34-4D6B-862B-D650A976D9BC}"/>
          </ac:grpSpMkLst>
        </pc:grpChg>
        <pc:grpChg chg="mod">
          <ac:chgData name="Ramon SBMS. Fabre Vernedas" userId="cded9d0a-5794-4425-aa69-e13ae1a0afe0" providerId="ADAL" clId="{4DBA8840-9429-47B3-B2DC-5C4FD545BFC9}" dt="2021-09-17T08:57:17.475" v="27"/>
          <ac:grpSpMkLst>
            <pc:docMk/>
            <pc:sldMk cId="1060978412" sldId="482"/>
            <ac:grpSpMk id="6" creationId="{201E31F7-BC23-4597-9C6C-4779D28E1AFD}"/>
          </ac:grpSpMkLst>
        </pc:grpChg>
        <pc:picChg chg="add mod">
          <ac:chgData name="Ramon SBMS. Fabre Vernedas" userId="cded9d0a-5794-4425-aa69-e13ae1a0afe0" providerId="ADAL" clId="{4DBA8840-9429-47B3-B2DC-5C4FD545BFC9}" dt="2021-09-17T08:57:17.475" v="27"/>
          <ac:picMkLst>
            <pc:docMk/>
            <pc:sldMk cId="1060978412" sldId="482"/>
            <ac:picMk id="21" creationId="{DBCC4A0D-9E9A-4EF5-A53E-C0E3F1F11D2D}"/>
          </ac:picMkLst>
        </pc:picChg>
      </pc:sldChg>
      <pc:sldChg chg="addSp modSp new mod">
        <pc:chgData name="Ramon SBMS. Fabre Vernedas" userId="cded9d0a-5794-4425-aa69-e13ae1a0afe0" providerId="ADAL" clId="{4DBA8840-9429-47B3-B2DC-5C4FD545BFC9}" dt="2021-09-17T08:57:50.215" v="32" actId="1076"/>
        <pc:sldMkLst>
          <pc:docMk/>
          <pc:sldMk cId="2860014668" sldId="483"/>
        </pc:sldMkLst>
        <pc:spChg chg="add mod">
          <ac:chgData name="Ramon SBMS. Fabre Vernedas" userId="cded9d0a-5794-4425-aa69-e13ae1a0afe0" providerId="ADAL" clId="{4DBA8840-9429-47B3-B2DC-5C4FD545BFC9}" dt="2021-09-17T08:57:50.215" v="32" actId="1076"/>
          <ac:spMkLst>
            <pc:docMk/>
            <pc:sldMk cId="2860014668" sldId="483"/>
            <ac:spMk id="3" creationId="{373491A5-F8E2-4AC1-A9BF-59B72588EF82}"/>
          </ac:spMkLst>
        </pc:spChg>
        <pc:spChg chg="mod">
          <ac:chgData name="Ramon SBMS. Fabre Vernedas" userId="cded9d0a-5794-4425-aa69-e13ae1a0afe0" providerId="ADAL" clId="{4DBA8840-9429-47B3-B2DC-5C4FD545BFC9}" dt="2021-09-17T08:57:47.366" v="31"/>
          <ac:spMkLst>
            <pc:docMk/>
            <pc:sldMk cId="2860014668" sldId="483"/>
            <ac:spMk id="5" creationId="{61F62AE6-C622-4A37-BCF5-B5617232F847}"/>
          </ac:spMkLst>
        </pc:spChg>
        <pc:spChg chg="mod">
          <ac:chgData name="Ramon SBMS. Fabre Vernedas" userId="cded9d0a-5794-4425-aa69-e13ae1a0afe0" providerId="ADAL" clId="{4DBA8840-9429-47B3-B2DC-5C4FD545BFC9}" dt="2021-09-17T08:57:47.366" v="31"/>
          <ac:spMkLst>
            <pc:docMk/>
            <pc:sldMk cId="2860014668" sldId="483"/>
            <ac:spMk id="6" creationId="{8087F3AA-93AC-4EC9-ADF2-A52D7A5C53F7}"/>
          </ac:spMkLst>
        </pc:spChg>
        <pc:spChg chg="mod">
          <ac:chgData name="Ramon SBMS. Fabre Vernedas" userId="cded9d0a-5794-4425-aa69-e13ae1a0afe0" providerId="ADAL" clId="{4DBA8840-9429-47B3-B2DC-5C4FD545BFC9}" dt="2021-09-17T08:57:47.366" v="31"/>
          <ac:spMkLst>
            <pc:docMk/>
            <pc:sldMk cId="2860014668" sldId="483"/>
            <ac:spMk id="7" creationId="{8C9959F0-5B7A-40DB-9D4A-65B811C1CE12}"/>
          </ac:spMkLst>
        </pc:spChg>
        <pc:spChg chg="mod">
          <ac:chgData name="Ramon SBMS. Fabre Vernedas" userId="cded9d0a-5794-4425-aa69-e13ae1a0afe0" providerId="ADAL" clId="{4DBA8840-9429-47B3-B2DC-5C4FD545BFC9}" dt="2021-09-17T08:57:47.366" v="31"/>
          <ac:spMkLst>
            <pc:docMk/>
            <pc:sldMk cId="2860014668" sldId="483"/>
            <ac:spMk id="8" creationId="{5CD46AF2-4B0B-488F-A943-C7A3C22521E8}"/>
          </ac:spMkLst>
        </pc:spChg>
        <pc:spChg chg="mod">
          <ac:chgData name="Ramon SBMS. Fabre Vernedas" userId="cded9d0a-5794-4425-aa69-e13ae1a0afe0" providerId="ADAL" clId="{4DBA8840-9429-47B3-B2DC-5C4FD545BFC9}" dt="2021-09-17T08:57:47.366" v="31"/>
          <ac:spMkLst>
            <pc:docMk/>
            <pc:sldMk cId="2860014668" sldId="483"/>
            <ac:spMk id="9" creationId="{D27E4C13-00DE-4AB7-A6E7-8EFADC304050}"/>
          </ac:spMkLst>
        </pc:spChg>
        <pc:spChg chg="mod">
          <ac:chgData name="Ramon SBMS. Fabre Vernedas" userId="cded9d0a-5794-4425-aa69-e13ae1a0afe0" providerId="ADAL" clId="{4DBA8840-9429-47B3-B2DC-5C4FD545BFC9}" dt="2021-09-17T08:57:47.366" v="31"/>
          <ac:spMkLst>
            <pc:docMk/>
            <pc:sldMk cId="2860014668" sldId="483"/>
            <ac:spMk id="10" creationId="{80EAB60C-44CA-440F-8935-3AF6F8B602D2}"/>
          </ac:spMkLst>
        </pc:spChg>
        <pc:spChg chg="mod">
          <ac:chgData name="Ramon SBMS. Fabre Vernedas" userId="cded9d0a-5794-4425-aa69-e13ae1a0afe0" providerId="ADAL" clId="{4DBA8840-9429-47B3-B2DC-5C4FD545BFC9}" dt="2021-09-17T08:57:47.366" v="31"/>
          <ac:spMkLst>
            <pc:docMk/>
            <pc:sldMk cId="2860014668" sldId="483"/>
            <ac:spMk id="11" creationId="{EC35450B-6484-4091-AB77-ACB335D70CB6}"/>
          </ac:spMkLst>
        </pc:spChg>
        <pc:spChg chg="add mod">
          <ac:chgData name="Ramon SBMS. Fabre Vernedas" userId="cded9d0a-5794-4425-aa69-e13ae1a0afe0" providerId="ADAL" clId="{4DBA8840-9429-47B3-B2DC-5C4FD545BFC9}" dt="2021-09-17T08:57:50.215" v="32" actId="1076"/>
          <ac:spMkLst>
            <pc:docMk/>
            <pc:sldMk cId="2860014668" sldId="483"/>
            <ac:spMk id="12" creationId="{E594898E-26CF-4CB2-8573-5A44A475E79A}"/>
          </ac:spMkLst>
        </pc:spChg>
        <pc:spChg chg="add mod">
          <ac:chgData name="Ramon SBMS. Fabre Vernedas" userId="cded9d0a-5794-4425-aa69-e13ae1a0afe0" providerId="ADAL" clId="{4DBA8840-9429-47B3-B2DC-5C4FD545BFC9}" dt="2021-09-17T08:57:50.215" v="32" actId="1076"/>
          <ac:spMkLst>
            <pc:docMk/>
            <pc:sldMk cId="2860014668" sldId="483"/>
            <ac:spMk id="13" creationId="{55E07F24-AA84-4A5D-AC30-88ED13BC1898}"/>
          </ac:spMkLst>
        </pc:spChg>
        <pc:spChg chg="add mod">
          <ac:chgData name="Ramon SBMS. Fabre Vernedas" userId="cded9d0a-5794-4425-aa69-e13ae1a0afe0" providerId="ADAL" clId="{4DBA8840-9429-47B3-B2DC-5C4FD545BFC9}" dt="2021-09-17T08:57:50.215" v="32" actId="1076"/>
          <ac:spMkLst>
            <pc:docMk/>
            <pc:sldMk cId="2860014668" sldId="483"/>
            <ac:spMk id="14" creationId="{BC201E2E-3B93-4B31-AC10-DA33364EB9DA}"/>
          </ac:spMkLst>
        </pc:spChg>
        <pc:grpChg chg="add mod">
          <ac:chgData name="Ramon SBMS. Fabre Vernedas" userId="cded9d0a-5794-4425-aa69-e13ae1a0afe0" providerId="ADAL" clId="{4DBA8840-9429-47B3-B2DC-5C4FD545BFC9}" dt="2021-09-17T08:57:50.215" v="32" actId="1076"/>
          <ac:grpSpMkLst>
            <pc:docMk/>
            <pc:sldMk cId="2860014668" sldId="483"/>
            <ac:grpSpMk id="4" creationId="{FA96C093-6CF5-423D-9D7C-6B649437A119}"/>
          </ac:grpSpMkLst>
        </pc:grpChg>
      </pc:sldChg>
      <pc:sldChg chg="addSp delSp modSp new mod">
        <pc:chgData name="Ramon SBMS. Fabre Vernedas" userId="cded9d0a-5794-4425-aa69-e13ae1a0afe0" providerId="ADAL" clId="{4DBA8840-9429-47B3-B2DC-5C4FD545BFC9}" dt="2021-09-17T08:58:26.277" v="39" actId="1076"/>
        <pc:sldMkLst>
          <pc:docMk/>
          <pc:sldMk cId="1522331617" sldId="484"/>
        </pc:sldMkLst>
        <pc:spChg chg="del">
          <ac:chgData name="Ramon SBMS. Fabre Vernedas" userId="cded9d0a-5794-4425-aa69-e13ae1a0afe0" providerId="ADAL" clId="{4DBA8840-9429-47B3-B2DC-5C4FD545BFC9}" dt="2021-09-17T08:58:11.534" v="36" actId="21"/>
          <ac:spMkLst>
            <pc:docMk/>
            <pc:sldMk cId="1522331617" sldId="484"/>
            <ac:spMk id="2" creationId="{2437A13E-59E2-4E69-AF14-B7A52849A8CE}"/>
          </ac:spMkLst>
        </pc:spChg>
        <pc:spChg chg="del">
          <ac:chgData name="Ramon SBMS. Fabre Vernedas" userId="cded9d0a-5794-4425-aa69-e13ae1a0afe0" providerId="ADAL" clId="{4DBA8840-9429-47B3-B2DC-5C4FD545BFC9}" dt="2021-09-17T08:58:08.770" v="35" actId="21"/>
          <ac:spMkLst>
            <pc:docMk/>
            <pc:sldMk cId="1522331617" sldId="484"/>
            <ac:spMk id="3" creationId="{7AFFEC49-3C09-4610-9D67-295EF40E73DA}"/>
          </ac:spMkLst>
        </pc:spChg>
        <pc:spChg chg="add mod">
          <ac:chgData name="Ramon SBMS. Fabre Vernedas" userId="cded9d0a-5794-4425-aa69-e13ae1a0afe0" providerId="ADAL" clId="{4DBA8840-9429-47B3-B2DC-5C4FD545BFC9}" dt="2021-09-17T08:58:26.277" v="39" actId="1076"/>
          <ac:spMkLst>
            <pc:docMk/>
            <pc:sldMk cId="1522331617" sldId="484"/>
            <ac:spMk id="5" creationId="{F71C0289-C8CE-4BFF-A7EF-A60A1D21DAA0}"/>
          </ac:spMkLst>
        </pc:spChg>
        <pc:spChg chg="add mod">
          <ac:chgData name="Ramon SBMS. Fabre Vernedas" userId="cded9d0a-5794-4425-aa69-e13ae1a0afe0" providerId="ADAL" clId="{4DBA8840-9429-47B3-B2DC-5C4FD545BFC9}" dt="2021-09-17T08:58:26.277" v="39" actId="1076"/>
          <ac:spMkLst>
            <pc:docMk/>
            <pc:sldMk cId="1522331617" sldId="484"/>
            <ac:spMk id="6" creationId="{AD16B556-CF82-4C94-92B7-53041E0E0F1C}"/>
          </ac:spMkLst>
        </pc:spChg>
        <pc:spChg chg="add mod">
          <ac:chgData name="Ramon SBMS. Fabre Vernedas" userId="cded9d0a-5794-4425-aa69-e13ae1a0afe0" providerId="ADAL" clId="{4DBA8840-9429-47B3-B2DC-5C4FD545BFC9}" dt="2021-09-17T08:58:26.277" v="39" actId="1076"/>
          <ac:spMkLst>
            <pc:docMk/>
            <pc:sldMk cId="1522331617" sldId="484"/>
            <ac:spMk id="7" creationId="{C6B7A56E-C8EB-4113-A74B-F5ECF98AEE84}"/>
          </ac:spMkLst>
        </pc:spChg>
      </pc:sldChg>
      <pc:sldChg chg="addSp delSp modSp new mod ord">
        <pc:chgData name="Ramon SBMS. Fabre Vernedas" userId="cded9d0a-5794-4425-aa69-e13ae1a0afe0" providerId="ADAL" clId="{4DBA8840-9429-47B3-B2DC-5C4FD545BFC9}" dt="2021-09-20T08:57:22.644" v="929"/>
        <pc:sldMkLst>
          <pc:docMk/>
          <pc:sldMk cId="1374772659" sldId="485"/>
        </pc:sldMkLst>
        <pc:spChg chg="del">
          <ac:chgData name="Ramon SBMS. Fabre Vernedas" userId="cded9d0a-5794-4425-aa69-e13ae1a0afe0" providerId="ADAL" clId="{4DBA8840-9429-47B3-B2DC-5C4FD545BFC9}" dt="2021-09-17T08:59:21.567" v="46" actId="21"/>
          <ac:spMkLst>
            <pc:docMk/>
            <pc:sldMk cId="1374772659" sldId="485"/>
            <ac:spMk id="2" creationId="{04C60BC9-C114-461C-8592-062867EFD973}"/>
          </ac:spMkLst>
        </pc:spChg>
        <pc:spChg chg="add mod">
          <ac:chgData name="Ramon SBMS. Fabre Vernedas" userId="cded9d0a-5794-4425-aa69-e13ae1a0afe0" providerId="ADAL" clId="{4DBA8840-9429-47B3-B2DC-5C4FD545BFC9}" dt="2021-09-17T08:59:39.419" v="49" actId="1076"/>
          <ac:spMkLst>
            <pc:docMk/>
            <pc:sldMk cId="1374772659" sldId="485"/>
            <ac:spMk id="4" creationId="{3DC4E781-2824-48AA-B1DC-DBEB96CCA1EF}"/>
          </ac:spMkLst>
        </pc:spChg>
        <pc:spChg chg="add mod">
          <ac:chgData name="Ramon SBMS. Fabre Vernedas" userId="cded9d0a-5794-4425-aa69-e13ae1a0afe0" providerId="ADAL" clId="{4DBA8840-9429-47B3-B2DC-5C4FD545BFC9}" dt="2021-09-17T08:59:39.419" v="49" actId="1076"/>
          <ac:spMkLst>
            <pc:docMk/>
            <pc:sldMk cId="1374772659" sldId="485"/>
            <ac:spMk id="6" creationId="{D126BBAE-5E7A-432E-86E1-BF7CF7DA8FC1}"/>
          </ac:spMkLst>
        </pc:spChg>
        <pc:spChg chg="add mod">
          <ac:chgData name="Ramon SBMS. Fabre Vernedas" userId="cded9d0a-5794-4425-aa69-e13ae1a0afe0" providerId="ADAL" clId="{4DBA8840-9429-47B3-B2DC-5C4FD545BFC9}" dt="2021-09-17T08:59:39.419" v="49" actId="1076"/>
          <ac:spMkLst>
            <pc:docMk/>
            <pc:sldMk cId="1374772659" sldId="485"/>
            <ac:spMk id="7" creationId="{420ED3DB-BA3A-44B8-A74D-7F9DE2832CE6}"/>
          </ac:spMkLst>
        </pc:spChg>
        <pc:spChg chg="add mod">
          <ac:chgData name="Ramon SBMS. Fabre Vernedas" userId="cded9d0a-5794-4425-aa69-e13ae1a0afe0" providerId="ADAL" clId="{4DBA8840-9429-47B3-B2DC-5C4FD545BFC9}" dt="2021-09-17T08:59:39.419" v="49" actId="1076"/>
          <ac:spMkLst>
            <pc:docMk/>
            <pc:sldMk cId="1374772659" sldId="485"/>
            <ac:spMk id="8" creationId="{0014F08E-24C8-4D7D-AB91-8B41D873D6A4}"/>
          </ac:spMkLst>
        </pc:spChg>
        <pc:picChg chg="add mod">
          <ac:chgData name="Ramon SBMS. Fabre Vernedas" userId="cded9d0a-5794-4425-aa69-e13ae1a0afe0" providerId="ADAL" clId="{4DBA8840-9429-47B3-B2DC-5C4FD545BFC9}" dt="2021-09-17T08:59:39.419" v="49" actId="1076"/>
          <ac:picMkLst>
            <pc:docMk/>
            <pc:sldMk cId="1374772659" sldId="485"/>
            <ac:picMk id="5" creationId="{04F05590-01AB-4FC6-B0DE-DAAB09ACB850}"/>
          </ac:picMkLst>
        </pc:picChg>
        <pc:picChg chg="add mod">
          <ac:chgData name="Ramon SBMS. Fabre Vernedas" userId="cded9d0a-5794-4425-aa69-e13ae1a0afe0" providerId="ADAL" clId="{4DBA8840-9429-47B3-B2DC-5C4FD545BFC9}" dt="2021-09-17T08:59:39.419" v="49" actId="1076"/>
          <ac:picMkLst>
            <pc:docMk/>
            <pc:sldMk cId="1374772659" sldId="485"/>
            <ac:picMk id="9" creationId="{76FFA2FE-F307-4C31-9129-5270A0DB1732}"/>
          </ac:picMkLst>
        </pc:picChg>
      </pc:sldChg>
      <pc:sldChg chg="delSp modSp mod">
        <pc:chgData name="Ramon SBMS. Fabre Vernedas" userId="cded9d0a-5794-4425-aa69-e13ae1a0afe0" providerId="ADAL" clId="{4DBA8840-9429-47B3-B2DC-5C4FD545BFC9}" dt="2021-09-29T16:34:25.450" v="2387" actId="6549"/>
        <pc:sldMkLst>
          <pc:docMk/>
          <pc:sldMk cId="692500308" sldId="486"/>
        </pc:sldMkLst>
        <pc:spChg chg="mod">
          <ac:chgData name="Ramon SBMS. Fabre Vernedas" userId="cded9d0a-5794-4425-aa69-e13ae1a0afe0" providerId="ADAL" clId="{4DBA8840-9429-47B3-B2DC-5C4FD545BFC9}" dt="2021-09-20T08:36:41.871" v="632" actId="20577"/>
          <ac:spMkLst>
            <pc:docMk/>
            <pc:sldMk cId="692500308" sldId="486"/>
            <ac:spMk id="5" creationId="{49BCCF45-37BD-4017-9E1B-9E642C8749D6}"/>
          </ac:spMkLst>
        </pc:spChg>
        <pc:spChg chg="mod">
          <ac:chgData name="Ramon SBMS. Fabre Vernedas" userId="cded9d0a-5794-4425-aa69-e13ae1a0afe0" providerId="ADAL" clId="{4DBA8840-9429-47B3-B2DC-5C4FD545BFC9}" dt="2021-09-29T16:34:25.450" v="2387" actId="6549"/>
          <ac:spMkLst>
            <pc:docMk/>
            <pc:sldMk cId="692500308" sldId="486"/>
            <ac:spMk id="6" creationId="{0EE4B342-3A90-42B9-9840-8831F3220164}"/>
          </ac:spMkLst>
        </pc:spChg>
        <pc:spChg chg="del">
          <ac:chgData name="Ramon SBMS. Fabre Vernedas" userId="cded9d0a-5794-4425-aa69-e13ae1a0afe0" providerId="ADAL" clId="{4DBA8840-9429-47B3-B2DC-5C4FD545BFC9}" dt="2021-09-20T08:36:36.597" v="627" actId="21"/>
          <ac:spMkLst>
            <pc:docMk/>
            <pc:sldMk cId="692500308" sldId="486"/>
            <ac:spMk id="9" creationId="{07CBA1C9-1135-4BEE-BEF8-5AC173091B37}"/>
          </ac:spMkLst>
        </pc:spChg>
        <pc:picChg chg="del">
          <ac:chgData name="Ramon SBMS. Fabre Vernedas" userId="cded9d0a-5794-4425-aa69-e13ae1a0afe0" providerId="ADAL" clId="{4DBA8840-9429-47B3-B2DC-5C4FD545BFC9}" dt="2021-09-29T16:32:56.530" v="2263" actId="21"/>
          <ac:picMkLst>
            <pc:docMk/>
            <pc:sldMk cId="692500308" sldId="486"/>
            <ac:picMk id="7" creationId="{821A2EA5-B9EB-46C2-B29F-6AD83A9A0A34}"/>
          </ac:picMkLst>
        </pc:picChg>
      </pc:sldChg>
      <pc:sldChg chg="addSp delSp modSp new del mod">
        <pc:chgData name="Ramon SBMS. Fabre Vernedas" userId="cded9d0a-5794-4425-aa69-e13ae1a0afe0" providerId="ADAL" clId="{4DBA8840-9429-47B3-B2DC-5C4FD545BFC9}" dt="2021-09-20T08:16:10.756" v="569" actId="2696"/>
        <pc:sldMkLst>
          <pc:docMk/>
          <pc:sldMk cId="3195069160" sldId="486"/>
        </pc:sldMkLst>
        <pc:spChg chg="del">
          <ac:chgData name="Ramon SBMS. Fabre Vernedas" userId="cded9d0a-5794-4425-aa69-e13ae1a0afe0" providerId="ADAL" clId="{4DBA8840-9429-47B3-B2DC-5C4FD545BFC9}" dt="2021-09-17T09:00:37.301" v="54" actId="21"/>
          <ac:spMkLst>
            <pc:docMk/>
            <pc:sldMk cId="3195069160" sldId="486"/>
            <ac:spMk id="2" creationId="{8E9A25C5-AC97-4071-AA17-008996321078}"/>
          </ac:spMkLst>
        </pc:spChg>
        <pc:spChg chg="del">
          <ac:chgData name="Ramon SBMS. Fabre Vernedas" userId="cded9d0a-5794-4425-aa69-e13ae1a0afe0" providerId="ADAL" clId="{4DBA8840-9429-47B3-B2DC-5C4FD545BFC9}" dt="2021-09-17T09:00:41.104" v="55" actId="21"/>
          <ac:spMkLst>
            <pc:docMk/>
            <pc:sldMk cId="3195069160" sldId="486"/>
            <ac:spMk id="3" creationId="{7FF5DDF1-473E-47D6-BB37-81CDBC69FD36}"/>
          </ac:spMkLst>
        </pc:spChg>
        <pc:spChg chg="add mod">
          <ac:chgData name="Ramon SBMS. Fabre Vernedas" userId="cded9d0a-5794-4425-aa69-e13ae1a0afe0" providerId="ADAL" clId="{4DBA8840-9429-47B3-B2DC-5C4FD545BFC9}" dt="2021-09-20T08:05:43.808" v="551" actId="20577"/>
          <ac:spMkLst>
            <pc:docMk/>
            <pc:sldMk cId="3195069160" sldId="486"/>
            <ac:spMk id="5" creationId="{49BCCF45-37BD-4017-9E1B-9E642C8749D6}"/>
          </ac:spMkLst>
        </pc:spChg>
        <pc:spChg chg="add mod">
          <ac:chgData name="Ramon SBMS. Fabre Vernedas" userId="cded9d0a-5794-4425-aa69-e13ae1a0afe0" providerId="ADAL" clId="{4DBA8840-9429-47B3-B2DC-5C4FD545BFC9}" dt="2021-09-17T09:00:32.840" v="53"/>
          <ac:spMkLst>
            <pc:docMk/>
            <pc:sldMk cId="3195069160" sldId="486"/>
            <ac:spMk id="6" creationId="{0EE4B342-3A90-42B9-9840-8831F3220164}"/>
          </ac:spMkLst>
        </pc:spChg>
        <pc:spChg chg="add mod">
          <ac:chgData name="Ramon SBMS. Fabre Vernedas" userId="cded9d0a-5794-4425-aa69-e13ae1a0afe0" providerId="ADAL" clId="{4DBA8840-9429-47B3-B2DC-5C4FD545BFC9}" dt="2021-09-17T09:00:32.840" v="53"/>
          <ac:spMkLst>
            <pc:docMk/>
            <pc:sldMk cId="3195069160" sldId="486"/>
            <ac:spMk id="8" creationId="{F6857A75-0455-47D2-A2C0-DF555C5C2A06}"/>
          </ac:spMkLst>
        </pc:spChg>
        <pc:spChg chg="add mod">
          <ac:chgData name="Ramon SBMS. Fabre Vernedas" userId="cded9d0a-5794-4425-aa69-e13ae1a0afe0" providerId="ADAL" clId="{4DBA8840-9429-47B3-B2DC-5C4FD545BFC9}" dt="2021-09-20T08:11:35.967" v="568"/>
          <ac:spMkLst>
            <pc:docMk/>
            <pc:sldMk cId="3195069160" sldId="486"/>
            <ac:spMk id="9" creationId="{07CBA1C9-1135-4BEE-BEF8-5AC173091B37}"/>
          </ac:spMkLst>
        </pc:spChg>
        <pc:picChg chg="add mod">
          <ac:chgData name="Ramon SBMS. Fabre Vernedas" userId="cded9d0a-5794-4425-aa69-e13ae1a0afe0" providerId="ADAL" clId="{4DBA8840-9429-47B3-B2DC-5C4FD545BFC9}" dt="2021-09-17T09:00:32.840" v="53"/>
          <ac:picMkLst>
            <pc:docMk/>
            <pc:sldMk cId="3195069160" sldId="486"/>
            <ac:picMk id="7" creationId="{821A2EA5-B9EB-46C2-B29F-6AD83A9A0A34}"/>
          </ac:picMkLst>
        </pc:picChg>
      </pc:sldChg>
      <pc:sldChg chg="addSp modSp new mod">
        <pc:chgData name="Ramon SBMS. Fabre Vernedas" userId="cded9d0a-5794-4425-aa69-e13ae1a0afe0" providerId="ADAL" clId="{4DBA8840-9429-47B3-B2DC-5C4FD545BFC9}" dt="2021-09-20T09:38:02.275" v="1055" actId="1076"/>
        <pc:sldMkLst>
          <pc:docMk/>
          <pc:sldMk cId="779055122" sldId="487"/>
        </pc:sldMkLst>
        <pc:spChg chg="add mod">
          <ac:chgData name="Ramon SBMS. Fabre Vernedas" userId="cded9d0a-5794-4425-aa69-e13ae1a0afe0" providerId="ADAL" clId="{4DBA8840-9429-47B3-B2DC-5C4FD545BFC9}" dt="2021-09-20T09:37:58.145" v="1054" actId="1076"/>
          <ac:spMkLst>
            <pc:docMk/>
            <pc:sldMk cId="779055122" sldId="487"/>
            <ac:spMk id="3" creationId="{C5D6609D-F064-4514-B8A1-DA2B44105B98}"/>
          </ac:spMkLst>
        </pc:spChg>
        <pc:spChg chg="add mod">
          <ac:chgData name="Ramon SBMS. Fabre Vernedas" userId="cded9d0a-5794-4425-aa69-e13ae1a0afe0" providerId="ADAL" clId="{4DBA8840-9429-47B3-B2DC-5C4FD545BFC9}" dt="2021-09-20T09:38:02.275" v="1055" actId="1076"/>
          <ac:spMkLst>
            <pc:docMk/>
            <pc:sldMk cId="779055122" sldId="487"/>
            <ac:spMk id="4" creationId="{93F00887-7D4F-4C64-9EA5-8024C9218AB1}"/>
          </ac:spMkLst>
        </pc:spChg>
      </pc:sldChg>
      <pc:sldChg chg="addSp modSp new mod">
        <pc:chgData name="Ramon SBMS. Fabre Vernedas" userId="cded9d0a-5794-4425-aa69-e13ae1a0afe0" providerId="ADAL" clId="{4DBA8840-9429-47B3-B2DC-5C4FD545BFC9}" dt="2021-09-20T09:37:49.289" v="1049" actId="1076"/>
        <pc:sldMkLst>
          <pc:docMk/>
          <pc:sldMk cId="2568891131" sldId="488"/>
        </pc:sldMkLst>
        <pc:spChg chg="add mod">
          <ac:chgData name="Ramon SBMS. Fabre Vernedas" userId="cded9d0a-5794-4425-aa69-e13ae1a0afe0" providerId="ADAL" clId="{4DBA8840-9429-47B3-B2DC-5C4FD545BFC9}" dt="2021-09-20T09:37:45.810" v="1048" actId="1076"/>
          <ac:spMkLst>
            <pc:docMk/>
            <pc:sldMk cId="2568891131" sldId="488"/>
            <ac:spMk id="3" creationId="{E0EADE65-C4CB-49EA-8744-A29596619AA3}"/>
          </ac:spMkLst>
        </pc:spChg>
        <pc:spChg chg="add mod">
          <ac:chgData name="Ramon SBMS. Fabre Vernedas" userId="cded9d0a-5794-4425-aa69-e13ae1a0afe0" providerId="ADAL" clId="{4DBA8840-9429-47B3-B2DC-5C4FD545BFC9}" dt="2021-09-20T09:37:49.289" v="1049" actId="1076"/>
          <ac:spMkLst>
            <pc:docMk/>
            <pc:sldMk cId="2568891131" sldId="488"/>
            <ac:spMk id="4" creationId="{0766A294-33F7-46D3-9E12-3EDE30E79FC4}"/>
          </ac:spMkLst>
        </pc:spChg>
        <pc:spChg chg="add mod">
          <ac:chgData name="Ramon SBMS. Fabre Vernedas" userId="cded9d0a-5794-4425-aa69-e13ae1a0afe0" providerId="ADAL" clId="{4DBA8840-9429-47B3-B2DC-5C4FD545BFC9}" dt="2021-09-17T09:05:46.215" v="82"/>
          <ac:spMkLst>
            <pc:docMk/>
            <pc:sldMk cId="2568891131" sldId="488"/>
            <ac:spMk id="5" creationId="{138B4B8C-FC9D-4794-B299-A4310AA56D42}"/>
          </ac:spMkLst>
        </pc:spChg>
      </pc:sldChg>
      <pc:sldChg chg="addSp modSp new">
        <pc:chgData name="Ramon SBMS. Fabre Vernedas" userId="cded9d0a-5794-4425-aa69-e13ae1a0afe0" providerId="ADAL" clId="{4DBA8840-9429-47B3-B2DC-5C4FD545BFC9}" dt="2021-09-17T09:06:03.799" v="85"/>
        <pc:sldMkLst>
          <pc:docMk/>
          <pc:sldMk cId="92084535" sldId="489"/>
        </pc:sldMkLst>
        <pc:spChg chg="add mod">
          <ac:chgData name="Ramon SBMS. Fabre Vernedas" userId="cded9d0a-5794-4425-aa69-e13ae1a0afe0" providerId="ADAL" clId="{4DBA8840-9429-47B3-B2DC-5C4FD545BFC9}" dt="2021-09-17T09:06:03.799" v="85"/>
          <ac:spMkLst>
            <pc:docMk/>
            <pc:sldMk cId="92084535" sldId="489"/>
            <ac:spMk id="3" creationId="{620D3B32-B587-4936-8CB3-E4EC31F26A2B}"/>
          </ac:spMkLst>
        </pc:spChg>
        <pc:spChg chg="add mod">
          <ac:chgData name="Ramon SBMS. Fabre Vernedas" userId="cded9d0a-5794-4425-aa69-e13ae1a0afe0" providerId="ADAL" clId="{4DBA8840-9429-47B3-B2DC-5C4FD545BFC9}" dt="2021-09-17T09:06:03.799" v="85"/>
          <ac:spMkLst>
            <pc:docMk/>
            <pc:sldMk cId="92084535" sldId="489"/>
            <ac:spMk id="4" creationId="{78DB5275-8B83-46FE-87A3-EA730CD308B0}"/>
          </ac:spMkLst>
        </pc:spChg>
        <pc:spChg chg="add mod">
          <ac:chgData name="Ramon SBMS. Fabre Vernedas" userId="cded9d0a-5794-4425-aa69-e13ae1a0afe0" providerId="ADAL" clId="{4DBA8840-9429-47B3-B2DC-5C4FD545BFC9}" dt="2021-09-17T09:06:03.799" v="85"/>
          <ac:spMkLst>
            <pc:docMk/>
            <pc:sldMk cId="92084535" sldId="489"/>
            <ac:spMk id="5" creationId="{596269C9-8ACF-4563-87AF-0FEE892BD78D}"/>
          </ac:spMkLst>
        </pc:spChg>
      </pc:sldChg>
      <pc:sldChg chg="addSp modSp new">
        <pc:chgData name="Ramon SBMS. Fabre Vernedas" userId="cded9d0a-5794-4425-aa69-e13ae1a0afe0" providerId="ADAL" clId="{4DBA8840-9429-47B3-B2DC-5C4FD545BFC9}" dt="2021-09-17T09:06:21.062" v="88"/>
        <pc:sldMkLst>
          <pc:docMk/>
          <pc:sldMk cId="2695796178" sldId="490"/>
        </pc:sldMkLst>
        <pc:spChg chg="add mod">
          <ac:chgData name="Ramon SBMS. Fabre Vernedas" userId="cded9d0a-5794-4425-aa69-e13ae1a0afe0" providerId="ADAL" clId="{4DBA8840-9429-47B3-B2DC-5C4FD545BFC9}" dt="2021-09-17T09:06:21.062" v="88"/>
          <ac:spMkLst>
            <pc:docMk/>
            <pc:sldMk cId="2695796178" sldId="490"/>
            <ac:spMk id="3" creationId="{5878677C-D4A5-48B0-A4C1-F17BE5E0D7E3}"/>
          </ac:spMkLst>
        </pc:spChg>
        <pc:spChg chg="add mod">
          <ac:chgData name="Ramon SBMS. Fabre Vernedas" userId="cded9d0a-5794-4425-aa69-e13ae1a0afe0" providerId="ADAL" clId="{4DBA8840-9429-47B3-B2DC-5C4FD545BFC9}" dt="2021-09-17T09:06:21.062" v="88"/>
          <ac:spMkLst>
            <pc:docMk/>
            <pc:sldMk cId="2695796178" sldId="490"/>
            <ac:spMk id="4" creationId="{6B16F401-494C-4D25-9592-E31E8CA961C6}"/>
          </ac:spMkLst>
        </pc:spChg>
        <pc:spChg chg="add mod">
          <ac:chgData name="Ramon SBMS. Fabre Vernedas" userId="cded9d0a-5794-4425-aa69-e13ae1a0afe0" providerId="ADAL" clId="{4DBA8840-9429-47B3-B2DC-5C4FD545BFC9}" dt="2021-09-17T09:06:21.062" v="88"/>
          <ac:spMkLst>
            <pc:docMk/>
            <pc:sldMk cId="2695796178" sldId="490"/>
            <ac:spMk id="5" creationId="{162BFAE4-173D-4954-87A1-9994AF5B3594}"/>
          </ac:spMkLst>
        </pc:spChg>
      </pc:sldChg>
      <pc:sldChg chg="addSp modSp new">
        <pc:chgData name="Ramon SBMS. Fabre Vernedas" userId="cded9d0a-5794-4425-aa69-e13ae1a0afe0" providerId="ADAL" clId="{4DBA8840-9429-47B3-B2DC-5C4FD545BFC9}" dt="2021-09-17T09:06:37.863" v="91"/>
        <pc:sldMkLst>
          <pc:docMk/>
          <pc:sldMk cId="2650866149" sldId="491"/>
        </pc:sldMkLst>
        <pc:spChg chg="add mod">
          <ac:chgData name="Ramon SBMS. Fabre Vernedas" userId="cded9d0a-5794-4425-aa69-e13ae1a0afe0" providerId="ADAL" clId="{4DBA8840-9429-47B3-B2DC-5C4FD545BFC9}" dt="2021-09-17T09:06:37.863" v="91"/>
          <ac:spMkLst>
            <pc:docMk/>
            <pc:sldMk cId="2650866149" sldId="491"/>
            <ac:spMk id="3" creationId="{B601E757-C780-4B93-9127-1129CA8A905E}"/>
          </ac:spMkLst>
        </pc:spChg>
        <pc:spChg chg="add mod">
          <ac:chgData name="Ramon SBMS. Fabre Vernedas" userId="cded9d0a-5794-4425-aa69-e13ae1a0afe0" providerId="ADAL" clId="{4DBA8840-9429-47B3-B2DC-5C4FD545BFC9}" dt="2021-09-17T09:06:37.863" v="91"/>
          <ac:spMkLst>
            <pc:docMk/>
            <pc:sldMk cId="2650866149" sldId="491"/>
            <ac:spMk id="4" creationId="{D0E70DF4-952D-4A1F-840B-4066E850B4B5}"/>
          </ac:spMkLst>
        </pc:spChg>
      </pc:sldChg>
      <pc:sldChg chg="addSp modSp new">
        <pc:chgData name="Ramon SBMS. Fabre Vernedas" userId="cded9d0a-5794-4425-aa69-e13ae1a0afe0" providerId="ADAL" clId="{4DBA8840-9429-47B3-B2DC-5C4FD545BFC9}" dt="2021-09-17T09:07:14.909" v="96"/>
        <pc:sldMkLst>
          <pc:docMk/>
          <pc:sldMk cId="2229700968" sldId="492"/>
        </pc:sldMkLst>
        <pc:spChg chg="add mod">
          <ac:chgData name="Ramon SBMS. Fabre Vernedas" userId="cded9d0a-5794-4425-aa69-e13ae1a0afe0" providerId="ADAL" clId="{4DBA8840-9429-47B3-B2DC-5C4FD545BFC9}" dt="2021-09-17T09:07:14.909" v="96"/>
          <ac:spMkLst>
            <pc:docMk/>
            <pc:sldMk cId="2229700968" sldId="492"/>
            <ac:spMk id="3" creationId="{5DE6AF58-E47B-4B88-916F-E458B51B16DC}"/>
          </ac:spMkLst>
        </pc:spChg>
        <pc:spChg chg="add mod">
          <ac:chgData name="Ramon SBMS. Fabre Vernedas" userId="cded9d0a-5794-4425-aa69-e13ae1a0afe0" providerId="ADAL" clId="{4DBA8840-9429-47B3-B2DC-5C4FD545BFC9}" dt="2021-09-17T09:07:14.909" v="96"/>
          <ac:spMkLst>
            <pc:docMk/>
            <pc:sldMk cId="2229700968" sldId="492"/>
            <ac:spMk id="4" creationId="{5107944C-333C-4FEF-B00F-FB3EDEBDE683}"/>
          </ac:spMkLst>
        </pc:spChg>
      </pc:sldChg>
      <pc:sldChg chg="addSp modSp new del">
        <pc:chgData name="Ramon SBMS. Fabre Vernedas" userId="cded9d0a-5794-4425-aa69-e13ae1a0afe0" providerId="ADAL" clId="{4DBA8840-9429-47B3-B2DC-5C4FD545BFC9}" dt="2021-09-20T09:02:01.908" v="938" actId="2696"/>
        <pc:sldMkLst>
          <pc:docMk/>
          <pc:sldMk cId="3576301751" sldId="493"/>
        </pc:sldMkLst>
        <pc:spChg chg="add mod">
          <ac:chgData name="Ramon SBMS. Fabre Vernedas" userId="cded9d0a-5794-4425-aa69-e13ae1a0afe0" providerId="ADAL" clId="{4DBA8840-9429-47B3-B2DC-5C4FD545BFC9}" dt="2021-09-17T09:07:31.963" v="99"/>
          <ac:spMkLst>
            <pc:docMk/>
            <pc:sldMk cId="3576301751" sldId="493"/>
            <ac:spMk id="3" creationId="{0F5AC822-4619-49C7-85BA-1A81EE32E044}"/>
          </ac:spMkLst>
        </pc:spChg>
        <pc:spChg chg="add mod">
          <ac:chgData name="Ramon SBMS. Fabre Vernedas" userId="cded9d0a-5794-4425-aa69-e13ae1a0afe0" providerId="ADAL" clId="{4DBA8840-9429-47B3-B2DC-5C4FD545BFC9}" dt="2021-09-17T09:07:31.963" v="99"/>
          <ac:spMkLst>
            <pc:docMk/>
            <pc:sldMk cId="3576301751" sldId="493"/>
            <ac:spMk id="4" creationId="{FADD48D4-DFDB-4B6B-AB71-60E4F4C49DE4}"/>
          </ac:spMkLst>
        </pc:spChg>
        <pc:spChg chg="add mod">
          <ac:chgData name="Ramon SBMS. Fabre Vernedas" userId="cded9d0a-5794-4425-aa69-e13ae1a0afe0" providerId="ADAL" clId="{4DBA8840-9429-47B3-B2DC-5C4FD545BFC9}" dt="2021-09-17T09:07:31.963" v="99"/>
          <ac:spMkLst>
            <pc:docMk/>
            <pc:sldMk cId="3576301751" sldId="493"/>
            <ac:spMk id="5" creationId="{3D60DDF2-BDDB-4AC1-AFA4-5A96613B5609}"/>
          </ac:spMkLst>
        </pc:spChg>
      </pc:sldChg>
      <pc:sldChg chg="addSp modSp new del">
        <pc:chgData name="Ramon SBMS. Fabre Vernedas" userId="cded9d0a-5794-4425-aa69-e13ae1a0afe0" providerId="ADAL" clId="{4DBA8840-9429-47B3-B2DC-5C4FD545BFC9}" dt="2021-09-20T08:16:10.756" v="569" actId="2696"/>
        <pc:sldMkLst>
          <pc:docMk/>
          <pc:sldMk cId="579397913" sldId="494"/>
        </pc:sldMkLst>
        <pc:spChg chg="add mod">
          <ac:chgData name="Ramon SBMS. Fabre Vernedas" userId="cded9d0a-5794-4425-aa69-e13ae1a0afe0" providerId="ADAL" clId="{4DBA8840-9429-47B3-B2DC-5C4FD545BFC9}" dt="2021-09-17T09:08:13.750" v="105"/>
          <ac:spMkLst>
            <pc:docMk/>
            <pc:sldMk cId="579397913" sldId="494"/>
            <ac:spMk id="3" creationId="{E180AA56-77F1-4B65-B795-C477850ACF18}"/>
          </ac:spMkLst>
        </pc:spChg>
        <pc:spChg chg="add mod">
          <ac:chgData name="Ramon SBMS. Fabre Vernedas" userId="cded9d0a-5794-4425-aa69-e13ae1a0afe0" providerId="ADAL" clId="{4DBA8840-9429-47B3-B2DC-5C4FD545BFC9}" dt="2021-09-17T09:08:13.750" v="105"/>
          <ac:spMkLst>
            <pc:docMk/>
            <pc:sldMk cId="579397913" sldId="494"/>
            <ac:spMk id="4" creationId="{B8BAD240-7AFC-4686-9D92-FC1D33611376}"/>
          </ac:spMkLst>
        </pc:spChg>
        <pc:spChg chg="add mod">
          <ac:chgData name="Ramon SBMS. Fabre Vernedas" userId="cded9d0a-5794-4425-aa69-e13ae1a0afe0" providerId="ADAL" clId="{4DBA8840-9429-47B3-B2DC-5C4FD545BFC9}" dt="2021-09-17T09:08:13.750" v="105"/>
          <ac:spMkLst>
            <pc:docMk/>
            <pc:sldMk cId="579397913" sldId="494"/>
            <ac:spMk id="5" creationId="{EE49EF42-32C1-4C66-BE07-52126EE98D77}"/>
          </ac:spMkLst>
        </pc:spChg>
        <pc:spChg chg="add mod">
          <ac:chgData name="Ramon SBMS. Fabre Vernedas" userId="cded9d0a-5794-4425-aa69-e13ae1a0afe0" providerId="ADAL" clId="{4DBA8840-9429-47B3-B2DC-5C4FD545BFC9}" dt="2021-09-17T09:08:13.750" v="105"/>
          <ac:spMkLst>
            <pc:docMk/>
            <pc:sldMk cId="579397913" sldId="494"/>
            <ac:spMk id="6" creationId="{4AEA3E18-4735-4BEC-9B06-47F1FEE9D25B}"/>
          </ac:spMkLst>
        </pc:spChg>
        <pc:spChg chg="add mod">
          <ac:chgData name="Ramon SBMS. Fabre Vernedas" userId="cded9d0a-5794-4425-aa69-e13ae1a0afe0" providerId="ADAL" clId="{4DBA8840-9429-47B3-B2DC-5C4FD545BFC9}" dt="2021-09-17T09:08:13.750" v="105"/>
          <ac:spMkLst>
            <pc:docMk/>
            <pc:sldMk cId="579397913" sldId="494"/>
            <ac:spMk id="7" creationId="{331B78ED-4CA2-4070-9DC8-E93F8187EFF0}"/>
          </ac:spMkLst>
        </pc:spChg>
      </pc:sldChg>
      <pc:sldChg chg="modSp mod ord">
        <pc:chgData name="Ramon SBMS. Fabre Vernedas" userId="cded9d0a-5794-4425-aa69-e13ae1a0afe0" providerId="ADAL" clId="{4DBA8840-9429-47B3-B2DC-5C4FD545BFC9}" dt="2021-09-29T16:37:45.535" v="2408"/>
        <pc:sldMkLst>
          <pc:docMk/>
          <pc:sldMk cId="1061006928" sldId="494"/>
        </pc:sldMkLst>
        <pc:spChg chg="mod">
          <ac:chgData name="Ramon SBMS. Fabre Vernedas" userId="cded9d0a-5794-4425-aa69-e13ae1a0afe0" providerId="ADAL" clId="{4DBA8840-9429-47B3-B2DC-5C4FD545BFC9}" dt="2021-09-29T16:35:57.980" v="2406" actId="20577"/>
          <ac:spMkLst>
            <pc:docMk/>
            <pc:sldMk cId="1061006928" sldId="494"/>
            <ac:spMk id="4" creationId="{B8BAD240-7AFC-4686-9D92-FC1D33611376}"/>
          </ac:spMkLst>
        </pc:spChg>
      </pc:sldChg>
      <pc:sldChg chg="modSp mod ord">
        <pc:chgData name="Ramon SBMS. Fabre Vernedas" userId="cded9d0a-5794-4425-aa69-e13ae1a0afe0" providerId="ADAL" clId="{4DBA8840-9429-47B3-B2DC-5C4FD545BFC9}" dt="2021-09-29T16:37:56.169" v="2410"/>
        <pc:sldMkLst>
          <pc:docMk/>
          <pc:sldMk cId="1213974848" sldId="495"/>
        </pc:sldMkLst>
        <pc:spChg chg="mod">
          <ac:chgData name="Ramon SBMS. Fabre Vernedas" userId="cded9d0a-5794-4425-aa69-e13ae1a0afe0" providerId="ADAL" clId="{4DBA8840-9429-47B3-B2DC-5C4FD545BFC9}" dt="2021-09-20T08:18:34.820" v="582" actId="20577"/>
          <ac:spMkLst>
            <pc:docMk/>
            <pc:sldMk cId="1213974848" sldId="495"/>
            <ac:spMk id="3" creationId="{D1845310-A2C6-455D-99C1-0F895FCE35AE}"/>
          </ac:spMkLst>
        </pc:spChg>
      </pc:sldChg>
      <pc:sldChg chg="addSp modSp new del">
        <pc:chgData name="Ramon SBMS. Fabre Vernedas" userId="cded9d0a-5794-4425-aa69-e13ae1a0afe0" providerId="ADAL" clId="{4DBA8840-9429-47B3-B2DC-5C4FD545BFC9}" dt="2021-09-20T08:16:10.756" v="569" actId="2696"/>
        <pc:sldMkLst>
          <pc:docMk/>
          <pc:sldMk cId="1290607197" sldId="495"/>
        </pc:sldMkLst>
        <pc:spChg chg="add mod">
          <ac:chgData name="Ramon SBMS. Fabre Vernedas" userId="cded9d0a-5794-4425-aa69-e13ae1a0afe0" providerId="ADAL" clId="{4DBA8840-9429-47B3-B2DC-5C4FD545BFC9}" dt="2021-09-17T09:08:29.348" v="108"/>
          <ac:spMkLst>
            <pc:docMk/>
            <pc:sldMk cId="1290607197" sldId="495"/>
            <ac:spMk id="3" creationId="{D1845310-A2C6-455D-99C1-0F895FCE35AE}"/>
          </ac:spMkLst>
        </pc:spChg>
        <pc:spChg chg="add mod">
          <ac:chgData name="Ramon SBMS. Fabre Vernedas" userId="cded9d0a-5794-4425-aa69-e13ae1a0afe0" providerId="ADAL" clId="{4DBA8840-9429-47B3-B2DC-5C4FD545BFC9}" dt="2021-09-17T09:08:29.348" v="108"/>
          <ac:spMkLst>
            <pc:docMk/>
            <pc:sldMk cId="1290607197" sldId="495"/>
            <ac:spMk id="4" creationId="{313E023A-2FD9-4FA7-9922-895F8BCB1009}"/>
          </ac:spMkLst>
        </pc:spChg>
        <pc:spChg chg="add mod">
          <ac:chgData name="Ramon SBMS. Fabre Vernedas" userId="cded9d0a-5794-4425-aa69-e13ae1a0afe0" providerId="ADAL" clId="{4DBA8840-9429-47B3-B2DC-5C4FD545BFC9}" dt="2021-09-17T09:08:29.348" v="108"/>
          <ac:spMkLst>
            <pc:docMk/>
            <pc:sldMk cId="1290607197" sldId="495"/>
            <ac:spMk id="5" creationId="{A9EB7CEA-B3C7-4DB0-978F-C9541D7BA93E}"/>
          </ac:spMkLst>
        </pc:spChg>
      </pc:sldChg>
      <pc:sldChg chg="addSp modSp new mod ord">
        <pc:chgData name="Ramon SBMS. Fabre Vernedas" userId="cded9d0a-5794-4425-aa69-e13ae1a0afe0" providerId="ADAL" clId="{4DBA8840-9429-47B3-B2DC-5C4FD545BFC9}" dt="2021-09-20T07:37:26.815" v="114"/>
        <pc:sldMkLst>
          <pc:docMk/>
          <pc:sldMk cId="2361997682" sldId="496"/>
        </pc:sldMkLst>
        <pc:picChg chg="add mod">
          <ac:chgData name="Ramon SBMS. Fabre Vernedas" userId="cded9d0a-5794-4425-aa69-e13ae1a0afe0" providerId="ADAL" clId="{4DBA8840-9429-47B3-B2DC-5C4FD545BFC9}" dt="2021-09-20T07:37:26.815" v="114"/>
          <ac:picMkLst>
            <pc:docMk/>
            <pc:sldMk cId="2361997682" sldId="496"/>
            <ac:picMk id="4" creationId="{1EA10495-EB63-4785-98BA-59E19F61539B}"/>
          </ac:picMkLst>
        </pc:picChg>
      </pc:sldChg>
      <pc:sldChg chg="addSp delSp modSp new mod ord">
        <pc:chgData name="Ramon SBMS. Fabre Vernedas" userId="cded9d0a-5794-4425-aa69-e13ae1a0afe0" providerId="ADAL" clId="{4DBA8840-9429-47B3-B2DC-5C4FD545BFC9}" dt="2021-09-29T16:32:22.510" v="2260"/>
        <pc:sldMkLst>
          <pc:docMk/>
          <pc:sldMk cId="146569768" sldId="497"/>
        </pc:sldMkLst>
        <pc:spChg chg="del">
          <ac:chgData name="Ramon SBMS. Fabre Vernedas" userId="cded9d0a-5794-4425-aa69-e13ae1a0afe0" providerId="ADAL" clId="{4DBA8840-9429-47B3-B2DC-5C4FD545BFC9}" dt="2021-09-20T08:34:29.439" v="591"/>
          <ac:spMkLst>
            <pc:docMk/>
            <pc:sldMk cId="146569768" sldId="497"/>
            <ac:spMk id="2" creationId="{5F8A8928-3481-4584-AF2A-62E7FC31AF6D}"/>
          </ac:spMkLst>
        </pc:spChg>
        <pc:spChg chg="del">
          <ac:chgData name="Ramon SBMS. Fabre Vernedas" userId="cded9d0a-5794-4425-aa69-e13ae1a0afe0" providerId="ADAL" clId="{4DBA8840-9429-47B3-B2DC-5C4FD545BFC9}" dt="2021-09-20T08:34:07.496" v="590" actId="22"/>
          <ac:spMkLst>
            <pc:docMk/>
            <pc:sldMk cId="146569768" sldId="497"/>
            <ac:spMk id="3" creationId="{EDA64E7E-43B4-4130-A653-FD07233FEE6A}"/>
          </ac:spMkLst>
        </pc:spChg>
        <pc:spChg chg="add mod">
          <ac:chgData name="Ramon SBMS. Fabre Vernedas" userId="cded9d0a-5794-4425-aa69-e13ae1a0afe0" providerId="ADAL" clId="{4DBA8840-9429-47B3-B2DC-5C4FD545BFC9}" dt="2021-09-20T08:35:23.968" v="593" actId="1076"/>
          <ac:spMkLst>
            <pc:docMk/>
            <pc:sldMk cId="146569768" sldId="497"/>
            <ac:spMk id="7" creationId="{682367E7-B60F-4A14-8E39-78409EA09612}"/>
          </ac:spMkLst>
        </pc:spChg>
        <pc:spChg chg="add mod">
          <ac:chgData name="Ramon SBMS. Fabre Vernedas" userId="cded9d0a-5794-4425-aa69-e13ae1a0afe0" providerId="ADAL" clId="{4DBA8840-9429-47B3-B2DC-5C4FD545BFC9}" dt="2021-09-20T08:35:47.798" v="624" actId="1076"/>
          <ac:spMkLst>
            <pc:docMk/>
            <pc:sldMk cId="146569768" sldId="497"/>
            <ac:spMk id="8" creationId="{F5212AA3-1092-41C5-9FF6-441489269877}"/>
          </ac:spMkLst>
        </pc:spChg>
        <pc:picChg chg="add mod ord">
          <ac:chgData name="Ramon SBMS. Fabre Vernedas" userId="cded9d0a-5794-4425-aa69-e13ae1a0afe0" providerId="ADAL" clId="{4DBA8840-9429-47B3-B2DC-5C4FD545BFC9}" dt="2021-09-20T08:35:27.719" v="594" actId="1076"/>
          <ac:picMkLst>
            <pc:docMk/>
            <pc:sldMk cId="146569768" sldId="497"/>
            <ac:picMk id="6" creationId="{D483B128-B0B4-488F-B4D1-C0400411680C}"/>
          </ac:picMkLst>
        </pc:picChg>
      </pc:sldChg>
      <pc:sldChg chg="addSp modSp new mod ord">
        <pc:chgData name="Ramon SBMS. Fabre Vernedas" userId="cded9d0a-5794-4425-aa69-e13ae1a0afe0" providerId="ADAL" clId="{4DBA8840-9429-47B3-B2DC-5C4FD545BFC9}" dt="2021-09-29T16:40:11.092" v="2421"/>
        <pc:sldMkLst>
          <pc:docMk/>
          <pc:sldMk cId="2832741075" sldId="498"/>
        </pc:sldMkLst>
        <pc:spChg chg="mod">
          <ac:chgData name="Ramon SBMS. Fabre Vernedas" userId="cded9d0a-5794-4425-aa69-e13ae1a0afe0" providerId="ADAL" clId="{4DBA8840-9429-47B3-B2DC-5C4FD545BFC9}" dt="2021-09-20T08:49:55.039" v="702" actId="1076"/>
          <ac:spMkLst>
            <pc:docMk/>
            <pc:sldMk cId="2832741075" sldId="498"/>
            <ac:spMk id="2" creationId="{23D80127-8E13-46FB-A5C3-147784E50C0D}"/>
          </ac:spMkLst>
        </pc:spChg>
        <pc:picChg chg="add mod">
          <ac:chgData name="Ramon SBMS. Fabre Vernedas" userId="cded9d0a-5794-4425-aa69-e13ae1a0afe0" providerId="ADAL" clId="{4DBA8840-9429-47B3-B2DC-5C4FD545BFC9}" dt="2021-09-20T08:50:41.959" v="711" actId="1076"/>
          <ac:picMkLst>
            <pc:docMk/>
            <pc:sldMk cId="2832741075" sldId="498"/>
            <ac:picMk id="4" creationId="{DBC97683-6DB3-4802-ADB2-FBF282567643}"/>
          </ac:picMkLst>
        </pc:picChg>
        <pc:picChg chg="add mod">
          <ac:chgData name="Ramon SBMS. Fabre Vernedas" userId="cded9d0a-5794-4425-aa69-e13ae1a0afe0" providerId="ADAL" clId="{4DBA8840-9429-47B3-B2DC-5C4FD545BFC9}" dt="2021-09-20T08:50:29.007" v="706" actId="1076"/>
          <ac:picMkLst>
            <pc:docMk/>
            <pc:sldMk cId="2832741075" sldId="498"/>
            <ac:picMk id="6" creationId="{B426E247-6507-4773-8351-FE841F82C758}"/>
          </ac:picMkLst>
        </pc:picChg>
        <pc:picChg chg="add mod">
          <ac:chgData name="Ramon SBMS. Fabre Vernedas" userId="cded9d0a-5794-4425-aa69-e13ae1a0afe0" providerId="ADAL" clId="{4DBA8840-9429-47B3-B2DC-5C4FD545BFC9}" dt="2021-09-20T08:50:35.567" v="709" actId="1076"/>
          <ac:picMkLst>
            <pc:docMk/>
            <pc:sldMk cId="2832741075" sldId="498"/>
            <ac:picMk id="7" creationId="{1BACD842-D6BC-468C-9ED6-9565F3560A13}"/>
          </ac:picMkLst>
        </pc:picChg>
        <pc:picChg chg="add mod">
          <ac:chgData name="Ramon SBMS. Fabre Vernedas" userId="cded9d0a-5794-4425-aa69-e13ae1a0afe0" providerId="ADAL" clId="{4DBA8840-9429-47B3-B2DC-5C4FD545BFC9}" dt="2021-09-20T08:50:54.033" v="713" actId="1076"/>
          <ac:picMkLst>
            <pc:docMk/>
            <pc:sldMk cId="2832741075" sldId="498"/>
            <ac:picMk id="8" creationId="{9449F7A5-E934-4AF5-9FDC-2F2FC8D3A19E}"/>
          </ac:picMkLst>
        </pc:picChg>
      </pc:sldChg>
      <pc:sldMasterChg chg="delSldLayout">
        <pc:chgData name="Ramon SBMS. Fabre Vernedas" userId="cded9d0a-5794-4425-aa69-e13ae1a0afe0" providerId="ADAL" clId="{4DBA8840-9429-47B3-B2DC-5C4FD545BFC9}" dt="2021-09-17T09:07:35.364" v="100" actId="2696"/>
        <pc:sldMasterMkLst>
          <pc:docMk/>
          <pc:sldMasterMk cId="1136861009" sldId="2147484246"/>
        </pc:sldMasterMkLst>
        <pc:sldLayoutChg chg="del">
          <pc:chgData name="Ramon SBMS. Fabre Vernedas" userId="cded9d0a-5794-4425-aa69-e13ae1a0afe0" providerId="ADAL" clId="{4DBA8840-9429-47B3-B2DC-5C4FD545BFC9}" dt="2021-09-17T09:04:38.628" v="72" actId="2696"/>
          <pc:sldLayoutMkLst>
            <pc:docMk/>
            <pc:sldMasterMk cId="1136861009" sldId="2147484246"/>
            <pc:sldLayoutMk cId="1367003799" sldId="2147484258"/>
          </pc:sldLayoutMkLst>
        </pc:sldLayoutChg>
        <pc:sldLayoutChg chg="del">
          <pc:chgData name="Ramon SBMS. Fabre Vernedas" userId="cded9d0a-5794-4425-aa69-e13ae1a0afe0" providerId="ADAL" clId="{4DBA8840-9429-47B3-B2DC-5C4FD545BFC9}" dt="2021-09-17T09:07:35.364" v="100" actId="2696"/>
          <pc:sldLayoutMkLst>
            <pc:docMk/>
            <pc:sldMasterMk cId="1136861009" sldId="2147484246"/>
            <pc:sldLayoutMk cId="837729403" sldId="2147484259"/>
          </pc:sldLayoutMkLst>
        </pc:sldLayoutChg>
      </pc:sldMasterChg>
    </pc:docChg>
  </pc:docChgLst>
  <pc:docChgLst>
    <pc:chgData name="Ramon Fabre Vernedas" userId="cded9d0a-5794-4425-aa69-e13ae1a0afe0" providerId="ADAL" clId="{4DBA8840-9429-47B3-B2DC-5C4FD545BFC9}"/>
    <pc:docChg chg="custSel addSld delSld modSld sldOrd">
      <pc:chgData name="Ramon Fabre Vernedas" userId="cded9d0a-5794-4425-aa69-e13ae1a0afe0" providerId="ADAL" clId="{4DBA8840-9429-47B3-B2DC-5C4FD545BFC9}" dt="2021-09-16T16:07:23.641" v="955" actId="1076"/>
      <pc:docMkLst>
        <pc:docMk/>
      </pc:docMkLst>
      <pc:sldChg chg="modSp">
        <pc:chgData name="Ramon Fabre Vernedas" userId="cded9d0a-5794-4425-aa69-e13ae1a0afe0" providerId="ADAL" clId="{4DBA8840-9429-47B3-B2DC-5C4FD545BFC9}" dt="2021-09-16T14:25:18.282" v="50"/>
        <pc:sldMkLst>
          <pc:docMk/>
          <pc:sldMk cId="0" sldId="257"/>
        </pc:sldMkLst>
        <pc:spChg chg="mod">
          <ac:chgData name="Ramon Fabre Vernedas" userId="cded9d0a-5794-4425-aa69-e13ae1a0afe0" providerId="ADAL" clId="{4DBA8840-9429-47B3-B2DC-5C4FD545BFC9}" dt="2021-09-16T14:25:18.282" v="50"/>
          <ac:spMkLst>
            <pc:docMk/>
            <pc:sldMk cId="0" sldId="257"/>
            <ac:spMk id="5" creationId="{00000000-0000-0000-0000-000000000000}"/>
          </ac:spMkLst>
        </pc:spChg>
      </pc:sldChg>
      <pc:sldChg chg="modSp del">
        <pc:chgData name="Ramon Fabre Vernedas" userId="cded9d0a-5794-4425-aa69-e13ae1a0afe0" providerId="ADAL" clId="{4DBA8840-9429-47B3-B2DC-5C4FD545BFC9}" dt="2021-09-16T14:20:57.636" v="9" actId="2696"/>
        <pc:sldMkLst>
          <pc:docMk/>
          <pc:sldMk cId="0" sldId="259"/>
        </pc:sldMkLst>
        <pc:spChg chg="mod">
          <ac:chgData name="Ramon Fabre Vernedas" userId="cded9d0a-5794-4425-aa69-e13ae1a0afe0" providerId="ADAL" clId="{4DBA8840-9429-47B3-B2DC-5C4FD545BFC9}" dt="2021-09-16T14:19:47.117" v="0"/>
          <ac:spMkLst>
            <pc:docMk/>
            <pc:sldMk cId="0" sldId="259"/>
            <ac:spMk id="5" creationId="{00000000-0000-0000-0000-000000000000}"/>
          </ac:spMkLst>
        </pc:spChg>
      </pc:sldChg>
      <pc:sldChg chg="delSp modSp del mod">
        <pc:chgData name="Ramon Fabre Vernedas" userId="cded9d0a-5794-4425-aa69-e13ae1a0afe0" providerId="ADAL" clId="{4DBA8840-9429-47B3-B2DC-5C4FD545BFC9}" dt="2021-09-16T14:21:50.960" v="19" actId="2696"/>
        <pc:sldMkLst>
          <pc:docMk/>
          <pc:sldMk cId="0" sldId="260"/>
        </pc:sldMkLst>
        <pc:spChg chg="mod">
          <ac:chgData name="Ramon Fabre Vernedas" userId="cded9d0a-5794-4425-aa69-e13ae1a0afe0" providerId="ADAL" clId="{4DBA8840-9429-47B3-B2DC-5C4FD545BFC9}" dt="2021-09-16T14:19:47.117" v="0"/>
          <ac:spMkLst>
            <pc:docMk/>
            <pc:sldMk cId="0" sldId="260"/>
            <ac:spMk id="4" creationId="{00000000-0000-0000-0000-000000000000}"/>
          </ac:spMkLst>
        </pc:spChg>
        <pc:spChg chg="del">
          <ac:chgData name="Ramon Fabre Vernedas" userId="cded9d0a-5794-4425-aa69-e13ae1a0afe0" providerId="ADAL" clId="{4DBA8840-9429-47B3-B2DC-5C4FD545BFC9}" dt="2021-09-16T14:21:17.651" v="13" actId="21"/>
          <ac:spMkLst>
            <pc:docMk/>
            <pc:sldMk cId="0" sldId="260"/>
            <ac:spMk id="30721" creationId="{00000000-0000-0000-0000-000000000000}"/>
          </ac:spMkLst>
        </pc:spChg>
        <pc:spChg chg="del">
          <ac:chgData name="Ramon Fabre Vernedas" userId="cded9d0a-5794-4425-aa69-e13ae1a0afe0" providerId="ADAL" clId="{4DBA8840-9429-47B3-B2DC-5C4FD545BFC9}" dt="2021-09-16T14:21:17.651" v="13" actId="21"/>
          <ac:spMkLst>
            <pc:docMk/>
            <pc:sldMk cId="0" sldId="260"/>
            <ac:spMk id="30722" creationId="{00000000-0000-0000-0000-000000000000}"/>
          </ac:spMkLst>
        </pc:spChg>
      </pc:sldChg>
      <pc:sldChg chg="delSp modSp del mod">
        <pc:chgData name="Ramon Fabre Vernedas" userId="cded9d0a-5794-4425-aa69-e13ae1a0afe0" providerId="ADAL" clId="{4DBA8840-9429-47B3-B2DC-5C4FD545BFC9}" dt="2021-09-16T14:22:18.672" v="24" actId="2696"/>
        <pc:sldMkLst>
          <pc:docMk/>
          <pc:sldMk cId="0" sldId="261"/>
        </pc:sldMkLst>
        <pc:spChg chg="del mod">
          <ac:chgData name="Ramon Fabre Vernedas" userId="cded9d0a-5794-4425-aa69-e13ae1a0afe0" providerId="ADAL" clId="{4DBA8840-9429-47B3-B2DC-5C4FD545BFC9}" dt="2021-09-16T14:22:09.630" v="21" actId="21"/>
          <ac:spMkLst>
            <pc:docMk/>
            <pc:sldMk cId="0" sldId="261"/>
            <ac:spMk id="4" creationId="{00000000-0000-0000-0000-000000000000}"/>
          </ac:spMkLst>
        </pc:spChg>
        <pc:spChg chg="del">
          <ac:chgData name="Ramon Fabre Vernedas" userId="cded9d0a-5794-4425-aa69-e13ae1a0afe0" providerId="ADAL" clId="{4DBA8840-9429-47B3-B2DC-5C4FD545BFC9}" dt="2021-09-16T14:22:09.630" v="21" actId="21"/>
          <ac:spMkLst>
            <pc:docMk/>
            <pc:sldMk cId="0" sldId="261"/>
            <ac:spMk id="31745" creationId="{00000000-0000-0000-0000-000000000000}"/>
          </ac:spMkLst>
        </pc:spChg>
        <pc:spChg chg="del">
          <ac:chgData name="Ramon Fabre Vernedas" userId="cded9d0a-5794-4425-aa69-e13ae1a0afe0" providerId="ADAL" clId="{4DBA8840-9429-47B3-B2DC-5C4FD545BFC9}" dt="2021-09-16T14:22:09.630" v="21" actId="21"/>
          <ac:spMkLst>
            <pc:docMk/>
            <pc:sldMk cId="0" sldId="261"/>
            <ac:spMk id="31746" creationId="{00000000-0000-0000-0000-000000000000}"/>
          </ac:spMkLst>
        </pc:spChg>
      </pc:sldChg>
      <pc:sldChg chg="delSp modSp del mod">
        <pc:chgData name="Ramon Fabre Vernedas" userId="cded9d0a-5794-4425-aa69-e13ae1a0afe0" providerId="ADAL" clId="{4DBA8840-9429-47B3-B2DC-5C4FD545BFC9}" dt="2021-09-16T14:23:17.657" v="33" actId="2696"/>
        <pc:sldMkLst>
          <pc:docMk/>
          <pc:sldMk cId="0" sldId="262"/>
        </pc:sldMkLst>
        <pc:spChg chg="del mod">
          <ac:chgData name="Ramon Fabre Vernedas" userId="cded9d0a-5794-4425-aa69-e13ae1a0afe0" providerId="ADAL" clId="{4DBA8840-9429-47B3-B2DC-5C4FD545BFC9}" dt="2021-09-16T14:22:50.535" v="27" actId="21"/>
          <ac:spMkLst>
            <pc:docMk/>
            <pc:sldMk cId="0" sldId="262"/>
            <ac:spMk id="5" creationId="{00000000-0000-0000-0000-000000000000}"/>
          </ac:spMkLst>
        </pc:spChg>
        <pc:spChg chg="del">
          <ac:chgData name="Ramon Fabre Vernedas" userId="cded9d0a-5794-4425-aa69-e13ae1a0afe0" providerId="ADAL" clId="{4DBA8840-9429-47B3-B2DC-5C4FD545BFC9}" dt="2021-09-16T14:22:50.535" v="27" actId="21"/>
          <ac:spMkLst>
            <pc:docMk/>
            <pc:sldMk cId="0" sldId="262"/>
            <ac:spMk id="32769" creationId="{00000000-0000-0000-0000-000000000000}"/>
          </ac:spMkLst>
        </pc:spChg>
        <pc:spChg chg="del">
          <ac:chgData name="Ramon Fabre Vernedas" userId="cded9d0a-5794-4425-aa69-e13ae1a0afe0" providerId="ADAL" clId="{4DBA8840-9429-47B3-B2DC-5C4FD545BFC9}" dt="2021-09-16T14:22:50.535" v="27" actId="21"/>
          <ac:spMkLst>
            <pc:docMk/>
            <pc:sldMk cId="0" sldId="262"/>
            <ac:spMk id="32770" creationId="{00000000-0000-0000-0000-000000000000}"/>
          </ac:spMkLst>
        </pc:spChg>
        <pc:picChg chg="del">
          <ac:chgData name="Ramon Fabre Vernedas" userId="cded9d0a-5794-4425-aa69-e13ae1a0afe0" providerId="ADAL" clId="{4DBA8840-9429-47B3-B2DC-5C4FD545BFC9}" dt="2021-09-16T14:22:50.535" v="27" actId="21"/>
          <ac:picMkLst>
            <pc:docMk/>
            <pc:sldMk cId="0" sldId="262"/>
            <ac:picMk id="32771" creationId="{00000000-0000-0000-0000-000000000000}"/>
          </ac:picMkLst>
        </pc:picChg>
      </pc:sldChg>
      <pc:sldChg chg="modSp mod ord">
        <pc:chgData name="Ramon Fabre Vernedas" userId="cded9d0a-5794-4425-aa69-e13ae1a0afe0" providerId="ADAL" clId="{4DBA8840-9429-47B3-B2DC-5C4FD545BFC9}" dt="2021-09-16T14:42:28.665" v="146" actId="20577"/>
        <pc:sldMkLst>
          <pc:docMk/>
          <pc:sldMk cId="0" sldId="263"/>
        </pc:sldMkLst>
        <pc:spChg chg="mod">
          <ac:chgData name="Ramon Fabre Vernedas" userId="cded9d0a-5794-4425-aa69-e13ae1a0afe0" providerId="ADAL" clId="{4DBA8840-9429-47B3-B2DC-5C4FD545BFC9}" dt="2021-09-16T14:25:18.282" v="50"/>
          <ac:spMkLst>
            <pc:docMk/>
            <pc:sldMk cId="0" sldId="263"/>
            <ac:spMk id="4" creationId="{00000000-0000-0000-0000-000000000000}"/>
          </ac:spMkLst>
        </pc:spChg>
        <pc:spChg chg="mod">
          <ac:chgData name="Ramon Fabre Vernedas" userId="cded9d0a-5794-4425-aa69-e13ae1a0afe0" providerId="ADAL" clId="{4DBA8840-9429-47B3-B2DC-5C4FD545BFC9}" dt="2021-09-16T14:42:28.665" v="146" actId="20577"/>
          <ac:spMkLst>
            <pc:docMk/>
            <pc:sldMk cId="0" sldId="263"/>
            <ac:spMk id="33793" creationId="{00000000-0000-0000-0000-000000000000}"/>
          </ac:spMkLst>
        </pc:spChg>
        <pc:spChg chg="mod">
          <ac:chgData name="Ramon Fabre Vernedas" userId="cded9d0a-5794-4425-aa69-e13ae1a0afe0" providerId="ADAL" clId="{4DBA8840-9429-47B3-B2DC-5C4FD545BFC9}" dt="2021-09-16T14:42:00.898" v="134" actId="20577"/>
          <ac:spMkLst>
            <pc:docMk/>
            <pc:sldMk cId="0" sldId="263"/>
            <ac:spMk id="33794" creationId="{00000000-0000-0000-0000-000000000000}"/>
          </ac:spMkLst>
        </pc:spChg>
      </pc:sldChg>
      <pc:sldChg chg="modSp del">
        <pc:chgData name="Ramon Fabre Vernedas" userId="cded9d0a-5794-4425-aa69-e13ae1a0afe0" providerId="ADAL" clId="{4DBA8840-9429-47B3-B2DC-5C4FD545BFC9}" dt="2021-09-16T14:58:13.322" v="243" actId="2696"/>
        <pc:sldMkLst>
          <pc:docMk/>
          <pc:sldMk cId="0" sldId="264"/>
        </pc:sldMkLst>
        <pc:spChg chg="mod">
          <ac:chgData name="Ramon Fabre Vernedas" userId="cded9d0a-5794-4425-aa69-e13ae1a0afe0" providerId="ADAL" clId="{4DBA8840-9429-47B3-B2DC-5C4FD545BFC9}" dt="2021-09-16T14:25:18.282" v="50"/>
          <ac:spMkLst>
            <pc:docMk/>
            <pc:sldMk cId="0" sldId="264"/>
            <ac:spMk id="5" creationId="{00000000-0000-0000-0000-000000000000}"/>
          </ac:spMkLst>
        </pc:spChg>
      </pc:sldChg>
      <pc:sldChg chg="delSp modSp del mod">
        <pc:chgData name="Ramon Fabre Vernedas" userId="cded9d0a-5794-4425-aa69-e13ae1a0afe0" providerId="ADAL" clId="{4DBA8840-9429-47B3-B2DC-5C4FD545BFC9}" dt="2021-09-16T15:01:01.326" v="267" actId="2696"/>
        <pc:sldMkLst>
          <pc:docMk/>
          <pc:sldMk cId="0" sldId="265"/>
        </pc:sldMkLst>
        <pc:spChg chg="del mod">
          <ac:chgData name="Ramon Fabre Vernedas" userId="cded9d0a-5794-4425-aa69-e13ae1a0afe0" providerId="ADAL" clId="{4DBA8840-9429-47B3-B2DC-5C4FD545BFC9}" dt="2021-09-16T15:00:47.085" v="264" actId="21"/>
          <ac:spMkLst>
            <pc:docMk/>
            <pc:sldMk cId="0" sldId="265"/>
            <ac:spMk id="5" creationId="{00000000-0000-0000-0000-000000000000}"/>
          </ac:spMkLst>
        </pc:spChg>
        <pc:spChg chg="del mod">
          <ac:chgData name="Ramon Fabre Vernedas" userId="cded9d0a-5794-4425-aa69-e13ae1a0afe0" providerId="ADAL" clId="{4DBA8840-9429-47B3-B2DC-5C4FD545BFC9}" dt="2021-09-16T15:00:47.085" v="264" actId="21"/>
          <ac:spMkLst>
            <pc:docMk/>
            <pc:sldMk cId="0" sldId="265"/>
            <ac:spMk id="35841" creationId="{00000000-0000-0000-0000-000000000000}"/>
          </ac:spMkLst>
        </pc:spChg>
        <pc:spChg chg="del">
          <ac:chgData name="Ramon Fabre Vernedas" userId="cded9d0a-5794-4425-aa69-e13ae1a0afe0" providerId="ADAL" clId="{4DBA8840-9429-47B3-B2DC-5C4FD545BFC9}" dt="2021-09-16T15:00:47.085" v="264" actId="21"/>
          <ac:spMkLst>
            <pc:docMk/>
            <pc:sldMk cId="0" sldId="265"/>
            <ac:spMk id="35842" creationId="{00000000-0000-0000-0000-000000000000}"/>
          </ac:spMkLst>
        </pc:spChg>
        <pc:picChg chg="del">
          <ac:chgData name="Ramon Fabre Vernedas" userId="cded9d0a-5794-4425-aa69-e13ae1a0afe0" providerId="ADAL" clId="{4DBA8840-9429-47B3-B2DC-5C4FD545BFC9}" dt="2021-09-16T15:00:47.085" v="264" actId="21"/>
          <ac:picMkLst>
            <pc:docMk/>
            <pc:sldMk cId="0" sldId="265"/>
            <ac:picMk id="35843" creationId="{00000000-0000-0000-0000-000000000000}"/>
          </ac:picMkLst>
        </pc:picChg>
      </pc:sldChg>
      <pc:sldChg chg="delSp modSp del mod">
        <pc:chgData name="Ramon Fabre Vernedas" userId="cded9d0a-5794-4425-aa69-e13ae1a0afe0" providerId="ADAL" clId="{4DBA8840-9429-47B3-B2DC-5C4FD545BFC9}" dt="2021-09-16T14:23:50.087" v="39" actId="2696"/>
        <pc:sldMkLst>
          <pc:docMk/>
          <pc:sldMk cId="0" sldId="266"/>
        </pc:sldMkLst>
        <pc:spChg chg="mod">
          <ac:chgData name="Ramon Fabre Vernedas" userId="cded9d0a-5794-4425-aa69-e13ae1a0afe0" providerId="ADAL" clId="{4DBA8840-9429-47B3-B2DC-5C4FD545BFC9}" dt="2021-09-16T14:19:47.117" v="0"/>
          <ac:spMkLst>
            <pc:docMk/>
            <pc:sldMk cId="0" sldId="266"/>
            <ac:spMk id="37"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65"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66"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67"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68"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69"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0"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1"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2"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3"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4"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5"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6"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7"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8"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79"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80"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81"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82"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83"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85"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86"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87"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88"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89"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90"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91"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92"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93"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94"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95"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96"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97" creationId="{00000000-0000-0000-0000-000000000000}"/>
          </ac:spMkLst>
        </pc:spChg>
        <pc:spChg chg="del">
          <ac:chgData name="Ramon Fabre Vernedas" userId="cded9d0a-5794-4425-aa69-e13ae1a0afe0" providerId="ADAL" clId="{4DBA8840-9429-47B3-B2DC-5C4FD545BFC9}" dt="2021-09-16T14:23:27.960" v="34" actId="21"/>
          <ac:spMkLst>
            <pc:docMk/>
            <pc:sldMk cId="0" sldId="266"/>
            <ac:spMk id="36899" creationId="{00000000-0000-0000-0000-000000000000}"/>
          </ac:spMkLst>
        </pc:spChg>
        <pc:picChg chg="del">
          <ac:chgData name="Ramon Fabre Vernedas" userId="cded9d0a-5794-4425-aa69-e13ae1a0afe0" providerId="ADAL" clId="{4DBA8840-9429-47B3-B2DC-5C4FD545BFC9}" dt="2021-09-16T14:23:27.960" v="34" actId="21"/>
          <ac:picMkLst>
            <pc:docMk/>
            <pc:sldMk cId="0" sldId="266"/>
            <ac:picMk id="36884" creationId="{00000000-0000-0000-0000-000000000000}"/>
          </ac:picMkLst>
        </pc:picChg>
        <pc:picChg chg="del">
          <ac:chgData name="Ramon Fabre Vernedas" userId="cded9d0a-5794-4425-aa69-e13ae1a0afe0" providerId="ADAL" clId="{4DBA8840-9429-47B3-B2DC-5C4FD545BFC9}" dt="2021-09-16T14:23:27.960" v="34" actId="21"/>
          <ac:picMkLst>
            <pc:docMk/>
            <pc:sldMk cId="0" sldId="266"/>
            <ac:picMk id="36898" creationId="{00000000-0000-0000-0000-000000000000}"/>
          </ac:picMkLst>
        </pc:picChg>
      </pc:sldChg>
      <pc:sldChg chg="delSp modSp del mod ord">
        <pc:chgData name="Ramon Fabre Vernedas" userId="cded9d0a-5794-4425-aa69-e13ae1a0afe0" providerId="ADAL" clId="{4DBA8840-9429-47B3-B2DC-5C4FD545BFC9}" dt="2021-09-16T15:26:44.517" v="882" actId="2696"/>
        <pc:sldMkLst>
          <pc:docMk/>
          <pc:sldMk cId="0" sldId="267"/>
        </pc:sldMkLst>
        <pc:spChg chg="del mod">
          <ac:chgData name="Ramon Fabre Vernedas" userId="cded9d0a-5794-4425-aa69-e13ae1a0afe0" providerId="ADAL" clId="{4DBA8840-9429-47B3-B2DC-5C4FD545BFC9}" dt="2021-09-16T15:26:32.608" v="879" actId="21"/>
          <ac:spMkLst>
            <pc:docMk/>
            <pc:sldMk cId="0" sldId="267"/>
            <ac:spMk id="5" creationId="{00000000-0000-0000-0000-000000000000}"/>
          </ac:spMkLst>
        </pc:spChg>
        <pc:spChg chg="del">
          <ac:chgData name="Ramon Fabre Vernedas" userId="cded9d0a-5794-4425-aa69-e13ae1a0afe0" providerId="ADAL" clId="{4DBA8840-9429-47B3-B2DC-5C4FD545BFC9}" dt="2021-09-16T15:26:32.608" v="879" actId="21"/>
          <ac:spMkLst>
            <pc:docMk/>
            <pc:sldMk cId="0" sldId="267"/>
            <ac:spMk id="6" creationId="{00000000-0000-0000-0000-000000000000}"/>
          </ac:spMkLst>
        </pc:spChg>
        <pc:spChg chg="del">
          <ac:chgData name="Ramon Fabre Vernedas" userId="cded9d0a-5794-4425-aa69-e13ae1a0afe0" providerId="ADAL" clId="{4DBA8840-9429-47B3-B2DC-5C4FD545BFC9}" dt="2021-09-16T15:26:32.608" v="879" actId="21"/>
          <ac:spMkLst>
            <pc:docMk/>
            <pc:sldMk cId="0" sldId="267"/>
            <ac:spMk id="37889" creationId="{00000000-0000-0000-0000-000000000000}"/>
          </ac:spMkLst>
        </pc:spChg>
        <pc:spChg chg="del mod">
          <ac:chgData name="Ramon Fabre Vernedas" userId="cded9d0a-5794-4425-aa69-e13ae1a0afe0" providerId="ADAL" clId="{4DBA8840-9429-47B3-B2DC-5C4FD545BFC9}" dt="2021-09-16T15:26:32.608" v="879" actId="21"/>
          <ac:spMkLst>
            <pc:docMk/>
            <pc:sldMk cId="0" sldId="267"/>
            <ac:spMk id="37890" creationId="{00000000-0000-0000-0000-000000000000}"/>
          </ac:spMkLst>
        </pc:spChg>
        <pc:picChg chg="del">
          <ac:chgData name="Ramon Fabre Vernedas" userId="cded9d0a-5794-4425-aa69-e13ae1a0afe0" providerId="ADAL" clId="{4DBA8840-9429-47B3-B2DC-5C4FD545BFC9}" dt="2021-09-16T15:26:32.608" v="879" actId="21"/>
          <ac:picMkLst>
            <pc:docMk/>
            <pc:sldMk cId="0" sldId="267"/>
            <ac:picMk id="37891" creationId="{00000000-0000-0000-0000-000000000000}"/>
          </ac:picMkLst>
        </pc:picChg>
      </pc:sldChg>
      <pc:sldChg chg="delSp modSp del mod ord">
        <pc:chgData name="Ramon Fabre Vernedas" userId="cded9d0a-5794-4425-aa69-e13ae1a0afe0" providerId="ADAL" clId="{4DBA8840-9429-47B3-B2DC-5C4FD545BFC9}" dt="2021-09-16T16:06:25.182" v="945" actId="2696"/>
        <pc:sldMkLst>
          <pc:docMk/>
          <pc:sldMk cId="0" sldId="268"/>
        </pc:sldMkLst>
        <pc:spChg chg="del mod">
          <ac:chgData name="Ramon Fabre Vernedas" userId="cded9d0a-5794-4425-aa69-e13ae1a0afe0" providerId="ADAL" clId="{4DBA8840-9429-47B3-B2DC-5C4FD545BFC9}" dt="2021-09-16T16:06:14.705" v="942" actId="21"/>
          <ac:spMkLst>
            <pc:docMk/>
            <pc:sldMk cId="0" sldId="268"/>
            <ac:spMk id="4" creationId="{00000000-0000-0000-0000-000000000000}"/>
          </ac:spMkLst>
        </pc:spChg>
        <pc:spChg chg="del mod">
          <ac:chgData name="Ramon Fabre Vernedas" userId="cded9d0a-5794-4425-aa69-e13ae1a0afe0" providerId="ADAL" clId="{4DBA8840-9429-47B3-B2DC-5C4FD545BFC9}" dt="2021-09-16T16:06:14.705" v="942" actId="21"/>
          <ac:spMkLst>
            <pc:docMk/>
            <pc:sldMk cId="0" sldId="268"/>
            <ac:spMk id="38913" creationId="{00000000-0000-0000-0000-000000000000}"/>
          </ac:spMkLst>
        </pc:spChg>
        <pc:spChg chg="del">
          <ac:chgData name="Ramon Fabre Vernedas" userId="cded9d0a-5794-4425-aa69-e13ae1a0afe0" providerId="ADAL" clId="{4DBA8840-9429-47B3-B2DC-5C4FD545BFC9}" dt="2021-09-16T16:06:14.705" v="942" actId="21"/>
          <ac:spMkLst>
            <pc:docMk/>
            <pc:sldMk cId="0" sldId="268"/>
            <ac:spMk id="38914" creationId="{00000000-0000-0000-0000-000000000000}"/>
          </ac:spMkLst>
        </pc:spChg>
      </pc:sldChg>
      <pc:sldChg chg="delSp modSp del mod ord">
        <pc:chgData name="Ramon Fabre Vernedas" userId="cded9d0a-5794-4425-aa69-e13ae1a0afe0" providerId="ADAL" clId="{4DBA8840-9429-47B3-B2DC-5C4FD545BFC9}" dt="2021-09-16T16:07:08.533" v="951" actId="2696"/>
        <pc:sldMkLst>
          <pc:docMk/>
          <pc:sldMk cId="0" sldId="269"/>
        </pc:sldMkLst>
        <pc:spChg chg="mod">
          <ac:chgData name="Ramon Fabre Vernedas" userId="cded9d0a-5794-4425-aa69-e13ae1a0afe0" providerId="ADAL" clId="{4DBA8840-9429-47B3-B2DC-5C4FD545BFC9}" dt="2021-09-16T14:25:18.282" v="50"/>
          <ac:spMkLst>
            <pc:docMk/>
            <pc:sldMk cId="0" sldId="269"/>
            <ac:spMk id="25"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26" creationId="{00000000-0000-0000-0000-000000000000}"/>
          </ac:spMkLst>
        </pc:spChg>
        <pc:spChg chg="del mod">
          <ac:chgData name="Ramon Fabre Vernedas" userId="cded9d0a-5794-4425-aa69-e13ae1a0afe0" providerId="ADAL" clId="{4DBA8840-9429-47B3-B2DC-5C4FD545BFC9}" dt="2021-09-16T16:06:48.451" v="947" actId="21"/>
          <ac:spMkLst>
            <pc:docMk/>
            <pc:sldMk cId="0" sldId="269"/>
            <ac:spMk id="39937"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38"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39"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0"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1"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2"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3"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4"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5"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6"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7"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8"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49"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0"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1"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2"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3"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4"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5"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6"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7"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8" creationId="{00000000-0000-0000-0000-000000000000}"/>
          </ac:spMkLst>
        </pc:spChg>
        <pc:spChg chg="del">
          <ac:chgData name="Ramon Fabre Vernedas" userId="cded9d0a-5794-4425-aa69-e13ae1a0afe0" providerId="ADAL" clId="{4DBA8840-9429-47B3-B2DC-5C4FD545BFC9}" dt="2021-09-16T16:06:48.451" v="947" actId="21"/>
          <ac:spMkLst>
            <pc:docMk/>
            <pc:sldMk cId="0" sldId="269"/>
            <ac:spMk id="39959" creationId="{00000000-0000-0000-0000-000000000000}"/>
          </ac:spMkLst>
        </pc:spChg>
      </pc:sldChg>
      <pc:sldChg chg="delSp modSp del mod">
        <pc:chgData name="Ramon Fabre Vernedas" userId="cded9d0a-5794-4425-aa69-e13ae1a0afe0" providerId="ADAL" clId="{4DBA8840-9429-47B3-B2DC-5C4FD545BFC9}" dt="2021-09-16T15:31:34.143" v="907" actId="2696"/>
        <pc:sldMkLst>
          <pc:docMk/>
          <pc:sldMk cId="0" sldId="270"/>
        </pc:sldMkLst>
        <pc:spChg chg="del mod">
          <ac:chgData name="Ramon Fabre Vernedas" userId="cded9d0a-5794-4425-aa69-e13ae1a0afe0" providerId="ADAL" clId="{4DBA8840-9429-47B3-B2DC-5C4FD545BFC9}" dt="2021-09-16T15:31:25.720" v="905" actId="21"/>
          <ac:spMkLst>
            <pc:docMk/>
            <pc:sldMk cId="0" sldId="270"/>
            <ac:spMk id="5" creationId="{00000000-0000-0000-0000-000000000000}"/>
          </ac:spMkLst>
        </pc:spChg>
        <pc:spChg chg="del">
          <ac:chgData name="Ramon Fabre Vernedas" userId="cded9d0a-5794-4425-aa69-e13ae1a0afe0" providerId="ADAL" clId="{4DBA8840-9429-47B3-B2DC-5C4FD545BFC9}" dt="2021-09-16T15:31:25.720" v="905" actId="21"/>
          <ac:spMkLst>
            <pc:docMk/>
            <pc:sldMk cId="0" sldId="270"/>
            <ac:spMk id="40961" creationId="{00000000-0000-0000-0000-000000000000}"/>
          </ac:spMkLst>
        </pc:spChg>
        <pc:spChg chg="del">
          <ac:chgData name="Ramon Fabre Vernedas" userId="cded9d0a-5794-4425-aa69-e13ae1a0afe0" providerId="ADAL" clId="{4DBA8840-9429-47B3-B2DC-5C4FD545BFC9}" dt="2021-09-16T15:31:25.720" v="905" actId="21"/>
          <ac:spMkLst>
            <pc:docMk/>
            <pc:sldMk cId="0" sldId="270"/>
            <ac:spMk id="40962" creationId="{00000000-0000-0000-0000-000000000000}"/>
          </ac:spMkLst>
        </pc:spChg>
        <pc:picChg chg="del">
          <ac:chgData name="Ramon Fabre Vernedas" userId="cded9d0a-5794-4425-aa69-e13ae1a0afe0" providerId="ADAL" clId="{4DBA8840-9429-47B3-B2DC-5C4FD545BFC9}" dt="2021-09-16T15:31:25.720" v="905" actId="21"/>
          <ac:picMkLst>
            <pc:docMk/>
            <pc:sldMk cId="0" sldId="270"/>
            <ac:picMk id="40963" creationId="{00000000-0000-0000-0000-000000000000}"/>
          </ac:picMkLst>
        </pc:picChg>
      </pc:sldChg>
      <pc:sldChg chg="delSp modSp del mod">
        <pc:chgData name="Ramon Fabre Vernedas" userId="cded9d0a-5794-4425-aa69-e13ae1a0afe0" providerId="ADAL" clId="{4DBA8840-9429-47B3-B2DC-5C4FD545BFC9}" dt="2021-09-16T15:32:31.444" v="912" actId="2696"/>
        <pc:sldMkLst>
          <pc:docMk/>
          <pc:sldMk cId="0" sldId="271"/>
        </pc:sldMkLst>
        <pc:spChg chg="del mod">
          <ac:chgData name="Ramon Fabre Vernedas" userId="cded9d0a-5794-4425-aa69-e13ae1a0afe0" providerId="ADAL" clId="{4DBA8840-9429-47B3-B2DC-5C4FD545BFC9}" dt="2021-09-16T15:32:20.470" v="910" actId="21"/>
          <ac:spMkLst>
            <pc:docMk/>
            <pc:sldMk cId="0" sldId="271"/>
            <ac:spMk id="5" creationId="{00000000-0000-0000-0000-000000000000}"/>
          </ac:spMkLst>
        </pc:spChg>
        <pc:spChg chg="del">
          <ac:chgData name="Ramon Fabre Vernedas" userId="cded9d0a-5794-4425-aa69-e13ae1a0afe0" providerId="ADAL" clId="{4DBA8840-9429-47B3-B2DC-5C4FD545BFC9}" dt="2021-09-16T15:32:20.470" v="910" actId="21"/>
          <ac:spMkLst>
            <pc:docMk/>
            <pc:sldMk cId="0" sldId="271"/>
            <ac:spMk id="41985" creationId="{00000000-0000-0000-0000-000000000000}"/>
          </ac:spMkLst>
        </pc:spChg>
        <pc:spChg chg="del">
          <ac:chgData name="Ramon Fabre Vernedas" userId="cded9d0a-5794-4425-aa69-e13ae1a0afe0" providerId="ADAL" clId="{4DBA8840-9429-47B3-B2DC-5C4FD545BFC9}" dt="2021-09-16T15:32:20.470" v="910" actId="21"/>
          <ac:spMkLst>
            <pc:docMk/>
            <pc:sldMk cId="0" sldId="271"/>
            <ac:spMk id="41986" creationId="{00000000-0000-0000-0000-000000000000}"/>
          </ac:spMkLst>
        </pc:spChg>
        <pc:spChg chg="del">
          <ac:chgData name="Ramon Fabre Vernedas" userId="cded9d0a-5794-4425-aa69-e13ae1a0afe0" providerId="ADAL" clId="{4DBA8840-9429-47B3-B2DC-5C4FD545BFC9}" dt="2021-09-16T15:32:20.470" v="910" actId="21"/>
          <ac:spMkLst>
            <pc:docMk/>
            <pc:sldMk cId="0" sldId="271"/>
            <ac:spMk id="41987" creationId="{00000000-0000-0000-0000-000000000000}"/>
          </ac:spMkLst>
        </pc:spChg>
      </pc:sldChg>
      <pc:sldChg chg="modSp mod ord">
        <pc:chgData name="Ramon Fabre Vernedas" userId="cded9d0a-5794-4425-aa69-e13ae1a0afe0" providerId="ADAL" clId="{4DBA8840-9429-47B3-B2DC-5C4FD545BFC9}" dt="2021-09-16T15:33:25.015" v="923"/>
        <pc:sldMkLst>
          <pc:docMk/>
          <pc:sldMk cId="0" sldId="272"/>
        </pc:sldMkLst>
        <pc:spChg chg="mod">
          <ac:chgData name="Ramon Fabre Vernedas" userId="cded9d0a-5794-4425-aa69-e13ae1a0afe0" providerId="ADAL" clId="{4DBA8840-9429-47B3-B2DC-5C4FD545BFC9}" dt="2021-09-16T14:25:18.282" v="50"/>
          <ac:spMkLst>
            <pc:docMk/>
            <pc:sldMk cId="0" sldId="272"/>
            <ac:spMk id="12" creationId="{00000000-0000-0000-0000-000000000000}"/>
          </ac:spMkLst>
        </pc:spChg>
        <pc:spChg chg="mod">
          <ac:chgData name="Ramon Fabre Vernedas" userId="cded9d0a-5794-4425-aa69-e13ae1a0afe0" providerId="ADAL" clId="{4DBA8840-9429-47B3-B2DC-5C4FD545BFC9}" dt="2021-09-16T15:33:01.862" v="916" actId="20577"/>
          <ac:spMkLst>
            <pc:docMk/>
            <pc:sldMk cId="0" sldId="272"/>
            <ac:spMk id="43009" creationId="{00000000-0000-0000-0000-000000000000}"/>
          </ac:spMkLst>
        </pc:spChg>
      </pc:sldChg>
      <pc:sldChg chg="modSp mod">
        <pc:chgData name="Ramon Fabre Vernedas" userId="cded9d0a-5794-4425-aa69-e13ae1a0afe0" providerId="ADAL" clId="{4DBA8840-9429-47B3-B2DC-5C4FD545BFC9}" dt="2021-09-16T15:33:19.245" v="921" actId="20577"/>
        <pc:sldMkLst>
          <pc:docMk/>
          <pc:sldMk cId="0" sldId="273"/>
        </pc:sldMkLst>
        <pc:spChg chg="mod">
          <ac:chgData name="Ramon Fabre Vernedas" userId="cded9d0a-5794-4425-aa69-e13ae1a0afe0" providerId="ADAL" clId="{4DBA8840-9429-47B3-B2DC-5C4FD545BFC9}" dt="2021-09-16T14:25:18.282" v="50"/>
          <ac:spMkLst>
            <pc:docMk/>
            <pc:sldMk cId="0" sldId="273"/>
            <ac:spMk id="12" creationId="{00000000-0000-0000-0000-000000000000}"/>
          </ac:spMkLst>
        </pc:spChg>
        <pc:spChg chg="mod">
          <ac:chgData name="Ramon Fabre Vernedas" userId="cded9d0a-5794-4425-aa69-e13ae1a0afe0" providerId="ADAL" clId="{4DBA8840-9429-47B3-B2DC-5C4FD545BFC9}" dt="2021-09-16T15:33:19.245" v="921" actId="20577"/>
          <ac:spMkLst>
            <pc:docMk/>
            <pc:sldMk cId="0" sldId="273"/>
            <ac:spMk id="44033" creationId="{00000000-0000-0000-0000-000000000000}"/>
          </ac:spMkLst>
        </pc:spChg>
      </pc:sldChg>
      <pc:sldChg chg="modSp mod">
        <pc:chgData name="Ramon Fabre Vernedas" userId="cded9d0a-5794-4425-aa69-e13ae1a0afe0" providerId="ADAL" clId="{4DBA8840-9429-47B3-B2DC-5C4FD545BFC9}" dt="2021-09-16T15:33:35.358" v="930" actId="20577"/>
        <pc:sldMkLst>
          <pc:docMk/>
          <pc:sldMk cId="0" sldId="274"/>
        </pc:sldMkLst>
        <pc:spChg chg="mod">
          <ac:chgData name="Ramon Fabre Vernedas" userId="cded9d0a-5794-4425-aa69-e13ae1a0afe0" providerId="ADAL" clId="{4DBA8840-9429-47B3-B2DC-5C4FD545BFC9}" dt="2021-09-16T14:25:18.282" v="50"/>
          <ac:spMkLst>
            <pc:docMk/>
            <pc:sldMk cId="0" sldId="274"/>
            <ac:spMk id="12" creationId="{00000000-0000-0000-0000-000000000000}"/>
          </ac:spMkLst>
        </pc:spChg>
        <pc:spChg chg="mod">
          <ac:chgData name="Ramon Fabre Vernedas" userId="cded9d0a-5794-4425-aa69-e13ae1a0afe0" providerId="ADAL" clId="{4DBA8840-9429-47B3-B2DC-5C4FD545BFC9}" dt="2021-09-16T15:33:35.358" v="930" actId="20577"/>
          <ac:spMkLst>
            <pc:docMk/>
            <pc:sldMk cId="0" sldId="274"/>
            <ac:spMk id="45057" creationId="{00000000-0000-0000-0000-000000000000}"/>
          </ac:spMkLst>
        </pc:spChg>
      </pc:sldChg>
      <pc:sldChg chg="modSp mod">
        <pc:chgData name="Ramon Fabre Vernedas" userId="cded9d0a-5794-4425-aa69-e13ae1a0afe0" providerId="ADAL" clId="{4DBA8840-9429-47B3-B2DC-5C4FD545BFC9}" dt="2021-09-16T15:33:43.941" v="937" actId="20577"/>
        <pc:sldMkLst>
          <pc:docMk/>
          <pc:sldMk cId="0" sldId="275"/>
        </pc:sldMkLst>
        <pc:spChg chg="mod">
          <ac:chgData name="Ramon Fabre Vernedas" userId="cded9d0a-5794-4425-aa69-e13ae1a0afe0" providerId="ADAL" clId="{4DBA8840-9429-47B3-B2DC-5C4FD545BFC9}" dt="2021-09-16T14:25:18.282" v="50"/>
          <ac:spMkLst>
            <pc:docMk/>
            <pc:sldMk cId="0" sldId="275"/>
            <ac:spMk id="21" creationId="{00000000-0000-0000-0000-000000000000}"/>
          </ac:spMkLst>
        </pc:spChg>
        <pc:spChg chg="mod">
          <ac:chgData name="Ramon Fabre Vernedas" userId="cded9d0a-5794-4425-aa69-e13ae1a0afe0" providerId="ADAL" clId="{4DBA8840-9429-47B3-B2DC-5C4FD545BFC9}" dt="2021-09-16T15:33:43.941" v="937" actId="20577"/>
          <ac:spMkLst>
            <pc:docMk/>
            <pc:sldMk cId="0" sldId="275"/>
            <ac:spMk id="53252" creationId="{00000000-0000-0000-0000-000000000000}"/>
          </ac:spMkLst>
        </pc:spChg>
      </pc:sldChg>
      <pc:sldChg chg="modSp">
        <pc:chgData name="Ramon Fabre Vernedas" userId="cded9d0a-5794-4425-aa69-e13ae1a0afe0" providerId="ADAL" clId="{4DBA8840-9429-47B3-B2DC-5C4FD545BFC9}" dt="2021-09-16T14:25:18.282" v="50"/>
        <pc:sldMkLst>
          <pc:docMk/>
          <pc:sldMk cId="0" sldId="276"/>
        </pc:sldMkLst>
        <pc:spChg chg="mod">
          <ac:chgData name="Ramon Fabre Vernedas" userId="cded9d0a-5794-4425-aa69-e13ae1a0afe0" providerId="ADAL" clId="{4DBA8840-9429-47B3-B2DC-5C4FD545BFC9}" dt="2021-09-16T14:25:18.282" v="50"/>
          <ac:spMkLst>
            <pc:docMk/>
            <pc:sldMk cId="0" sldId="276"/>
            <ac:spMk id="13" creationId="{00000000-0000-0000-0000-000000000000}"/>
          </ac:spMkLst>
        </pc:spChg>
      </pc:sldChg>
      <pc:sldChg chg="modSp">
        <pc:chgData name="Ramon Fabre Vernedas" userId="cded9d0a-5794-4425-aa69-e13ae1a0afe0" providerId="ADAL" clId="{4DBA8840-9429-47B3-B2DC-5C4FD545BFC9}" dt="2021-09-16T14:25:18.282" v="50"/>
        <pc:sldMkLst>
          <pc:docMk/>
          <pc:sldMk cId="0" sldId="277"/>
        </pc:sldMkLst>
        <pc:spChg chg="mod">
          <ac:chgData name="Ramon Fabre Vernedas" userId="cded9d0a-5794-4425-aa69-e13ae1a0afe0" providerId="ADAL" clId="{4DBA8840-9429-47B3-B2DC-5C4FD545BFC9}" dt="2021-09-16T14:25:18.282" v="50"/>
          <ac:spMkLst>
            <pc:docMk/>
            <pc:sldMk cId="0" sldId="277"/>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78"/>
        </pc:sldMkLst>
        <pc:spChg chg="mod">
          <ac:chgData name="Ramon Fabre Vernedas" userId="cded9d0a-5794-4425-aa69-e13ae1a0afe0" providerId="ADAL" clId="{4DBA8840-9429-47B3-B2DC-5C4FD545BFC9}" dt="2021-09-16T14:25:18.282" v="50"/>
          <ac:spMkLst>
            <pc:docMk/>
            <pc:sldMk cId="0" sldId="278"/>
            <ac:spMk id="5" creationId="{00000000-0000-0000-0000-000000000000}"/>
          </ac:spMkLst>
        </pc:spChg>
      </pc:sldChg>
      <pc:sldChg chg="modSp">
        <pc:chgData name="Ramon Fabre Vernedas" userId="cded9d0a-5794-4425-aa69-e13ae1a0afe0" providerId="ADAL" clId="{4DBA8840-9429-47B3-B2DC-5C4FD545BFC9}" dt="2021-09-16T14:25:18.282" v="50"/>
        <pc:sldMkLst>
          <pc:docMk/>
          <pc:sldMk cId="0" sldId="279"/>
        </pc:sldMkLst>
        <pc:spChg chg="mod">
          <ac:chgData name="Ramon Fabre Vernedas" userId="cded9d0a-5794-4425-aa69-e13ae1a0afe0" providerId="ADAL" clId="{4DBA8840-9429-47B3-B2DC-5C4FD545BFC9}" dt="2021-09-16T14:25:18.282" v="50"/>
          <ac:spMkLst>
            <pc:docMk/>
            <pc:sldMk cId="0" sldId="279"/>
            <ac:spMk id="5" creationId="{00000000-0000-0000-0000-000000000000}"/>
          </ac:spMkLst>
        </pc:spChg>
      </pc:sldChg>
      <pc:sldChg chg="modSp">
        <pc:chgData name="Ramon Fabre Vernedas" userId="cded9d0a-5794-4425-aa69-e13ae1a0afe0" providerId="ADAL" clId="{4DBA8840-9429-47B3-B2DC-5C4FD545BFC9}" dt="2021-09-16T14:25:18.282" v="50"/>
        <pc:sldMkLst>
          <pc:docMk/>
          <pc:sldMk cId="0" sldId="280"/>
        </pc:sldMkLst>
        <pc:spChg chg="mod">
          <ac:chgData name="Ramon Fabre Vernedas" userId="cded9d0a-5794-4425-aa69-e13ae1a0afe0" providerId="ADAL" clId="{4DBA8840-9429-47B3-B2DC-5C4FD545BFC9}" dt="2021-09-16T14:25:18.282" v="50"/>
          <ac:spMkLst>
            <pc:docMk/>
            <pc:sldMk cId="0" sldId="280"/>
            <ac:spMk id="15" creationId="{00000000-0000-0000-0000-000000000000}"/>
          </ac:spMkLst>
        </pc:spChg>
      </pc:sldChg>
      <pc:sldChg chg="modSp">
        <pc:chgData name="Ramon Fabre Vernedas" userId="cded9d0a-5794-4425-aa69-e13ae1a0afe0" providerId="ADAL" clId="{4DBA8840-9429-47B3-B2DC-5C4FD545BFC9}" dt="2021-09-16T14:25:18.282" v="50"/>
        <pc:sldMkLst>
          <pc:docMk/>
          <pc:sldMk cId="0" sldId="281"/>
        </pc:sldMkLst>
        <pc:spChg chg="mod">
          <ac:chgData name="Ramon Fabre Vernedas" userId="cded9d0a-5794-4425-aa69-e13ae1a0afe0" providerId="ADAL" clId="{4DBA8840-9429-47B3-B2DC-5C4FD545BFC9}" dt="2021-09-16T14:25:18.282" v="50"/>
          <ac:spMkLst>
            <pc:docMk/>
            <pc:sldMk cId="0" sldId="281"/>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82"/>
        </pc:sldMkLst>
        <pc:spChg chg="mod">
          <ac:chgData name="Ramon Fabre Vernedas" userId="cded9d0a-5794-4425-aa69-e13ae1a0afe0" providerId="ADAL" clId="{4DBA8840-9429-47B3-B2DC-5C4FD545BFC9}" dt="2021-09-16T14:25:18.282" v="50"/>
          <ac:spMkLst>
            <pc:docMk/>
            <pc:sldMk cId="0" sldId="282"/>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83"/>
        </pc:sldMkLst>
        <pc:spChg chg="mod">
          <ac:chgData name="Ramon Fabre Vernedas" userId="cded9d0a-5794-4425-aa69-e13ae1a0afe0" providerId="ADAL" clId="{4DBA8840-9429-47B3-B2DC-5C4FD545BFC9}" dt="2021-09-16T14:25:18.282" v="50"/>
          <ac:spMkLst>
            <pc:docMk/>
            <pc:sldMk cId="0" sldId="283"/>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84"/>
        </pc:sldMkLst>
        <pc:spChg chg="mod">
          <ac:chgData name="Ramon Fabre Vernedas" userId="cded9d0a-5794-4425-aa69-e13ae1a0afe0" providerId="ADAL" clId="{4DBA8840-9429-47B3-B2DC-5C4FD545BFC9}" dt="2021-09-16T14:25:18.282" v="50"/>
          <ac:spMkLst>
            <pc:docMk/>
            <pc:sldMk cId="0" sldId="284"/>
            <ac:spMk id="4" creationId="{00000000-0000-0000-0000-000000000000}"/>
          </ac:spMkLst>
        </pc:spChg>
      </pc:sldChg>
      <pc:sldChg chg="modSp mod ord">
        <pc:chgData name="Ramon Fabre Vernedas" userId="cded9d0a-5794-4425-aa69-e13ae1a0afe0" providerId="ADAL" clId="{4DBA8840-9429-47B3-B2DC-5C4FD545BFC9}" dt="2021-09-16T15:30:41.254" v="902" actId="207"/>
        <pc:sldMkLst>
          <pc:docMk/>
          <pc:sldMk cId="0" sldId="285"/>
        </pc:sldMkLst>
        <pc:spChg chg="mod">
          <ac:chgData name="Ramon Fabre Vernedas" userId="cded9d0a-5794-4425-aa69-e13ae1a0afe0" providerId="ADAL" clId="{4DBA8840-9429-47B3-B2DC-5C4FD545BFC9}" dt="2021-09-16T15:30:41.254" v="902" actId="207"/>
          <ac:spMkLst>
            <pc:docMk/>
            <pc:sldMk cId="0" sldId="285"/>
            <ac:spMk id="81923" creationId="{4D4BEB05-0FCA-4F3A-A64C-F37AA16DE788}"/>
          </ac:spMkLst>
        </pc:spChg>
      </pc:sldChg>
      <pc:sldChg chg="modSp">
        <pc:chgData name="Ramon Fabre Vernedas" userId="cded9d0a-5794-4425-aa69-e13ae1a0afe0" providerId="ADAL" clId="{4DBA8840-9429-47B3-B2DC-5C4FD545BFC9}" dt="2021-09-16T14:25:18.282" v="50"/>
        <pc:sldMkLst>
          <pc:docMk/>
          <pc:sldMk cId="0" sldId="286"/>
        </pc:sldMkLst>
        <pc:spChg chg="mod">
          <ac:chgData name="Ramon Fabre Vernedas" userId="cded9d0a-5794-4425-aa69-e13ae1a0afe0" providerId="ADAL" clId="{4DBA8840-9429-47B3-B2DC-5C4FD545BFC9}" dt="2021-09-16T14:25:18.282" v="50"/>
          <ac:spMkLst>
            <pc:docMk/>
            <pc:sldMk cId="0" sldId="286"/>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87"/>
        </pc:sldMkLst>
        <pc:spChg chg="mod">
          <ac:chgData name="Ramon Fabre Vernedas" userId="cded9d0a-5794-4425-aa69-e13ae1a0afe0" providerId="ADAL" clId="{4DBA8840-9429-47B3-B2DC-5C4FD545BFC9}" dt="2021-09-16T14:25:18.282" v="50"/>
          <ac:spMkLst>
            <pc:docMk/>
            <pc:sldMk cId="0" sldId="287"/>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88"/>
        </pc:sldMkLst>
        <pc:spChg chg="mod">
          <ac:chgData name="Ramon Fabre Vernedas" userId="cded9d0a-5794-4425-aa69-e13ae1a0afe0" providerId="ADAL" clId="{4DBA8840-9429-47B3-B2DC-5C4FD545BFC9}" dt="2021-09-16T14:25:18.282" v="50"/>
          <ac:spMkLst>
            <pc:docMk/>
            <pc:sldMk cId="0" sldId="288"/>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89"/>
        </pc:sldMkLst>
        <pc:spChg chg="mod">
          <ac:chgData name="Ramon Fabre Vernedas" userId="cded9d0a-5794-4425-aa69-e13ae1a0afe0" providerId="ADAL" clId="{4DBA8840-9429-47B3-B2DC-5C4FD545BFC9}" dt="2021-09-16T14:25:18.282" v="50"/>
          <ac:spMkLst>
            <pc:docMk/>
            <pc:sldMk cId="0" sldId="289"/>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90"/>
        </pc:sldMkLst>
        <pc:spChg chg="mod">
          <ac:chgData name="Ramon Fabre Vernedas" userId="cded9d0a-5794-4425-aa69-e13ae1a0afe0" providerId="ADAL" clId="{4DBA8840-9429-47B3-B2DC-5C4FD545BFC9}" dt="2021-09-16T14:25:18.282" v="50"/>
          <ac:spMkLst>
            <pc:docMk/>
            <pc:sldMk cId="0" sldId="290"/>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91"/>
        </pc:sldMkLst>
        <pc:spChg chg="mod">
          <ac:chgData name="Ramon Fabre Vernedas" userId="cded9d0a-5794-4425-aa69-e13ae1a0afe0" providerId="ADAL" clId="{4DBA8840-9429-47B3-B2DC-5C4FD545BFC9}" dt="2021-09-16T14:25:18.282" v="50"/>
          <ac:spMkLst>
            <pc:docMk/>
            <pc:sldMk cId="0" sldId="291"/>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92"/>
        </pc:sldMkLst>
        <pc:spChg chg="mod">
          <ac:chgData name="Ramon Fabre Vernedas" userId="cded9d0a-5794-4425-aa69-e13ae1a0afe0" providerId="ADAL" clId="{4DBA8840-9429-47B3-B2DC-5C4FD545BFC9}" dt="2021-09-16T14:25:18.282" v="50"/>
          <ac:spMkLst>
            <pc:docMk/>
            <pc:sldMk cId="0" sldId="292"/>
            <ac:spMk id="57" creationId="{00000000-0000-0000-0000-000000000000}"/>
          </ac:spMkLst>
        </pc:spChg>
      </pc:sldChg>
      <pc:sldChg chg="modSp mod ord">
        <pc:chgData name="Ramon Fabre Vernedas" userId="cded9d0a-5794-4425-aa69-e13ae1a0afe0" providerId="ADAL" clId="{4DBA8840-9429-47B3-B2DC-5C4FD545BFC9}" dt="2021-09-16T14:58:22.023" v="245"/>
        <pc:sldMkLst>
          <pc:docMk/>
          <pc:sldMk cId="0" sldId="293"/>
        </pc:sldMkLst>
        <pc:spChg chg="mod">
          <ac:chgData name="Ramon Fabre Vernedas" userId="cded9d0a-5794-4425-aa69-e13ae1a0afe0" providerId="ADAL" clId="{4DBA8840-9429-47B3-B2DC-5C4FD545BFC9}" dt="2021-09-16T14:25:18.282" v="50"/>
          <ac:spMkLst>
            <pc:docMk/>
            <pc:sldMk cId="0" sldId="293"/>
            <ac:spMk id="2" creationId="{00000000-0000-0000-0000-000000000000}"/>
          </ac:spMkLst>
        </pc:spChg>
        <pc:spChg chg="mod">
          <ac:chgData name="Ramon Fabre Vernedas" userId="cded9d0a-5794-4425-aa69-e13ae1a0afe0" providerId="ADAL" clId="{4DBA8840-9429-47B3-B2DC-5C4FD545BFC9}" dt="2021-09-16T14:25:18.630" v="51" actId="27636"/>
          <ac:spMkLst>
            <pc:docMk/>
            <pc:sldMk cId="0" sldId="293"/>
            <ac:spMk id="3" creationId="{00000000-0000-0000-0000-000000000000}"/>
          </ac:spMkLst>
        </pc:spChg>
        <pc:spChg chg="mod">
          <ac:chgData name="Ramon Fabre Vernedas" userId="cded9d0a-5794-4425-aa69-e13ae1a0afe0" providerId="ADAL" clId="{4DBA8840-9429-47B3-B2DC-5C4FD545BFC9}" dt="2021-09-16T14:25:18.282" v="50"/>
          <ac:spMkLst>
            <pc:docMk/>
            <pc:sldMk cId="0" sldId="293"/>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94"/>
        </pc:sldMkLst>
        <pc:spChg chg="mod">
          <ac:chgData name="Ramon Fabre Vernedas" userId="cded9d0a-5794-4425-aa69-e13ae1a0afe0" providerId="ADAL" clId="{4DBA8840-9429-47B3-B2DC-5C4FD545BFC9}" dt="2021-09-16T14:25:18.282" v="50"/>
          <ac:spMkLst>
            <pc:docMk/>
            <pc:sldMk cId="0" sldId="294"/>
            <ac:spMk id="2" creationId="{00000000-0000-0000-0000-000000000000}"/>
          </ac:spMkLst>
        </pc:spChg>
        <pc:spChg chg="mod">
          <ac:chgData name="Ramon Fabre Vernedas" userId="cded9d0a-5794-4425-aa69-e13ae1a0afe0" providerId="ADAL" clId="{4DBA8840-9429-47B3-B2DC-5C4FD545BFC9}" dt="2021-09-16T14:25:18.282" v="50"/>
          <ac:spMkLst>
            <pc:docMk/>
            <pc:sldMk cId="0" sldId="294"/>
            <ac:spMk id="4" creationId="{00000000-0000-0000-0000-000000000000}"/>
          </ac:spMkLst>
        </pc:spChg>
      </pc:sldChg>
      <pc:sldChg chg="modSp mod">
        <pc:chgData name="Ramon Fabre Vernedas" userId="cded9d0a-5794-4425-aa69-e13ae1a0afe0" providerId="ADAL" clId="{4DBA8840-9429-47B3-B2DC-5C4FD545BFC9}" dt="2021-09-16T15:07:34.682" v="632" actId="27636"/>
        <pc:sldMkLst>
          <pc:docMk/>
          <pc:sldMk cId="0" sldId="295"/>
        </pc:sldMkLst>
        <pc:spChg chg="mod">
          <ac:chgData name="Ramon Fabre Vernedas" userId="cded9d0a-5794-4425-aa69-e13ae1a0afe0" providerId="ADAL" clId="{4DBA8840-9429-47B3-B2DC-5C4FD545BFC9}" dt="2021-09-16T15:01:39.519" v="299" actId="1076"/>
          <ac:spMkLst>
            <pc:docMk/>
            <pc:sldMk cId="0" sldId="295"/>
            <ac:spMk id="2" creationId="{00000000-0000-0000-0000-000000000000}"/>
          </ac:spMkLst>
        </pc:spChg>
        <pc:spChg chg="mod">
          <ac:chgData name="Ramon Fabre Vernedas" userId="cded9d0a-5794-4425-aa69-e13ae1a0afe0" providerId="ADAL" clId="{4DBA8840-9429-47B3-B2DC-5C4FD545BFC9}" dt="2021-09-16T15:07:34.682" v="632" actId="27636"/>
          <ac:spMkLst>
            <pc:docMk/>
            <pc:sldMk cId="0" sldId="295"/>
            <ac:spMk id="3" creationId="{00000000-0000-0000-0000-000000000000}"/>
          </ac:spMkLst>
        </pc:spChg>
        <pc:spChg chg="mod">
          <ac:chgData name="Ramon Fabre Vernedas" userId="cded9d0a-5794-4425-aa69-e13ae1a0afe0" providerId="ADAL" clId="{4DBA8840-9429-47B3-B2DC-5C4FD545BFC9}" dt="2021-09-16T14:25:18.282" v="50"/>
          <ac:spMkLst>
            <pc:docMk/>
            <pc:sldMk cId="0" sldId="295"/>
            <ac:spMk id="4" creationId="{00000000-0000-0000-0000-000000000000}"/>
          </ac:spMkLst>
        </pc:spChg>
      </pc:sldChg>
      <pc:sldChg chg="modSp mod ord">
        <pc:chgData name="Ramon Fabre Vernedas" userId="cded9d0a-5794-4425-aa69-e13ae1a0afe0" providerId="ADAL" clId="{4DBA8840-9429-47B3-B2DC-5C4FD545BFC9}" dt="2021-09-16T15:31:41.278" v="909"/>
        <pc:sldMkLst>
          <pc:docMk/>
          <pc:sldMk cId="0" sldId="296"/>
        </pc:sldMkLst>
        <pc:spChg chg="mod">
          <ac:chgData name="Ramon Fabre Vernedas" userId="cded9d0a-5794-4425-aa69-e13ae1a0afe0" providerId="ADAL" clId="{4DBA8840-9429-47B3-B2DC-5C4FD545BFC9}" dt="2021-09-16T14:25:18.823" v="57" actId="27636"/>
          <ac:spMkLst>
            <pc:docMk/>
            <pc:sldMk cId="0" sldId="296"/>
            <ac:spMk id="2" creationId="{00000000-0000-0000-0000-000000000000}"/>
          </ac:spMkLst>
        </pc:spChg>
        <pc:spChg chg="mod">
          <ac:chgData name="Ramon Fabre Vernedas" userId="cded9d0a-5794-4425-aa69-e13ae1a0afe0" providerId="ADAL" clId="{4DBA8840-9429-47B3-B2DC-5C4FD545BFC9}" dt="2021-09-16T14:25:18.814" v="56" actId="27636"/>
          <ac:spMkLst>
            <pc:docMk/>
            <pc:sldMk cId="0" sldId="296"/>
            <ac:spMk id="3" creationId="{00000000-0000-0000-0000-000000000000}"/>
          </ac:spMkLst>
        </pc:spChg>
        <pc:spChg chg="mod">
          <ac:chgData name="Ramon Fabre Vernedas" userId="cded9d0a-5794-4425-aa69-e13ae1a0afe0" providerId="ADAL" clId="{4DBA8840-9429-47B3-B2DC-5C4FD545BFC9}" dt="2021-09-16T14:25:18.282" v="50"/>
          <ac:spMkLst>
            <pc:docMk/>
            <pc:sldMk cId="0" sldId="296"/>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97"/>
        </pc:sldMkLst>
        <pc:spChg chg="mod">
          <ac:chgData name="Ramon Fabre Vernedas" userId="cded9d0a-5794-4425-aa69-e13ae1a0afe0" providerId="ADAL" clId="{4DBA8840-9429-47B3-B2DC-5C4FD545BFC9}" dt="2021-09-16T14:25:18.282" v="50"/>
          <ac:spMkLst>
            <pc:docMk/>
            <pc:sldMk cId="0" sldId="297"/>
            <ac:spMk id="2" creationId="{00000000-0000-0000-0000-000000000000}"/>
          </ac:spMkLst>
        </pc:spChg>
        <pc:spChg chg="mod">
          <ac:chgData name="Ramon Fabre Vernedas" userId="cded9d0a-5794-4425-aa69-e13ae1a0afe0" providerId="ADAL" clId="{4DBA8840-9429-47B3-B2DC-5C4FD545BFC9}" dt="2021-09-16T14:25:18.282" v="50"/>
          <ac:spMkLst>
            <pc:docMk/>
            <pc:sldMk cId="0" sldId="297"/>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0" sldId="298"/>
        </pc:sldMkLst>
        <pc:spChg chg="mod">
          <ac:chgData name="Ramon Fabre Vernedas" userId="cded9d0a-5794-4425-aa69-e13ae1a0afe0" providerId="ADAL" clId="{4DBA8840-9429-47B3-B2DC-5C4FD545BFC9}" dt="2021-09-16T14:25:18.282" v="50"/>
          <ac:spMkLst>
            <pc:docMk/>
            <pc:sldMk cId="0" sldId="298"/>
            <ac:spMk id="4" creationId="{00000000-0000-0000-0000-000000000000}"/>
          </ac:spMkLst>
        </pc:spChg>
      </pc:sldChg>
      <pc:sldChg chg="modSp mod ord">
        <pc:chgData name="Ramon Fabre Vernedas" userId="cded9d0a-5794-4425-aa69-e13ae1a0afe0" providerId="ADAL" clId="{4DBA8840-9429-47B3-B2DC-5C4FD545BFC9}" dt="2021-09-16T14:59:29.166" v="259" actId="20577"/>
        <pc:sldMkLst>
          <pc:docMk/>
          <pc:sldMk cId="0" sldId="299"/>
        </pc:sldMkLst>
        <pc:spChg chg="mod">
          <ac:chgData name="Ramon Fabre Vernedas" userId="cded9d0a-5794-4425-aa69-e13ae1a0afe0" providerId="ADAL" clId="{4DBA8840-9429-47B3-B2DC-5C4FD545BFC9}" dt="2021-09-16T14:25:18.673" v="53" actId="27636"/>
          <ac:spMkLst>
            <pc:docMk/>
            <pc:sldMk cId="0" sldId="299"/>
            <ac:spMk id="2" creationId="{00000000-0000-0000-0000-000000000000}"/>
          </ac:spMkLst>
        </pc:spChg>
        <pc:spChg chg="mod">
          <ac:chgData name="Ramon Fabre Vernedas" userId="cded9d0a-5794-4425-aa69-e13ae1a0afe0" providerId="ADAL" clId="{4DBA8840-9429-47B3-B2DC-5C4FD545BFC9}" dt="2021-09-16T14:59:29.166" v="259" actId="20577"/>
          <ac:spMkLst>
            <pc:docMk/>
            <pc:sldMk cId="0" sldId="299"/>
            <ac:spMk id="3" creationId="{00000000-0000-0000-0000-000000000000}"/>
          </ac:spMkLst>
        </pc:spChg>
        <pc:spChg chg="mod">
          <ac:chgData name="Ramon Fabre Vernedas" userId="cded9d0a-5794-4425-aa69-e13ae1a0afe0" providerId="ADAL" clId="{4DBA8840-9429-47B3-B2DC-5C4FD545BFC9}" dt="2021-09-16T14:25:18.282" v="50"/>
          <ac:spMkLst>
            <pc:docMk/>
            <pc:sldMk cId="0" sldId="299"/>
            <ac:spMk id="4" creationId="{00000000-0000-0000-0000-000000000000}"/>
          </ac:spMkLst>
        </pc:spChg>
      </pc:sldChg>
      <pc:sldChg chg="modSp">
        <pc:chgData name="Ramon Fabre Vernedas" userId="cded9d0a-5794-4425-aa69-e13ae1a0afe0" providerId="ADAL" clId="{4DBA8840-9429-47B3-B2DC-5C4FD545BFC9}" dt="2021-09-16T14:25:18.282" v="50"/>
        <pc:sldMkLst>
          <pc:docMk/>
          <pc:sldMk cId="189664946" sldId="300"/>
        </pc:sldMkLst>
        <pc:spChg chg="mod">
          <ac:chgData name="Ramon Fabre Vernedas" userId="cded9d0a-5794-4425-aa69-e13ae1a0afe0" providerId="ADAL" clId="{4DBA8840-9429-47B3-B2DC-5C4FD545BFC9}" dt="2021-09-16T14:25:18.282" v="50"/>
          <ac:spMkLst>
            <pc:docMk/>
            <pc:sldMk cId="189664946" sldId="300"/>
            <ac:spMk id="2" creationId="{5D608C91-F671-41FA-9A91-11FB70C1AD61}"/>
          </ac:spMkLst>
        </pc:spChg>
        <pc:spChg chg="mod">
          <ac:chgData name="Ramon Fabre Vernedas" userId="cded9d0a-5794-4425-aa69-e13ae1a0afe0" providerId="ADAL" clId="{4DBA8840-9429-47B3-B2DC-5C4FD545BFC9}" dt="2021-09-16T14:25:18.282" v="50"/>
          <ac:spMkLst>
            <pc:docMk/>
            <pc:sldMk cId="189664946" sldId="300"/>
            <ac:spMk id="3" creationId="{E3CC174B-9E59-4914-B514-EE8C06992A6D}"/>
          </ac:spMkLst>
        </pc:spChg>
      </pc:sldChg>
      <pc:sldChg chg="modSp">
        <pc:chgData name="Ramon Fabre Vernedas" userId="cded9d0a-5794-4425-aa69-e13ae1a0afe0" providerId="ADAL" clId="{4DBA8840-9429-47B3-B2DC-5C4FD545BFC9}" dt="2021-09-16T14:25:18.282" v="50"/>
        <pc:sldMkLst>
          <pc:docMk/>
          <pc:sldMk cId="235826190" sldId="301"/>
        </pc:sldMkLst>
        <pc:spChg chg="mod">
          <ac:chgData name="Ramon Fabre Vernedas" userId="cded9d0a-5794-4425-aa69-e13ae1a0afe0" providerId="ADAL" clId="{4DBA8840-9429-47B3-B2DC-5C4FD545BFC9}" dt="2021-09-16T14:25:18.282" v="50"/>
          <ac:spMkLst>
            <pc:docMk/>
            <pc:sldMk cId="235826190" sldId="301"/>
            <ac:spMk id="2" creationId="{649C5336-B573-4234-8ADD-2575493D40D0}"/>
          </ac:spMkLst>
        </pc:spChg>
        <pc:spChg chg="mod">
          <ac:chgData name="Ramon Fabre Vernedas" userId="cded9d0a-5794-4425-aa69-e13ae1a0afe0" providerId="ADAL" clId="{4DBA8840-9429-47B3-B2DC-5C4FD545BFC9}" dt="2021-09-16T14:25:18.282" v="50"/>
          <ac:spMkLst>
            <pc:docMk/>
            <pc:sldMk cId="235826190" sldId="301"/>
            <ac:spMk id="3" creationId="{4EF1EB65-865F-4314-9006-72232FE883C2}"/>
          </ac:spMkLst>
        </pc:spChg>
      </pc:sldChg>
      <pc:sldChg chg="modSp">
        <pc:chgData name="Ramon Fabre Vernedas" userId="cded9d0a-5794-4425-aa69-e13ae1a0afe0" providerId="ADAL" clId="{4DBA8840-9429-47B3-B2DC-5C4FD545BFC9}" dt="2021-09-16T14:25:18.282" v="50"/>
        <pc:sldMkLst>
          <pc:docMk/>
          <pc:sldMk cId="175526956" sldId="302"/>
        </pc:sldMkLst>
        <pc:spChg chg="mod">
          <ac:chgData name="Ramon Fabre Vernedas" userId="cded9d0a-5794-4425-aa69-e13ae1a0afe0" providerId="ADAL" clId="{4DBA8840-9429-47B3-B2DC-5C4FD545BFC9}" dt="2021-09-16T14:25:18.282" v="50"/>
          <ac:spMkLst>
            <pc:docMk/>
            <pc:sldMk cId="175526956" sldId="302"/>
            <ac:spMk id="2" creationId="{6AE3EF5E-444C-4916-AA86-CD9F93222BF3}"/>
          </ac:spMkLst>
        </pc:spChg>
        <pc:spChg chg="mod">
          <ac:chgData name="Ramon Fabre Vernedas" userId="cded9d0a-5794-4425-aa69-e13ae1a0afe0" providerId="ADAL" clId="{4DBA8840-9429-47B3-B2DC-5C4FD545BFC9}" dt="2021-09-16T14:25:18.282" v="50"/>
          <ac:spMkLst>
            <pc:docMk/>
            <pc:sldMk cId="175526956" sldId="302"/>
            <ac:spMk id="3" creationId="{089A1551-0CE0-4E21-A64A-2EC59785AA00}"/>
          </ac:spMkLst>
        </pc:spChg>
      </pc:sldChg>
      <pc:sldChg chg="modSp">
        <pc:chgData name="Ramon Fabre Vernedas" userId="cded9d0a-5794-4425-aa69-e13ae1a0afe0" providerId="ADAL" clId="{4DBA8840-9429-47B3-B2DC-5C4FD545BFC9}" dt="2021-09-16T14:25:18.282" v="50"/>
        <pc:sldMkLst>
          <pc:docMk/>
          <pc:sldMk cId="3951812194" sldId="303"/>
        </pc:sldMkLst>
        <pc:spChg chg="mod">
          <ac:chgData name="Ramon Fabre Vernedas" userId="cded9d0a-5794-4425-aa69-e13ae1a0afe0" providerId="ADAL" clId="{4DBA8840-9429-47B3-B2DC-5C4FD545BFC9}" dt="2021-09-16T14:25:18.282" v="50"/>
          <ac:spMkLst>
            <pc:docMk/>
            <pc:sldMk cId="3951812194" sldId="303"/>
            <ac:spMk id="2" creationId="{74B31F73-E30A-4A9C-B414-3FBE50C1695C}"/>
          </ac:spMkLst>
        </pc:spChg>
        <pc:spChg chg="mod">
          <ac:chgData name="Ramon Fabre Vernedas" userId="cded9d0a-5794-4425-aa69-e13ae1a0afe0" providerId="ADAL" clId="{4DBA8840-9429-47B3-B2DC-5C4FD545BFC9}" dt="2021-09-16T14:25:18.282" v="50"/>
          <ac:spMkLst>
            <pc:docMk/>
            <pc:sldMk cId="3951812194" sldId="303"/>
            <ac:spMk id="3" creationId="{D08434CA-5298-4234-A0EC-24DB8954F8CB}"/>
          </ac:spMkLst>
        </pc:spChg>
      </pc:sldChg>
      <pc:sldChg chg="modSp">
        <pc:chgData name="Ramon Fabre Vernedas" userId="cded9d0a-5794-4425-aa69-e13ae1a0afe0" providerId="ADAL" clId="{4DBA8840-9429-47B3-B2DC-5C4FD545BFC9}" dt="2021-09-16T14:25:18.282" v="50"/>
        <pc:sldMkLst>
          <pc:docMk/>
          <pc:sldMk cId="653193903" sldId="304"/>
        </pc:sldMkLst>
        <pc:spChg chg="mod">
          <ac:chgData name="Ramon Fabre Vernedas" userId="cded9d0a-5794-4425-aa69-e13ae1a0afe0" providerId="ADAL" clId="{4DBA8840-9429-47B3-B2DC-5C4FD545BFC9}" dt="2021-09-16T14:25:18.282" v="50"/>
          <ac:spMkLst>
            <pc:docMk/>
            <pc:sldMk cId="653193903" sldId="304"/>
            <ac:spMk id="2" creationId="{087D904C-813D-4AE6-A310-9AD89902F232}"/>
          </ac:spMkLst>
        </pc:spChg>
        <pc:spChg chg="mod">
          <ac:chgData name="Ramon Fabre Vernedas" userId="cded9d0a-5794-4425-aa69-e13ae1a0afe0" providerId="ADAL" clId="{4DBA8840-9429-47B3-B2DC-5C4FD545BFC9}" dt="2021-09-16T14:25:18.282" v="50"/>
          <ac:spMkLst>
            <pc:docMk/>
            <pc:sldMk cId="653193903" sldId="304"/>
            <ac:spMk id="3" creationId="{1D911B6E-37C2-4AA0-AF7F-DE2023AB61EB}"/>
          </ac:spMkLst>
        </pc:spChg>
      </pc:sldChg>
      <pc:sldChg chg="modSp">
        <pc:chgData name="Ramon Fabre Vernedas" userId="cded9d0a-5794-4425-aa69-e13ae1a0afe0" providerId="ADAL" clId="{4DBA8840-9429-47B3-B2DC-5C4FD545BFC9}" dt="2021-09-16T14:25:18.282" v="50"/>
        <pc:sldMkLst>
          <pc:docMk/>
          <pc:sldMk cId="2952813867" sldId="305"/>
        </pc:sldMkLst>
        <pc:spChg chg="mod">
          <ac:chgData name="Ramon Fabre Vernedas" userId="cded9d0a-5794-4425-aa69-e13ae1a0afe0" providerId="ADAL" clId="{4DBA8840-9429-47B3-B2DC-5C4FD545BFC9}" dt="2021-09-16T14:25:18.282" v="50"/>
          <ac:spMkLst>
            <pc:docMk/>
            <pc:sldMk cId="2952813867" sldId="305"/>
            <ac:spMk id="2" creationId="{625245CD-A16E-4589-A842-C181F08A52B0}"/>
          </ac:spMkLst>
        </pc:spChg>
        <pc:spChg chg="mod">
          <ac:chgData name="Ramon Fabre Vernedas" userId="cded9d0a-5794-4425-aa69-e13ae1a0afe0" providerId="ADAL" clId="{4DBA8840-9429-47B3-B2DC-5C4FD545BFC9}" dt="2021-09-16T14:25:18.282" v="50"/>
          <ac:spMkLst>
            <pc:docMk/>
            <pc:sldMk cId="2952813867" sldId="305"/>
            <ac:spMk id="3" creationId="{5F4D5319-FBE0-4A8A-956D-79A96DCE449D}"/>
          </ac:spMkLst>
        </pc:spChg>
      </pc:sldChg>
      <pc:sldChg chg="modSp">
        <pc:chgData name="Ramon Fabre Vernedas" userId="cded9d0a-5794-4425-aa69-e13ae1a0afe0" providerId="ADAL" clId="{4DBA8840-9429-47B3-B2DC-5C4FD545BFC9}" dt="2021-09-16T14:25:18.282" v="50"/>
        <pc:sldMkLst>
          <pc:docMk/>
          <pc:sldMk cId="1845460052" sldId="306"/>
        </pc:sldMkLst>
        <pc:spChg chg="mod">
          <ac:chgData name="Ramon Fabre Vernedas" userId="cded9d0a-5794-4425-aa69-e13ae1a0afe0" providerId="ADAL" clId="{4DBA8840-9429-47B3-B2DC-5C4FD545BFC9}" dt="2021-09-16T14:25:18.282" v="50"/>
          <ac:spMkLst>
            <pc:docMk/>
            <pc:sldMk cId="1845460052" sldId="306"/>
            <ac:spMk id="2" creationId="{6E70459D-936D-4AF4-BB61-1B1F1ED31F2B}"/>
          </ac:spMkLst>
        </pc:spChg>
        <pc:spChg chg="mod">
          <ac:chgData name="Ramon Fabre Vernedas" userId="cded9d0a-5794-4425-aa69-e13ae1a0afe0" providerId="ADAL" clId="{4DBA8840-9429-47B3-B2DC-5C4FD545BFC9}" dt="2021-09-16T14:25:18.282" v="50"/>
          <ac:spMkLst>
            <pc:docMk/>
            <pc:sldMk cId="1845460052" sldId="306"/>
            <ac:spMk id="3" creationId="{70F80449-5499-4CD2-A20D-ECACF662E5B3}"/>
          </ac:spMkLst>
        </pc:spChg>
      </pc:sldChg>
      <pc:sldChg chg="modSp">
        <pc:chgData name="Ramon Fabre Vernedas" userId="cded9d0a-5794-4425-aa69-e13ae1a0afe0" providerId="ADAL" clId="{4DBA8840-9429-47B3-B2DC-5C4FD545BFC9}" dt="2021-09-16T14:25:18.282" v="50"/>
        <pc:sldMkLst>
          <pc:docMk/>
          <pc:sldMk cId="0" sldId="438"/>
        </pc:sldMkLst>
        <pc:spChg chg="mod">
          <ac:chgData name="Ramon Fabre Vernedas" userId="cded9d0a-5794-4425-aa69-e13ae1a0afe0" providerId="ADAL" clId="{4DBA8840-9429-47B3-B2DC-5C4FD545BFC9}" dt="2021-09-16T14:25:18.282" v="50"/>
          <ac:spMkLst>
            <pc:docMk/>
            <pc:sldMk cId="0" sldId="438"/>
            <ac:spMk id="6146" creationId="{CAA0798B-6E91-4048-9546-6EB59A6A2541}"/>
          </ac:spMkLst>
        </pc:spChg>
      </pc:sldChg>
      <pc:sldChg chg="modSp">
        <pc:chgData name="Ramon Fabre Vernedas" userId="cded9d0a-5794-4425-aa69-e13ae1a0afe0" providerId="ADAL" clId="{4DBA8840-9429-47B3-B2DC-5C4FD545BFC9}" dt="2021-09-16T14:25:18.282" v="50"/>
        <pc:sldMkLst>
          <pc:docMk/>
          <pc:sldMk cId="2245771129" sldId="439"/>
        </pc:sldMkLst>
        <pc:spChg chg="mod">
          <ac:chgData name="Ramon Fabre Vernedas" userId="cded9d0a-5794-4425-aa69-e13ae1a0afe0" providerId="ADAL" clId="{4DBA8840-9429-47B3-B2DC-5C4FD545BFC9}" dt="2021-09-16T14:25:18.282" v="50"/>
          <ac:spMkLst>
            <pc:docMk/>
            <pc:sldMk cId="2245771129" sldId="439"/>
            <ac:spMk id="3" creationId="{C722E719-95EB-4DFE-A5F1-C4F4BAE554C8}"/>
          </ac:spMkLst>
        </pc:spChg>
      </pc:sldChg>
      <pc:sldChg chg="modSp">
        <pc:chgData name="Ramon Fabre Vernedas" userId="cded9d0a-5794-4425-aa69-e13ae1a0afe0" providerId="ADAL" clId="{4DBA8840-9429-47B3-B2DC-5C4FD545BFC9}" dt="2021-09-16T14:25:18.282" v="50"/>
        <pc:sldMkLst>
          <pc:docMk/>
          <pc:sldMk cId="3707814971" sldId="440"/>
        </pc:sldMkLst>
        <pc:spChg chg="mod">
          <ac:chgData name="Ramon Fabre Vernedas" userId="cded9d0a-5794-4425-aa69-e13ae1a0afe0" providerId="ADAL" clId="{4DBA8840-9429-47B3-B2DC-5C4FD545BFC9}" dt="2021-09-16T14:25:18.282" v="50"/>
          <ac:spMkLst>
            <pc:docMk/>
            <pc:sldMk cId="3707814971" sldId="440"/>
            <ac:spMk id="4" creationId="{9D0E2BBA-6F7F-474D-91F8-C35532EF19CD}"/>
          </ac:spMkLst>
        </pc:spChg>
      </pc:sldChg>
      <pc:sldChg chg="addSp delSp modSp mod ord">
        <pc:chgData name="Ramon Fabre Vernedas" userId="cded9d0a-5794-4425-aa69-e13ae1a0afe0" providerId="ADAL" clId="{4DBA8840-9429-47B3-B2DC-5C4FD545BFC9}" dt="2021-09-16T14:57:25.500" v="242"/>
        <pc:sldMkLst>
          <pc:docMk/>
          <pc:sldMk cId="619783786" sldId="441"/>
        </pc:sldMkLst>
        <pc:spChg chg="add mod">
          <ac:chgData name="Ramon Fabre Vernedas" userId="cded9d0a-5794-4425-aa69-e13ae1a0afe0" providerId="ADAL" clId="{4DBA8840-9429-47B3-B2DC-5C4FD545BFC9}" dt="2021-09-16T14:57:12.760" v="241" actId="1076"/>
          <ac:spMkLst>
            <pc:docMk/>
            <pc:sldMk cId="619783786" sldId="441"/>
            <ac:spMk id="8" creationId="{F90325D8-519C-417B-BBC2-8BADDD23151D}"/>
          </ac:spMkLst>
        </pc:spChg>
        <pc:spChg chg="del mod">
          <ac:chgData name="Ramon Fabre Vernedas" userId="cded9d0a-5794-4425-aa69-e13ae1a0afe0" providerId="ADAL" clId="{4DBA8840-9429-47B3-B2DC-5C4FD545BFC9}" dt="2021-09-16T14:51:37.519" v="229" actId="21"/>
          <ac:spMkLst>
            <pc:docMk/>
            <pc:sldMk cId="619783786" sldId="441"/>
            <ac:spMk id="10243" creationId="{3A17DD69-CBC8-47B0-BD05-365A287B913E}"/>
          </ac:spMkLst>
        </pc:spChg>
        <pc:spChg chg="del mod">
          <ac:chgData name="Ramon Fabre Vernedas" userId="cded9d0a-5794-4425-aa69-e13ae1a0afe0" providerId="ADAL" clId="{4DBA8840-9429-47B3-B2DC-5C4FD545BFC9}" dt="2021-09-16T14:51:37.519" v="229" actId="21"/>
          <ac:spMkLst>
            <pc:docMk/>
            <pc:sldMk cId="619783786" sldId="441"/>
            <ac:spMk id="10244" creationId="{A274EA00-ABE5-4854-A07D-5A1E15B8F621}"/>
          </ac:spMkLst>
        </pc:spChg>
        <pc:spChg chg="del mod">
          <ac:chgData name="Ramon Fabre Vernedas" userId="cded9d0a-5794-4425-aa69-e13ae1a0afe0" providerId="ADAL" clId="{4DBA8840-9429-47B3-B2DC-5C4FD545BFC9}" dt="2021-09-16T14:51:37.519" v="229" actId="21"/>
          <ac:spMkLst>
            <pc:docMk/>
            <pc:sldMk cId="619783786" sldId="441"/>
            <ac:spMk id="10245" creationId="{CA25BE5F-9260-4AE0-9F78-54997D4E9F09}"/>
          </ac:spMkLst>
        </pc:spChg>
        <pc:spChg chg="del">
          <ac:chgData name="Ramon Fabre Vernedas" userId="cded9d0a-5794-4425-aa69-e13ae1a0afe0" providerId="ADAL" clId="{4DBA8840-9429-47B3-B2DC-5C4FD545BFC9}" dt="2021-09-16T14:51:30.339" v="228" actId="21"/>
          <ac:spMkLst>
            <pc:docMk/>
            <pc:sldMk cId="619783786" sldId="441"/>
            <ac:spMk id="34818" creationId="{D7D8474E-C32A-46DC-AD95-916B17476C90}"/>
          </ac:spMkLst>
        </pc:spChg>
        <pc:picChg chg="add mod">
          <ac:chgData name="Ramon Fabre Vernedas" userId="cded9d0a-5794-4425-aa69-e13ae1a0afe0" providerId="ADAL" clId="{4DBA8840-9429-47B3-B2DC-5C4FD545BFC9}" dt="2021-09-16T14:57:25.500" v="242"/>
          <ac:picMkLst>
            <pc:docMk/>
            <pc:sldMk cId="619783786" sldId="441"/>
            <ac:picMk id="9" creationId="{0838DC4B-D3F3-4B35-ACD1-BB24B97792D4}"/>
          </ac:picMkLst>
        </pc:picChg>
        <pc:picChg chg="del mod">
          <ac:chgData name="Ramon Fabre Vernedas" userId="cded9d0a-5794-4425-aa69-e13ae1a0afe0" providerId="ADAL" clId="{4DBA8840-9429-47B3-B2DC-5C4FD545BFC9}" dt="2021-09-16T14:51:37.519" v="229" actId="21"/>
          <ac:picMkLst>
            <pc:docMk/>
            <pc:sldMk cId="619783786" sldId="441"/>
            <ac:picMk id="34819" creationId="{A73907CC-EF42-49AD-81B3-D3160D4D041B}"/>
          </ac:picMkLst>
        </pc:picChg>
      </pc:sldChg>
      <pc:sldChg chg="del">
        <pc:chgData name="Ramon Fabre Vernedas" userId="cded9d0a-5794-4425-aa69-e13ae1a0afe0" providerId="ADAL" clId="{4DBA8840-9429-47B3-B2DC-5C4FD545BFC9}" dt="2021-09-16T14:39:59.299" v="107" actId="2696"/>
        <pc:sldMkLst>
          <pc:docMk/>
          <pc:sldMk cId="3007875027" sldId="442"/>
        </pc:sldMkLst>
      </pc:sldChg>
      <pc:sldChg chg="del">
        <pc:chgData name="Ramon Fabre Vernedas" userId="cded9d0a-5794-4425-aa69-e13ae1a0afe0" providerId="ADAL" clId="{4DBA8840-9429-47B3-B2DC-5C4FD545BFC9}" dt="2021-09-16T15:21:15.665" v="691" actId="2696"/>
        <pc:sldMkLst>
          <pc:docMk/>
          <pc:sldMk cId="2798242547" sldId="443"/>
        </pc:sldMkLst>
      </pc:sldChg>
      <pc:sldChg chg="modSp mod ord">
        <pc:chgData name="Ramon Fabre Vernedas" userId="cded9d0a-5794-4425-aa69-e13ae1a0afe0" providerId="ADAL" clId="{4DBA8840-9429-47B3-B2DC-5C4FD545BFC9}" dt="2021-09-16T15:22:44.272" v="817" actId="20577"/>
        <pc:sldMkLst>
          <pc:docMk/>
          <pc:sldMk cId="2418205323" sldId="444"/>
        </pc:sldMkLst>
        <pc:spChg chg="mod">
          <ac:chgData name="Ramon Fabre Vernedas" userId="cded9d0a-5794-4425-aa69-e13ae1a0afe0" providerId="ADAL" clId="{4DBA8840-9429-47B3-B2DC-5C4FD545BFC9}" dt="2021-09-16T15:21:52.112" v="720" actId="20577"/>
          <ac:spMkLst>
            <pc:docMk/>
            <pc:sldMk cId="2418205323" sldId="444"/>
            <ac:spMk id="71682" creationId="{F58D61FE-2F34-4DAB-8A9E-1A063E1EA25A}"/>
          </ac:spMkLst>
        </pc:spChg>
        <pc:spChg chg="mod">
          <ac:chgData name="Ramon Fabre Vernedas" userId="cded9d0a-5794-4425-aa69-e13ae1a0afe0" providerId="ADAL" clId="{4DBA8840-9429-47B3-B2DC-5C4FD545BFC9}" dt="2021-09-16T15:22:44.272" v="817" actId="20577"/>
          <ac:spMkLst>
            <pc:docMk/>
            <pc:sldMk cId="2418205323" sldId="444"/>
            <ac:spMk id="71683" creationId="{ECC5CB02-5573-4479-81C3-88C395CB4304}"/>
          </ac:spMkLst>
        </pc:spChg>
      </pc:sldChg>
      <pc:sldChg chg="addSp delSp modSp">
        <pc:chgData name="Ramon Fabre Vernedas" userId="cded9d0a-5794-4425-aa69-e13ae1a0afe0" providerId="ADAL" clId="{4DBA8840-9429-47B3-B2DC-5C4FD545BFC9}" dt="2021-09-16T15:32:24.328" v="911"/>
        <pc:sldMkLst>
          <pc:docMk/>
          <pc:sldMk cId="2920994319" sldId="445"/>
        </pc:sldMkLst>
        <pc:spChg chg="add mod">
          <ac:chgData name="Ramon Fabre Vernedas" userId="cded9d0a-5794-4425-aa69-e13ae1a0afe0" providerId="ADAL" clId="{4DBA8840-9429-47B3-B2DC-5C4FD545BFC9}" dt="2021-09-16T15:32:24.328" v="911"/>
          <ac:spMkLst>
            <pc:docMk/>
            <pc:sldMk cId="2920994319" sldId="445"/>
            <ac:spMk id="4" creationId="{C5570AFB-37E2-4F61-ABC8-6F60DB87B658}"/>
          </ac:spMkLst>
        </pc:spChg>
        <pc:spChg chg="add mod">
          <ac:chgData name="Ramon Fabre Vernedas" userId="cded9d0a-5794-4425-aa69-e13ae1a0afe0" providerId="ADAL" clId="{4DBA8840-9429-47B3-B2DC-5C4FD545BFC9}" dt="2021-09-16T15:32:24.328" v="911"/>
          <ac:spMkLst>
            <pc:docMk/>
            <pc:sldMk cId="2920994319" sldId="445"/>
            <ac:spMk id="5" creationId="{88CEA5B9-AAD7-4AA3-9A85-C49E805218F2}"/>
          </ac:spMkLst>
        </pc:spChg>
        <pc:spChg chg="add mod">
          <ac:chgData name="Ramon Fabre Vernedas" userId="cded9d0a-5794-4425-aa69-e13ae1a0afe0" providerId="ADAL" clId="{4DBA8840-9429-47B3-B2DC-5C4FD545BFC9}" dt="2021-09-16T15:32:24.328" v="911"/>
          <ac:spMkLst>
            <pc:docMk/>
            <pc:sldMk cId="2920994319" sldId="445"/>
            <ac:spMk id="6" creationId="{23AF6084-3708-4046-B4D5-3BA22B742481}"/>
          </ac:spMkLst>
        </pc:spChg>
        <pc:spChg chg="add mod">
          <ac:chgData name="Ramon Fabre Vernedas" userId="cded9d0a-5794-4425-aa69-e13ae1a0afe0" providerId="ADAL" clId="{4DBA8840-9429-47B3-B2DC-5C4FD545BFC9}" dt="2021-09-16T15:32:24.328" v="911"/>
          <ac:spMkLst>
            <pc:docMk/>
            <pc:sldMk cId="2920994319" sldId="445"/>
            <ac:spMk id="7" creationId="{DEB7BF61-F84B-4F90-A253-4924EAC75996}"/>
          </ac:spMkLst>
        </pc:spChg>
        <pc:spChg chg="del">
          <ac:chgData name="Ramon Fabre Vernedas" userId="cded9d0a-5794-4425-aa69-e13ae1a0afe0" providerId="ADAL" clId="{4DBA8840-9429-47B3-B2DC-5C4FD545BFC9}" dt="2021-09-16T15:31:13.577" v="904" actId="21"/>
          <ac:spMkLst>
            <pc:docMk/>
            <pc:sldMk cId="2920994319" sldId="445"/>
            <ac:spMk id="79874" creationId="{44C1201F-C6FA-4A97-816A-587054F11A84}"/>
          </ac:spMkLst>
        </pc:spChg>
        <pc:spChg chg="del">
          <ac:chgData name="Ramon Fabre Vernedas" userId="cded9d0a-5794-4425-aa69-e13ae1a0afe0" providerId="ADAL" clId="{4DBA8840-9429-47B3-B2DC-5C4FD545BFC9}" dt="2021-09-16T15:31:10.117" v="903" actId="21"/>
          <ac:spMkLst>
            <pc:docMk/>
            <pc:sldMk cId="2920994319" sldId="445"/>
            <ac:spMk id="79875" creationId="{51425476-F722-4F74-8B36-046FE4575B34}"/>
          </ac:spMkLst>
        </pc:spChg>
      </pc:sldChg>
      <pc:sldChg chg="addSp delSp modSp del mod">
        <pc:chgData name="Ramon Fabre Vernedas" userId="cded9d0a-5794-4425-aa69-e13ae1a0afe0" providerId="ADAL" clId="{4DBA8840-9429-47B3-B2DC-5C4FD545BFC9}" dt="2021-09-16T15:15:44.014" v="676" actId="2696"/>
        <pc:sldMkLst>
          <pc:docMk/>
          <pc:sldMk cId="3769406362" sldId="446"/>
        </pc:sldMkLst>
        <pc:spChg chg="mod">
          <ac:chgData name="Ramon Fabre Vernedas" userId="cded9d0a-5794-4425-aa69-e13ae1a0afe0" providerId="ADAL" clId="{4DBA8840-9429-47B3-B2DC-5C4FD545BFC9}" dt="2021-09-16T14:25:18.282" v="50"/>
          <ac:spMkLst>
            <pc:docMk/>
            <pc:sldMk cId="3769406362" sldId="446"/>
            <ac:spMk id="2" creationId="{E73DD31D-178C-46A5-8CAA-88008F165AB9}"/>
          </ac:spMkLst>
        </pc:spChg>
        <pc:picChg chg="add del">
          <ac:chgData name="Ramon Fabre Vernedas" userId="cded9d0a-5794-4425-aa69-e13ae1a0afe0" providerId="ADAL" clId="{4DBA8840-9429-47B3-B2DC-5C4FD545BFC9}" dt="2021-09-16T15:12:54.746" v="656" actId="21"/>
          <ac:picMkLst>
            <pc:docMk/>
            <pc:sldMk cId="3769406362" sldId="446"/>
            <ac:picMk id="5" creationId="{F8EE14CC-6016-4282-8E56-C69E72D223C4}"/>
          </ac:picMkLst>
        </pc:picChg>
      </pc:sldChg>
      <pc:sldChg chg="addSp delSp modSp mod">
        <pc:chgData name="Ramon Fabre Vernedas" userId="cded9d0a-5794-4425-aa69-e13ae1a0afe0" providerId="ADAL" clId="{4DBA8840-9429-47B3-B2DC-5C4FD545BFC9}" dt="2021-09-16T15:31:29.498" v="906"/>
        <pc:sldMkLst>
          <pc:docMk/>
          <pc:sldMk cId="4103880679" sldId="447"/>
        </pc:sldMkLst>
        <pc:spChg chg="mod">
          <ac:chgData name="Ramon Fabre Vernedas" userId="cded9d0a-5794-4425-aa69-e13ae1a0afe0" providerId="ADAL" clId="{4DBA8840-9429-47B3-B2DC-5C4FD545BFC9}" dt="2021-09-16T14:25:18.282" v="50"/>
          <ac:spMkLst>
            <pc:docMk/>
            <pc:sldMk cId="4103880679" sldId="447"/>
            <ac:spMk id="2" creationId="{31C32485-76EC-415B-9AF8-B7A8C82A2CB7}"/>
          </ac:spMkLst>
        </pc:spChg>
        <pc:spChg chg="add mod">
          <ac:chgData name="Ramon Fabre Vernedas" userId="cded9d0a-5794-4425-aa69-e13ae1a0afe0" providerId="ADAL" clId="{4DBA8840-9429-47B3-B2DC-5C4FD545BFC9}" dt="2021-09-16T15:31:29.498" v="906"/>
          <ac:spMkLst>
            <pc:docMk/>
            <pc:sldMk cId="4103880679" sldId="447"/>
            <ac:spMk id="5" creationId="{D8EC46A5-FD4C-4EE8-99D3-34C04C9C5923}"/>
          </ac:spMkLst>
        </pc:spChg>
        <pc:spChg chg="add mod">
          <ac:chgData name="Ramon Fabre Vernedas" userId="cded9d0a-5794-4425-aa69-e13ae1a0afe0" providerId="ADAL" clId="{4DBA8840-9429-47B3-B2DC-5C4FD545BFC9}" dt="2021-09-16T15:31:29.498" v="906"/>
          <ac:spMkLst>
            <pc:docMk/>
            <pc:sldMk cId="4103880679" sldId="447"/>
            <ac:spMk id="6" creationId="{4E84D9AE-9473-4CA1-AA60-3C804516C0DE}"/>
          </ac:spMkLst>
        </pc:spChg>
        <pc:spChg chg="add mod">
          <ac:chgData name="Ramon Fabre Vernedas" userId="cded9d0a-5794-4425-aa69-e13ae1a0afe0" providerId="ADAL" clId="{4DBA8840-9429-47B3-B2DC-5C4FD545BFC9}" dt="2021-09-16T15:31:29.498" v="906"/>
          <ac:spMkLst>
            <pc:docMk/>
            <pc:sldMk cId="4103880679" sldId="447"/>
            <ac:spMk id="8" creationId="{86325B24-01BD-4911-BAE9-5A77B26E7C01}"/>
          </ac:spMkLst>
        </pc:spChg>
        <pc:picChg chg="del">
          <ac:chgData name="Ramon Fabre Vernedas" userId="cded9d0a-5794-4425-aa69-e13ae1a0afe0" providerId="ADAL" clId="{4DBA8840-9429-47B3-B2DC-5C4FD545BFC9}" dt="2021-09-16T15:15:58.018" v="677" actId="21"/>
          <ac:picMkLst>
            <pc:docMk/>
            <pc:sldMk cId="4103880679" sldId="447"/>
            <ac:picMk id="4" creationId="{319CC939-2C76-41F9-8578-725AF717020B}"/>
          </ac:picMkLst>
        </pc:picChg>
        <pc:picChg chg="add mod">
          <ac:chgData name="Ramon Fabre Vernedas" userId="cded9d0a-5794-4425-aa69-e13ae1a0afe0" providerId="ADAL" clId="{4DBA8840-9429-47B3-B2DC-5C4FD545BFC9}" dt="2021-09-16T15:31:29.498" v="906"/>
          <ac:picMkLst>
            <pc:docMk/>
            <pc:sldMk cId="4103880679" sldId="447"/>
            <ac:picMk id="7" creationId="{5F079B1A-606E-4BED-932D-8526F67ED1CD}"/>
          </ac:picMkLst>
        </pc:picChg>
      </pc:sldChg>
      <pc:sldChg chg="modSp del">
        <pc:chgData name="Ramon Fabre Vernedas" userId="cded9d0a-5794-4425-aa69-e13ae1a0afe0" providerId="ADAL" clId="{4DBA8840-9429-47B3-B2DC-5C4FD545BFC9}" dt="2021-09-16T15:17:03.620" v="682" actId="2696"/>
        <pc:sldMkLst>
          <pc:docMk/>
          <pc:sldMk cId="633202616" sldId="448"/>
        </pc:sldMkLst>
        <pc:spChg chg="mod">
          <ac:chgData name="Ramon Fabre Vernedas" userId="cded9d0a-5794-4425-aa69-e13ae1a0afe0" providerId="ADAL" clId="{4DBA8840-9429-47B3-B2DC-5C4FD545BFC9}" dt="2021-09-16T14:25:18.282" v="50"/>
          <ac:spMkLst>
            <pc:docMk/>
            <pc:sldMk cId="633202616" sldId="448"/>
            <ac:spMk id="2" creationId="{31C32485-76EC-415B-9AF8-B7A8C82A2CB7}"/>
          </ac:spMkLst>
        </pc:spChg>
      </pc:sldChg>
      <pc:sldChg chg="modSp ord">
        <pc:chgData name="Ramon Fabre Vernedas" userId="cded9d0a-5794-4425-aa69-e13ae1a0afe0" providerId="ADAL" clId="{4DBA8840-9429-47B3-B2DC-5C4FD545BFC9}" dt="2021-09-16T15:16:35.307" v="679"/>
        <pc:sldMkLst>
          <pc:docMk/>
          <pc:sldMk cId="2605232048" sldId="449"/>
        </pc:sldMkLst>
        <pc:spChg chg="mod">
          <ac:chgData name="Ramon Fabre Vernedas" userId="cded9d0a-5794-4425-aa69-e13ae1a0afe0" providerId="ADAL" clId="{4DBA8840-9429-47B3-B2DC-5C4FD545BFC9}" dt="2021-09-16T14:25:18.282" v="50"/>
          <ac:spMkLst>
            <pc:docMk/>
            <pc:sldMk cId="2605232048" sldId="449"/>
            <ac:spMk id="2" creationId="{31C32485-76EC-415B-9AF8-B7A8C82A2CB7}"/>
          </ac:spMkLst>
        </pc:spChg>
      </pc:sldChg>
      <pc:sldChg chg="modSp ord">
        <pc:chgData name="Ramon Fabre Vernedas" userId="cded9d0a-5794-4425-aa69-e13ae1a0afe0" providerId="ADAL" clId="{4DBA8840-9429-47B3-B2DC-5C4FD545BFC9}" dt="2021-09-16T15:16:58.792" v="681"/>
        <pc:sldMkLst>
          <pc:docMk/>
          <pc:sldMk cId="492859197" sldId="450"/>
        </pc:sldMkLst>
        <pc:spChg chg="mod">
          <ac:chgData name="Ramon Fabre Vernedas" userId="cded9d0a-5794-4425-aa69-e13ae1a0afe0" providerId="ADAL" clId="{4DBA8840-9429-47B3-B2DC-5C4FD545BFC9}" dt="2021-09-16T14:25:18.282" v="50"/>
          <ac:spMkLst>
            <pc:docMk/>
            <pc:sldMk cId="492859197" sldId="450"/>
            <ac:spMk id="2" creationId="{31C32485-76EC-415B-9AF8-B7A8C82A2CB7}"/>
          </ac:spMkLst>
        </pc:spChg>
      </pc:sldChg>
      <pc:sldChg chg="modSp ord">
        <pc:chgData name="Ramon Fabre Vernedas" userId="cded9d0a-5794-4425-aa69-e13ae1a0afe0" providerId="ADAL" clId="{4DBA8840-9429-47B3-B2DC-5C4FD545BFC9}" dt="2021-09-16T15:36:31.997" v="939"/>
        <pc:sldMkLst>
          <pc:docMk/>
          <pc:sldMk cId="2974329112" sldId="451"/>
        </pc:sldMkLst>
        <pc:spChg chg="mod">
          <ac:chgData name="Ramon Fabre Vernedas" userId="cded9d0a-5794-4425-aa69-e13ae1a0afe0" providerId="ADAL" clId="{4DBA8840-9429-47B3-B2DC-5C4FD545BFC9}" dt="2021-09-16T14:25:18.282" v="50"/>
          <ac:spMkLst>
            <pc:docMk/>
            <pc:sldMk cId="2974329112" sldId="451"/>
            <ac:spMk id="2" creationId="{CCBEE82D-00F1-4327-8801-D94DB89D30F6}"/>
          </ac:spMkLst>
        </pc:spChg>
      </pc:sldChg>
      <pc:sldChg chg="modSp ord">
        <pc:chgData name="Ramon Fabre Vernedas" userId="cded9d0a-5794-4425-aa69-e13ae1a0afe0" providerId="ADAL" clId="{4DBA8840-9429-47B3-B2DC-5C4FD545BFC9}" dt="2021-09-16T15:19:28.465" v="686"/>
        <pc:sldMkLst>
          <pc:docMk/>
          <pc:sldMk cId="2832493609" sldId="452"/>
        </pc:sldMkLst>
        <pc:spChg chg="mod">
          <ac:chgData name="Ramon Fabre Vernedas" userId="cded9d0a-5794-4425-aa69-e13ae1a0afe0" providerId="ADAL" clId="{4DBA8840-9429-47B3-B2DC-5C4FD545BFC9}" dt="2021-09-16T14:25:18.282" v="50"/>
          <ac:spMkLst>
            <pc:docMk/>
            <pc:sldMk cId="2832493609" sldId="452"/>
            <ac:spMk id="2" creationId="{C3B8A64C-6E43-4A43-B263-4FF386E64D70}"/>
          </ac:spMkLst>
        </pc:spChg>
      </pc:sldChg>
      <pc:sldChg chg="modSp mod ord">
        <pc:chgData name="Ramon Fabre Vernedas" userId="cded9d0a-5794-4425-aa69-e13ae1a0afe0" providerId="ADAL" clId="{4DBA8840-9429-47B3-B2DC-5C4FD545BFC9}" dt="2021-09-16T16:07:23.641" v="955" actId="1076"/>
        <pc:sldMkLst>
          <pc:docMk/>
          <pc:sldMk cId="57965308" sldId="453"/>
        </pc:sldMkLst>
        <pc:spChg chg="mod">
          <ac:chgData name="Ramon Fabre Vernedas" userId="cded9d0a-5794-4425-aa69-e13ae1a0afe0" providerId="ADAL" clId="{4DBA8840-9429-47B3-B2DC-5C4FD545BFC9}" dt="2021-09-16T14:25:18.282" v="50"/>
          <ac:spMkLst>
            <pc:docMk/>
            <pc:sldMk cId="57965308" sldId="453"/>
            <ac:spMk id="2" creationId="{2E5B4745-84B0-4234-867D-5A8C4A9F3316}"/>
          </ac:spMkLst>
        </pc:spChg>
        <pc:picChg chg="mod">
          <ac:chgData name="Ramon Fabre Vernedas" userId="cded9d0a-5794-4425-aa69-e13ae1a0afe0" providerId="ADAL" clId="{4DBA8840-9429-47B3-B2DC-5C4FD545BFC9}" dt="2021-09-16T16:07:23.641" v="955" actId="1076"/>
          <ac:picMkLst>
            <pc:docMk/>
            <pc:sldMk cId="57965308" sldId="453"/>
            <ac:picMk id="4" creationId="{92F9F059-9466-48DC-B7A8-89097ADFB5E9}"/>
          </ac:picMkLst>
        </pc:picChg>
      </pc:sldChg>
      <pc:sldChg chg="modSp del ord">
        <pc:chgData name="Ramon Fabre Vernedas" userId="cded9d0a-5794-4425-aa69-e13ae1a0afe0" providerId="ADAL" clId="{4DBA8840-9429-47B3-B2DC-5C4FD545BFC9}" dt="2021-09-16T15:55:14.445" v="940" actId="2696"/>
        <pc:sldMkLst>
          <pc:docMk/>
          <pc:sldMk cId="1017507073" sldId="454"/>
        </pc:sldMkLst>
        <pc:spChg chg="mod">
          <ac:chgData name="Ramon Fabre Vernedas" userId="cded9d0a-5794-4425-aa69-e13ae1a0afe0" providerId="ADAL" clId="{4DBA8840-9429-47B3-B2DC-5C4FD545BFC9}" dt="2021-09-16T14:25:18.282" v="50"/>
          <ac:spMkLst>
            <pc:docMk/>
            <pc:sldMk cId="1017507073" sldId="454"/>
            <ac:spMk id="2" creationId="{7F5B40F5-0523-4411-8EB3-8D47C9CC1995}"/>
          </ac:spMkLst>
        </pc:spChg>
      </pc:sldChg>
      <pc:sldChg chg="addSp delSp modSp mod">
        <pc:chgData name="Ramon Fabre Vernedas" userId="cded9d0a-5794-4425-aa69-e13ae1a0afe0" providerId="ADAL" clId="{4DBA8840-9429-47B3-B2DC-5C4FD545BFC9}" dt="2021-09-16T14:37:51.309" v="75" actId="1076"/>
        <pc:sldMkLst>
          <pc:docMk/>
          <pc:sldMk cId="1282655578" sldId="455"/>
        </pc:sldMkLst>
        <pc:spChg chg="mod">
          <ac:chgData name="Ramon Fabre Vernedas" userId="cded9d0a-5794-4425-aa69-e13ae1a0afe0" providerId="ADAL" clId="{4DBA8840-9429-47B3-B2DC-5C4FD545BFC9}" dt="2021-09-16T14:25:18.282" v="50"/>
          <ac:spMkLst>
            <pc:docMk/>
            <pc:sldMk cId="1282655578" sldId="455"/>
            <ac:spMk id="2" creationId="{A974290D-DACD-4000-93B4-9FFA7C664B4B}"/>
          </ac:spMkLst>
        </pc:spChg>
        <pc:spChg chg="add mod">
          <ac:chgData name="Ramon Fabre Vernedas" userId="cded9d0a-5794-4425-aa69-e13ae1a0afe0" providerId="ADAL" clId="{4DBA8840-9429-47B3-B2DC-5C4FD545BFC9}" dt="2021-09-16T14:37:51.309" v="75" actId="1076"/>
          <ac:spMkLst>
            <pc:docMk/>
            <pc:sldMk cId="1282655578" sldId="455"/>
            <ac:spMk id="6" creationId="{50AB5315-70DD-41D4-8B8E-EBC1F78EABCF}"/>
          </ac:spMkLst>
        </pc:spChg>
        <pc:picChg chg="del">
          <ac:chgData name="Ramon Fabre Vernedas" userId="cded9d0a-5794-4425-aa69-e13ae1a0afe0" providerId="ADAL" clId="{4DBA8840-9429-47B3-B2DC-5C4FD545BFC9}" dt="2021-09-16T14:35:10.778" v="60" actId="21"/>
          <ac:picMkLst>
            <pc:docMk/>
            <pc:sldMk cId="1282655578" sldId="455"/>
            <ac:picMk id="4" creationId="{76DEBA68-C97D-479E-828D-ED64613F85FC}"/>
          </ac:picMkLst>
        </pc:picChg>
        <pc:picChg chg="add mod">
          <ac:chgData name="Ramon Fabre Vernedas" userId="cded9d0a-5794-4425-aa69-e13ae1a0afe0" providerId="ADAL" clId="{4DBA8840-9429-47B3-B2DC-5C4FD545BFC9}" dt="2021-09-16T14:37:48.349" v="74" actId="1076"/>
          <ac:picMkLst>
            <pc:docMk/>
            <pc:sldMk cId="1282655578" sldId="455"/>
            <ac:picMk id="5" creationId="{50B17F92-DC56-4DDF-B0DC-D021B04D5D63}"/>
          </ac:picMkLst>
        </pc:picChg>
      </pc:sldChg>
      <pc:sldChg chg="addSp delSp modSp mod">
        <pc:chgData name="Ramon Fabre Vernedas" userId="cded9d0a-5794-4425-aa69-e13ae1a0afe0" providerId="ADAL" clId="{4DBA8840-9429-47B3-B2DC-5C4FD545BFC9}" dt="2021-09-16T14:55:52.018" v="235" actId="14100"/>
        <pc:sldMkLst>
          <pc:docMk/>
          <pc:sldMk cId="2786059646" sldId="456"/>
        </pc:sldMkLst>
        <pc:spChg chg="mod">
          <ac:chgData name="Ramon Fabre Vernedas" userId="cded9d0a-5794-4425-aa69-e13ae1a0afe0" providerId="ADAL" clId="{4DBA8840-9429-47B3-B2DC-5C4FD545BFC9}" dt="2021-09-16T14:25:18.282" v="50"/>
          <ac:spMkLst>
            <pc:docMk/>
            <pc:sldMk cId="2786059646" sldId="456"/>
            <ac:spMk id="2" creationId="{B99A8C58-821E-4C9D-9B5C-D2CEA75AA31B}"/>
          </ac:spMkLst>
        </pc:spChg>
        <pc:spChg chg="add mod">
          <ac:chgData name="Ramon Fabre Vernedas" userId="cded9d0a-5794-4425-aa69-e13ae1a0afe0" providerId="ADAL" clId="{4DBA8840-9429-47B3-B2DC-5C4FD545BFC9}" dt="2021-09-16T14:55:52.018" v="235" actId="14100"/>
          <ac:spMkLst>
            <pc:docMk/>
            <pc:sldMk cId="2786059646" sldId="456"/>
            <ac:spMk id="6" creationId="{4EA065AB-6A1B-404B-8222-FE5B185E47EE}"/>
          </ac:spMkLst>
        </pc:spChg>
        <pc:picChg chg="del">
          <ac:chgData name="Ramon Fabre Vernedas" userId="cded9d0a-5794-4425-aa69-e13ae1a0afe0" providerId="ADAL" clId="{4DBA8840-9429-47B3-B2DC-5C4FD545BFC9}" dt="2021-09-16T14:42:43.726" v="147" actId="21"/>
          <ac:picMkLst>
            <pc:docMk/>
            <pc:sldMk cId="2786059646" sldId="456"/>
            <ac:picMk id="4" creationId="{A823D19B-CB0B-4389-B21F-4A7D8F510586}"/>
          </ac:picMkLst>
        </pc:picChg>
        <pc:picChg chg="add mod">
          <ac:chgData name="Ramon Fabre Vernedas" userId="cded9d0a-5794-4425-aa69-e13ae1a0afe0" providerId="ADAL" clId="{4DBA8840-9429-47B3-B2DC-5C4FD545BFC9}" dt="2021-09-16T14:55:19.561" v="232"/>
          <ac:picMkLst>
            <pc:docMk/>
            <pc:sldMk cId="2786059646" sldId="456"/>
            <ac:picMk id="5" creationId="{62F302E9-D8C0-43D8-AB43-EA5315FF6AFA}"/>
          </ac:picMkLst>
        </pc:picChg>
      </pc:sldChg>
      <pc:sldChg chg="addSp delSp modSp mod">
        <pc:chgData name="Ramon Fabre Vernedas" userId="cded9d0a-5794-4425-aa69-e13ae1a0afe0" providerId="ADAL" clId="{4DBA8840-9429-47B3-B2DC-5C4FD545BFC9}" dt="2021-09-16T15:00:21.271" v="262" actId="14100"/>
        <pc:sldMkLst>
          <pc:docMk/>
          <pc:sldMk cId="4099863638" sldId="457"/>
        </pc:sldMkLst>
        <pc:spChg chg="mod">
          <ac:chgData name="Ramon Fabre Vernedas" userId="cded9d0a-5794-4425-aa69-e13ae1a0afe0" providerId="ADAL" clId="{4DBA8840-9429-47B3-B2DC-5C4FD545BFC9}" dt="2021-09-16T14:25:18.282" v="50"/>
          <ac:spMkLst>
            <pc:docMk/>
            <pc:sldMk cId="4099863638" sldId="457"/>
            <ac:spMk id="2" creationId="{D0D74D20-07DA-41EB-896C-41D07C57FFC4}"/>
          </ac:spMkLst>
        </pc:spChg>
        <pc:picChg chg="del">
          <ac:chgData name="Ramon Fabre Vernedas" userId="cded9d0a-5794-4425-aa69-e13ae1a0afe0" providerId="ADAL" clId="{4DBA8840-9429-47B3-B2DC-5C4FD545BFC9}" dt="2021-09-16T14:53:58.146" v="230" actId="21"/>
          <ac:picMkLst>
            <pc:docMk/>
            <pc:sldMk cId="4099863638" sldId="457"/>
            <ac:picMk id="4" creationId="{82D3FDA1-BAEF-47B4-B69C-A59C49A9F453}"/>
          </ac:picMkLst>
        </pc:picChg>
        <pc:picChg chg="add mod">
          <ac:chgData name="Ramon Fabre Vernedas" userId="cded9d0a-5794-4425-aa69-e13ae1a0afe0" providerId="ADAL" clId="{4DBA8840-9429-47B3-B2DC-5C4FD545BFC9}" dt="2021-09-16T15:00:21.271" v="262" actId="14100"/>
          <ac:picMkLst>
            <pc:docMk/>
            <pc:sldMk cId="4099863638" sldId="457"/>
            <ac:picMk id="5" creationId="{1C7F68D1-3B57-48DD-AD64-3E74E3CCB2B1}"/>
          </ac:picMkLst>
        </pc:picChg>
      </pc:sldChg>
      <pc:sldChg chg="addSp delSp modSp mod">
        <pc:chgData name="Ramon Fabre Vernedas" userId="cded9d0a-5794-4425-aa69-e13ae1a0afe0" providerId="ADAL" clId="{4DBA8840-9429-47B3-B2DC-5C4FD545BFC9}" dt="2021-09-16T15:00:54.128" v="266" actId="1076"/>
        <pc:sldMkLst>
          <pc:docMk/>
          <pc:sldMk cId="3542252753" sldId="458"/>
        </pc:sldMkLst>
        <pc:spChg chg="mod">
          <ac:chgData name="Ramon Fabre Vernedas" userId="cded9d0a-5794-4425-aa69-e13ae1a0afe0" providerId="ADAL" clId="{4DBA8840-9429-47B3-B2DC-5C4FD545BFC9}" dt="2021-09-16T14:25:18.282" v="50"/>
          <ac:spMkLst>
            <pc:docMk/>
            <pc:sldMk cId="3542252753" sldId="458"/>
            <ac:spMk id="2" creationId="{0291AC81-0D73-4E18-87DC-CCF79BCC4D3D}"/>
          </ac:spMkLst>
        </pc:spChg>
        <pc:spChg chg="add mod">
          <ac:chgData name="Ramon Fabre Vernedas" userId="cded9d0a-5794-4425-aa69-e13ae1a0afe0" providerId="ADAL" clId="{4DBA8840-9429-47B3-B2DC-5C4FD545BFC9}" dt="2021-09-16T15:00:54.128" v="266" actId="1076"/>
          <ac:spMkLst>
            <pc:docMk/>
            <pc:sldMk cId="3542252753" sldId="458"/>
            <ac:spMk id="5" creationId="{3E8DF1E1-78B9-490B-9FAA-47676A0D0DF6}"/>
          </ac:spMkLst>
        </pc:spChg>
        <pc:spChg chg="add mod">
          <ac:chgData name="Ramon Fabre Vernedas" userId="cded9d0a-5794-4425-aa69-e13ae1a0afe0" providerId="ADAL" clId="{4DBA8840-9429-47B3-B2DC-5C4FD545BFC9}" dt="2021-09-16T15:00:54.128" v="266" actId="1076"/>
          <ac:spMkLst>
            <pc:docMk/>
            <pc:sldMk cId="3542252753" sldId="458"/>
            <ac:spMk id="6" creationId="{13216A4C-831C-4F8A-89CC-769017844C89}"/>
          </ac:spMkLst>
        </pc:spChg>
        <pc:spChg chg="add mod">
          <ac:chgData name="Ramon Fabre Vernedas" userId="cded9d0a-5794-4425-aa69-e13ae1a0afe0" providerId="ADAL" clId="{4DBA8840-9429-47B3-B2DC-5C4FD545BFC9}" dt="2021-09-16T15:00:54.128" v="266" actId="1076"/>
          <ac:spMkLst>
            <pc:docMk/>
            <pc:sldMk cId="3542252753" sldId="458"/>
            <ac:spMk id="8" creationId="{1BB88E81-3696-4F9C-9A95-AACC387EC7BA}"/>
          </ac:spMkLst>
        </pc:spChg>
        <pc:picChg chg="del">
          <ac:chgData name="Ramon Fabre Vernedas" userId="cded9d0a-5794-4425-aa69-e13ae1a0afe0" providerId="ADAL" clId="{4DBA8840-9429-47B3-B2DC-5C4FD545BFC9}" dt="2021-09-16T14:54:28.955" v="231" actId="21"/>
          <ac:picMkLst>
            <pc:docMk/>
            <pc:sldMk cId="3542252753" sldId="458"/>
            <ac:picMk id="4" creationId="{59AE8B63-2D3E-40D4-B074-7EBCD7A08FED}"/>
          </ac:picMkLst>
        </pc:picChg>
        <pc:picChg chg="add mod">
          <ac:chgData name="Ramon Fabre Vernedas" userId="cded9d0a-5794-4425-aa69-e13ae1a0afe0" providerId="ADAL" clId="{4DBA8840-9429-47B3-B2DC-5C4FD545BFC9}" dt="2021-09-16T15:00:54.128" v="266" actId="1076"/>
          <ac:picMkLst>
            <pc:docMk/>
            <pc:sldMk cId="3542252753" sldId="458"/>
            <ac:picMk id="7" creationId="{8D484130-42A4-4B71-BFBB-613FB8150F03}"/>
          </ac:picMkLst>
        </pc:picChg>
      </pc:sldChg>
      <pc:sldChg chg="modSp">
        <pc:chgData name="Ramon Fabre Vernedas" userId="cded9d0a-5794-4425-aa69-e13ae1a0afe0" providerId="ADAL" clId="{4DBA8840-9429-47B3-B2DC-5C4FD545BFC9}" dt="2021-09-16T14:25:18.282" v="50"/>
        <pc:sldMkLst>
          <pc:docMk/>
          <pc:sldMk cId="1908461776" sldId="459"/>
        </pc:sldMkLst>
        <pc:spChg chg="mod">
          <ac:chgData name="Ramon Fabre Vernedas" userId="cded9d0a-5794-4425-aa69-e13ae1a0afe0" providerId="ADAL" clId="{4DBA8840-9429-47B3-B2DC-5C4FD545BFC9}" dt="2021-09-16T14:25:18.282" v="50"/>
          <ac:spMkLst>
            <pc:docMk/>
            <pc:sldMk cId="1908461776" sldId="459"/>
            <ac:spMk id="2" creationId="{F2942A7A-5425-47D3-BFBA-E6FBDAD51A23}"/>
          </ac:spMkLst>
        </pc:spChg>
      </pc:sldChg>
      <pc:sldChg chg="modSp">
        <pc:chgData name="Ramon Fabre Vernedas" userId="cded9d0a-5794-4425-aa69-e13ae1a0afe0" providerId="ADAL" clId="{4DBA8840-9429-47B3-B2DC-5C4FD545BFC9}" dt="2021-09-16T14:25:18.282" v="50"/>
        <pc:sldMkLst>
          <pc:docMk/>
          <pc:sldMk cId="3969097362" sldId="460"/>
        </pc:sldMkLst>
        <pc:spChg chg="mod">
          <ac:chgData name="Ramon Fabre Vernedas" userId="cded9d0a-5794-4425-aa69-e13ae1a0afe0" providerId="ADAL" clId="{4DBA8840-9429-47B3-B2DC-5C4FD545BFC9}" dt="2021-09-16T14:25:18.282" v="50"/>
          <ac:spMkLst>
            <pc:docMk/>
            <pc:sldMk cId="3969097362" sldId="460"/>
            <ac:spMk id="2" creationId="{0EE2FD69-2A53-49F3-A732-EC797ADFBE95}"/>
          </ac:spMkLst>
        </pc:spChg>
      </pc:sldChg>
      <pc:sldChg chg="modSp">
        <pc:chgData name="Ramon Fabre Vernedas" userId="cded9d0a-5794-4425-aa69-e13ae1a0afe0" providerId="ADAL" clId="{4DBA8840-9429-47B3-B2DC-5C4FD545BFC9}" dt="2021-09-16T14:25:18.282" v="50"/>
        <pc:sldMkLst>
          <pc:docMk/>
          <pc:sldMk cId="3902524894" sldId="461"/>
        </pc:sldMkLst>
        <pc:spChg chg="mod">
          <ac:chgData name="Ramon Fabre Vernedas" userId="cded9d0a-5794-4425-aa69-e13ae1a0afe0" providerId="ADAL" clId="{4DBA8840-9429-47B3-B2DC-5C4FD545BFC9}" dt="2021-09-16T14:25:18.282" v="50"/>
          <ac:spMkLst>
            <pc:docMk/>
            <pc:sldMk cId="3902524894" sldId="461"/>
            <ac:spMk id="2" creationId="{CC7A024C-23B0-4F39-B360-9A68099A5F80}"/>
          </ac:spMkLst>
        </pc:spChg>
      </pc:sldChg>
      <pc:sldChg chg="modSp">
        <pc:chgData name="Ramon Fabre Vernedas" userId="cded9d0a-5794-4425-aa69-e13ae1a0afe0" providerId="ADAL" clId="{4DBA8840-9429-47B3-B2DC-5C4FD545BFC9}" dt="2021-09-16T14:25:18.282" v="50"/>
        <pc:sldMkLst>
          <pc:docMk/>
          <pc:sldMk cId="1683259973" sldId="462"/>
        </pc:sldMkLst>
        <pc:spChg chg="mod">
          <ac:chgData name="Ramon Fabre Vernedas" userId="cded9d0a-5794-4425-aa69-e13ae1a0afe0" providerId="ADAL" clId="{4DBA8840-9429-47B3-B2DC-5C4FD545BFC9}" dt="2021-09-16T14:25:18.282" v="50"/>
          <ac:spMkLst>
            <pc:docMk/>
            <pc:sldMk cId="1683259973" sldId="462"/>
            <ac:spMk id="2" creationId="{3DACF765-6E28-44BB-BED0-F199E457AF52}"/>
          </ac:spMkLst>
        </pc:spChg>
      </pc:sldChg>
      <pc:sldChg chg="modSp">
        <pc:chgData name="Ramon Fabre Vernedas" userId="cded9d0a-5794-4425-aa69-e13ae1a0afe0" providerId="ADAL" clId="{4DBA8840-9429-47B3-B2DC-5C4FD545BFC9}" dt="2021-09-16T14:25:18.282" v="50"/>
        <pc:sldMkLst>
          <pc:docMk/>
          <pc:sldMk cId="722721989" sldId="463"/>
        </pc:sldMkLst>
        <pc:spChg chg="mod">
          <ac:chgData name="Ramon Fabre Vernedas" userId="cded9d0a-5794-4425-aa69-e13ae1a0afe0" providerId="ADAL" clId="{4DBA8840-9429-47B3-B2DC-5C4FD545BFC9}" dt="2021-09-16T14:25:18.282" v="50"/>
          <ac:spMkLst>
            <pc:docMk/>
            <pc:sldMk cId="722721989" sldId="463"/>
            <ac:spMk id="2" creationId="{BC035A4F-32D7-4719-9FDD-FBD514825985}"/>
          </ac:spMkLst>
        </pc:spChg>
      </pc:sldChg>
      <pc:sldChg chg="modSp mod">
        <pc:chgData name="Ramon Fabre Vernedas" userId="cded9d0a-5794-4425-aa69-e13ae1a0afe0" providerId="ADAL" clId="{4DBA8840-9429-47B3-B2DC-5C4FD545BFC9}" dt="2021-09-16T14:25:37.759" v="59" actId="14100"/>
        <pc:sldMkLst>
          <pc:docMk/>
          <pc:sldMk cId="3656705482" sldId="464"/>
        </pc:sldMkLst>
        <pc:spChg chg="mod">
          <ac:chgData name="Ramon Fabre Vernedas" userId="cded9d0a-5794-4425-aa69-e13ae1a0afe0" providerId="ADAL" clId="{4DBA8840-9429-47B3-B2DC-5C4FD545BFC9}" dt="2021-09-16T14:25:18.282" v="50"/>
          <ac:spMkLst>
            <pc:docMk/>
            <pc:sldMk cId="3656705482" sldId="464"/>
            <ac:spMk id="4" creationId="{65F2C3B8-F4E5-4622-9BB4-3B3CDB94A1D3}"/>
          </ac:spMkLst>
        </pc:spChg>
        <pc:picChg chg="mod">
          <ac:chgData name="Ramon Fabre Vernedas" userId="cded9d0a-5794-4425-aa69-e13ae1a0afe0" providerId="ADAL" clId="{4DBA8840-9429-47B3-B2DC-5C4FD545BFC9}" dt="2021-09-16T14:25:37.759" v="59" actId="14100"/>
          <ac:picMkLst>
            <pc:docMk/>
            <pc:sldMk cId="3656705482" sldId="464"/>
            <ac:picMk id="7" creationId="{6D423A90-93D7-44C5-93A5-EF802E3E4247}"/>
          </ac:picMkLst>
        </pc:picChg>
      </pc:sldChg>
      <pc:sldChg chg="modSp">
        <pc:chgData name="Ramon Fabre Vernedas" userId="cded9d0a-5794-4425-aa69-e13ae1a0afe0" providerId="ADAL" clId="{4DBA8840-9429-47B3-B2DC-5C4FD545BFC9}" dt="2021-09-16T14:25:18.282" v="50"/>
        <pc:sldMkLst>
          <pc:docMk/>
          <pc:sldMk cId="2848536224" sldId="468"/>
        </pc:sldMkLst>
        <pc:spChg chg="mod">
          <ac:chgData name="Ramon Fabre Vernedas" userId="cded9d0a-5794-4425-aa69-e13ae1a0afe0" providerId="ADAL" clId="{4DBA8840-9429-47B3-B2DC-5C4FD545BFC9}" dt="2021-09-16T14:25:18.282" v="50"/>
          <ac:spMkLst>
            <pc:docMk/>
            <pc:sldMk cId="2848536224" sldId="468"/>
            <ac:spMk id="4" creationId="{D868DECB-5FB0-4349-8A6A-341F2CF81E93}"/>
          </ac:spMkLst>
        </pc:spChg>
      </pc:sldChg>
      <pc:sldChg chg="addSp delSp modSp new mod">
        <pc:chgData name="Ramon Fabre Vernedas" userId="cded9d0a-5794-4425-aa69-e13ae1a0afe0" providerId="ADAL" clId="{4DBA8840-9429-47B3-B2DC-5C4FD545BFC9}" dt="2021-09-16T14:38:53.592" v="81" actId="20577"/>
        <pc:sldMkLst>
          <pc:docMk/>
          <pc:sldMk cId="2724625117" sldId="469"/>
        </pc:sldMkLst>
        <pc:spChg chg="del">
          <ac:chgData name="Ramon Fabre Vernedas" userId="cded9d0a-5794-4425-aa69-e13ae1a0afe0" providerId="ADAL" clId="{4DBA8840-9429-47B3-B2DC-5C4FD545BFC9}" dt="2021-09-16T14:20:31.158" v="4" actId="21"/>
          <ac:spMkLst>
            <pc:docMk/>
            <pc:sldMk cId="2724625117" sldId="469"/>
            <ac:spMk id="2" creationId="{9BF87E99-1D26-410E-A931-BC7854A2E7DF}"/>
          </ac:spMkLst>
        </pc:spChg>
        <pc:spChg chg="del">
          <ac:chgData name="Ramon Fabre Vernedas" userId="cded9d0a-5794-4425-aa69-e13ae1a0afe0" providerId="ADAL" clId="{4DBA8840-9429-47B3-B2DC-5C4FD545BFC9}" dt="2021-09-16T14:20:34.378" v="5" actId="21"/>
          <ac:spMkLst>
            <pc:docMk/>
            <pc:sldMk cId="2724625117" sldId="469"/>
            <ac:spMk id="3" creationId="{35495515-3783-47C2-A39A-7C3FE7C0B353}"/>
          </ac:spMkLst>
        </pc:spChg>
        <pc:spChg chg="mod">
          <ac:chgData name="Ramon Fabre Vernedas" userId="cded9d0a-5794-4425-aa69-e13ae1a0afe0" providerId="ADAL" clId="{4DBA8840-9429-47B3-B2DC-5C4FD545BFC9}" dt="2021-09-16T14:25:18.282" v="50"/>
          <ac:spMkLst>
            <pc:docMk/>
            <pc:sldMk cId="2724625117" sldId="469"/>
            <ac:spMk id="4" creationId="{03FD8A05-F859-486F-A2AF-9234E2EDBCD8}"/>
          </ac:spMkLst>
        </pc:spChg>
        <pc:spChg chg="add mod">
          <ac:chgData name="Ramon Fabre Vernedas" userId="cded9d0a-5794-4425-aa69-e13ae1a0afe0" providerId="ADAL" clId="{4DBA8840-9429-47B3-B2DC-5C4FD545BFC9}" dt="2021-09-16T14:38:53.592" v="81" actId="20577"/>
          <ac:spMkLst>
            <pc:docMk/>
            <pc:sldMk cId="2724625117" sldId="469"/>
            <ac:spMk id="5" creationId="{3AA279CA-FDA2-45AE-9835-D90CE60F6638}"/>
          </ac:spMkLst>
        </pc:spChg>
        <pc:spChg chg="add mod">
          <ac:chgData name="Ramon Fabre Vernedas" userId="cded9d0a-5794-4425-aa69-e13ae1a0afe0" providerId="ADAL" clId="{4DBA8840-9429-47B3-B2DC-5C4FD545BFC9}" dt="2021-09-16T14:20:47.078" v="8" actId="1076"/>
          <ac:spMkLst>
            <pc:docMk/>
            <pc:sldMk cId="2724625117" sldId="469"/>
            <ac:spMk id="6" creationId="{5A77BEAC-94E9-4CEE-B95A-8E8BE3E24B7F}"/>
          </ac:spMkLst>
        </pc:spChg>
        <pc:picChg chg="add mod">
          <ac:chgData name="Ramon Fabre Vernedas" userId="cded9d0a-5794-4425-aa69-e13ae1a0afe0" providerId="ADAL" clId="{4DBA8840-9429-47B3-B2DC-5C4FD545BFC9}" dt="2021-09-16T14:20:43.151" v="7" actId="1076"/>
          <ac:picMkLst>
            <pc:docMk/>
            <pc:sldMk cId="2724625117" sldId="469"/>
            <ac:picMk id="7" creationId="{A6C33656-9AF7-41CB-BFFF-C4CF9A143D85}"/>
          </ac:picMkLst>
        </pc:picChg>
      </pc:sldChg>
      <pc:sldChg chg="addSp delSp modSp new mod ord">
        <pc:chgData name="Ramon Fabre Vernedas" userId="cded9d0a-5794-4425-aa69-e13ae1a0afe0" providerId="ADAL" clId="{4DBA8840-9429-47B3-B2DC-5C4FD545BFC9}" dt="2021-09-16T14:39:26.249" v="92" actId="20577"/>
        <pc:sldMkLst>
          <pc:docMk/>
          <pc:sldMk cId="1131767038" sldId="470"/>
        </pc:sldMkLst>
        <pc:spChg chg="del">
          <ac:chgData name="Ramon Fabre Vernedas" userId="cded9d0a-5794-4425-aa69-e13ae1a0afe0" providerId="ADAL" clId="{4DBA8840-9429-47B3-B2DC-5C4FD545BFC9}" dt="2021-09-16T14:21:27.522" v="15" actId="21"/>
          <ac:spMkLst>
            <pc:docMk/>
            <pc:sldMk cId="1131767038" sldId="470"/>
            <ac:spMk id="2" creationId="{5BB18CC6-6BF2-40CC-8715-5E66FAECE642}"/>
          </ac:spMkLst>
        </pc:spChg>
        <pc:spChg chg="del">
          <ac:chgData name="Ramon Fabre Vernedas" userId="cded9d0a-5794-4425-aa69-e13ae1a0afe0" providerId="ADAL" clId="{4DBA8840-9429-47B3-B2DC-5C4FD545BFC9}" dt="2021-09-16T14:21:39.440" v="17" actId="21"/>
          <ac:spMkLst>
            <pc:docMk/>
            <pc:sldMk cId="1131767038" sldId="470"/>
            <ac:spMk id="3" creationId="{F875E102-971C-4362-8290-1690DD8444A1}"/>
          </ac:spMkLst>
        </pc:spChg>
        <pc:spChg chg="mod">
          <ac:chgData name="Ramon Fabre Vernedas" userId="cded9d0a-5794-4425-aa69-e13ae1a0afe0" providerId="ADAL" clId="{4DBA8840-9429-47B3-B2DC-5C4FD545BFC9}" dt="2021-09-16T14:25:18.282" v="50"/>
          <ac:spMkLst>
            <pc:docMk/>
            <pc:sldMk cId="1131767038" sldId="470"/>
            <ac:spMk id="4" creationId="{437A3E0A-EEB8-46A9-B042-66A3095D8DE9}"/>
          </ac:spMkLst>
        </pc:spChg>
        <pc:spChg chg="add mod">
          <ac:chgData name="Ramon Fabre Vernedas" userId="cded9d0a-5794-4425-aa69-e13ae1a0afe0" providerId="ADAL" clId="{4DBA8840-9429-47B3-B2DC-5C4FD545BFC9}" dt="2021-09-16T14:39:26.249" v="92" actId="20577"/>
          <ac:spMkLst>
            <pc:docMk/>
            <pc:sldMk cId="1131767038" sldId="470"/>
            <ac:spMk id="5" creationId="{B6315E8E-521C-4BBE-ACED-D8B9F14115F2}"/>
          </ac:spMkLst>
        </pc:spChg>
        <pc:spChg chg="add mod">
          <ac:chgData name="Ramon Fabre Vernedas" userId="cded9d0a-5794-4425-aa69-e13ae1a0afe0" providerId="ADAL" clId="{4DBA8840-9429-47B3-B2DC-5C4FD545BFC9}" dt="2021-09-16T14:21:44.351" v="18" actId="1076"/>
          <ac:spMkLst>
            <pc:docMk/>
            <pc:sldMk cId="1131767038" sldId="470"/>
            <ac:spMk id="6" creationId="{2ED44189-A370-45F6-AC8E-5AA37887392E}"/>
          </ac:spMkLst>
        </pc:spChg>
      </pc:sldChg>
      <pc:sldChg chg="addSp modSp new mod ord">
        <pc:chgData name="Ramon Fabre Vernedas" userId="cded9d0a-5794-4425-aa69-e13ae1a0afe0" providerId="ADAL" clId="{4DBA8840-9429-47B3-B2DC-5C4FD545BFC9}" dt="2021-09-16T14:39:47.974" v="106" actId="20577"/>
        <pc:sldMkLst>
          <pc:docMk/>
          <pc:sldMk cId="2594176012" sldId="471"/>
        </pc:sldMkLst>
        <pc:spChg chg="mod">
          <ac:chgData name="Ramon Fabre Vernedas" userId="cded9d0a-5794-4425-aa69-e13ae1a0afe0" providerId="ADAL" clId="{4DBA8840-9429-47B3-B2DC-5C4FD545BFC9}" dt="2021-09-16T14:25:18.282" v="50"/>
          <ac:spMkLst>
            <pc:docMk/>
            <pc:sldMk cId="2594176012" sldId="471"/>
            <ac:spMk id="2" creationId="{3464A749-27CB-4435-8882-472730193C8C}"/>
          </ac:spMkLst>
        </pc:spChg>
        <pc:spChg chg="add mod">
          <ac:chgData name="Ramon Fabre Vernedas" userId="cded9d0a-5794-4425-aa69-e13ae1a0afe0" providerId="ADAL" clId="{4DBA8840-9429-47B3-B2DC-5C4FD545BFC9}" dt="2021-09-16T14:39:47.974" v="106" actId="20577"/>
          <ac:spMkLst>
            <pc:docMk/>
            <pc:sldMk cId="2594176012" sldId="471"/>
            <ac:spMk id="3" creationId="{6BD42603-F8D0-421D-8CCE-F9C26F0E7CC8}"/>
          </ac:spMkLst>
        </pc:spChg>
        <pc:spChg chg="add mod">
          <ac:chgData name="Ramon Fabre Vernedas" userId="cded9d0a-5794-4425-aa69-e13ae1a0afe0" providerId="ADAL" clId="{4DBA8840-9429-47B3-B2DC-5C4FD545BFC9}" dt="2021-09-16T14:22:15.785" v="23" actId="1076"/>
          <ac:spMkLst>
            <pc:docMk/>
            <pc:sldMk cId="2594176012" sldId="471"/>
            <ac:spMk id="4" creationId="{308D2CF8-0315-4878-8A21-01F5C1D96F61}"/>
          </ac:spMkLst>
        </pc:spChg>
        <pc:spChg chg="add mod">
          <ac:chgData name="Ramon Fabre Vernedas" userId="cded9d0a-5794-4425-aa69-e13ae1a0afe0" providerId="ADAL" clId="{4DBA8840-9429-47B3-B2DC-5C4FD545BFC9}" dt="2021-09-16T14:22:15.785" v="23" actId="1076"/>
          <ac:spMkLst>
            <pc:docMk/>
            <pc:sldMk cId="2594176012" sldId="471"/>
            <ac:spMk id="5" creationId="{53F20BC4-D59A-462E-BD9F-F49FFAC84CFD}"/>
          </ac:spMkLst>
        </pc:spChg>
      </pc:sldChg>
      <pc:sldChg chg="addSp delSp modSp new mod">
        <pc:chgData name="Ramon Fabre Vernedas" userId="cded9d0a-5794-4425-aa69-e13ae1a0afe0" providerId="ADAL" clId="{4DBA8840-9429-47B3-B2DC-5C4FD545BFC9}" dt="2021-09-16T14:50:47.217" v="225" actId="1076"/>
        <pc:sldMkLst>
          <pc:docMk/>
          <pc:sldMk cId="2838713794" sldId="472"/>
        </pc:sldMkLst>
        <pc:spChg chg="del">
          <ac:chgData name="Ramon Fabre Vernedas" userId="cded9d0a-5794-4425-aa69-e13ae1a0afe0" providerId="ADAL" clId="{4DBA8840-9429-47B3-B2DC-5C4FD545BFC9}" dt="2021-09-16T14:23:00.026" v="29" actId="21"/>
          <ac:spMkLst>
            <pc:docMk/>
            <pc:sldMk cId="2838713794" sldId="472"/>
            <ac:spMk id="2" creationId="{A5C6B092-4A6B-4544-93F2-5324193FB0DE}"/>
          </ac:spMkLst>
        </pc:spChg>
        <pc:spChg chg="del">
          <ac:chgData name="Ramon Fabre Vernedas" userId="cded9d0a-5794-4425-aa69-e13ae1a0afe0" providerId="ADAL" clId="{4DBA8840-9429-47B3-B2DC-5C4FD545BFC9}" dt="2021-09-16T14:23:03.413" v="30" actId="21"/>
          <ac:spMkLst>
            <pc:docMk/>
            <pc:sldMk cId="2838713794" sldId="472"/>
            <ac:spMk id="3" creationId="{4BD6193E-8E32-409C-8AE8-8D7B6D2F54D9}"/>
          </ac:spMkLst>
        </pc:spChg>
        <pc:spChg chg="mod">
          <ac:chgData name="Ramon Fabre Vernedas" userId="cded9d0a-5794-4425-aa69-e13ae1a0afe0" providerId="ADAL" clId="{4DBA8840-9429-47B3-B2DC-5C4FD545BFC9}" dt="2021-09-16T14:25:18.282" v="50"/>
          <ac:spMkLst>
            <pc:docMk/>
            <pc:sldMk cId="2838713794" sldId="472"/>
            <ac:spMk id="4" creationId="{A18A2C0F-AC0D-49AA-87DE-37AB2C73288E}"/>
          </ac:spMkLst>
        </pc:spChg>
        <pc:spChg chg="add mod">
          <ac:chgData name="Ramon Fabre Vernedas" userId="cded9d0a-5794-4425-aa69-e13ae1a0afe0" providerId="ADAL" clId="{4DBA8840-9429-47B3-B2DC-5C4FD545BFC9}" dt="2021-09-16T14:40:45.527" v="118" actId="20577"/>
          <ac:spMkLst>
            <pc:docMk/>
            <pc:sldMk cId="2838713794" sldId="472"/>
            <ac:spMk id="5" creationId="{85CDE20B-9E52-4EBB-BF10-DFA83EA131E2}"/>
          </ac:spMkLst>
        </pc:spChg>
        <pc:spChg chg="add mod">
          <ac:chgData name="Ramon Fabre Vernedas" userId="cded9d0a-5794-4425-aa69-e13ae1a0afe0" providerId="ADAL" clId="{4DBA8840-9429-47B3-B2DC-5C4FD545BFC9}" dt="2021-09-16T14:50:36.684" v="223" actId="1076"/>
          <ac:spMkLst>
            <pc:docMk/>
            <pc:sldMk cId="2838713794" sldId="472"/>
            <ac:spMk id="6" creationId="{20A4F06F-DFF3-4D50-B306-4A2C88B183FD}"/>
          </ac:spMkLst>
        </pc:spChg>
        <pc:spChg chg="add mod">
          <ac:chgData name="Ramon Fabre Vernedas" userId="cded9d0a-5794-4425-aa69-e13ae1a0afe0" providerId="ADAL" clId="{4DBA8840-9429-47B3-B2DC-5C4FD545BFC9}" dt="2021-09-16T14:22:55.997" v="28"/>
          <ac:spMkLst>
            <pc:docMk/>
            <pc:sldMk cId="2838713794" sldId="472"/>
            <ac:spMk id="8" creationId="{62C379B5-00F0-4961-AFE6-DAEB5C26723D}"/>
          </ac:spMkLst>
        </pc:spChg>
        <pc:spChg chg="add del mod">
          <ac:chgData name="Ramon Fabre Vernedas" userId="cded9d0a-5794-4425-aa69-e13ae1a0afe0" providerId="ADAL" clId="{4DBA8840-9429-47B3-B2DC-5C4FD545BFC9}" dt="2021-09-16T14:45:54.617" v="179"/>
          <ac:spMkLst>
            <pc:docMk/>
            <pc:sldMk cId="2838713794" sldId="472"/>
            <ac:spMk id="11" creationId="{23FB1DF3-150D-4600-8808-A6AED0907928}"/>
          </ac:spMkLst>
        </pc:spChg>
        <pc:spChg chg="add del mod">
          <ac:chgData name="Ramon Fabre Vernedas" userId="cded9d0a-5794-4425-aa69-e13ae1a0afe0" providerId="ADAL" clId="{4DBA8840-9429-47B3-B2DC-5C4FD545BFC9}" dt="2021-09-16T14:45:54.617" v="179"/>
          <ac:spMkLst>
            <pc:docMk/>
            <pc:sldMk cId="2838713794" sldId="472"/>
            <ac:spMk id="12" creationId="{76854274-4EB4-4F8F-B5DA-DB2539422528}"/>
          </ac:spMkLst>
        </pc:spChg>
        <pc:spChg chg="add del mod">
          <ac:chgData name="Ramon Fabre Vernedas" userId="cded9d0a-5794-4425-aa69-e13ae1a0afe0" providerId="ADAL" clId="{4DBA8840-9429-47B3-B2DC-5C4FD545BFC9}" dt="2021-09-16T14:45:54.617" v="179"/>
          <ac:spMkLst>
            <pc:docMk/>
            <pc:sldMk cId="2838713794" sldId="472"/>
            <ac:spMk id="13" creationId="{321A4837-EAB1-4D00-A0B7-90B8F20D2E62}"/>
          </ac:spMkLst>
        </pc:spChg>
        <pc:picChg chg="add del mod">
          <ac:chgData name="Ramon Fabre Vernedas" userId="cded9d0a-5794-4425-aa69-e13ae1a0afe0" providerId="ADAL" clId="{4DBA8840-9429-47B3-B2DC-5C4FD545BFC9}" dt="2021-09-16T14:50:42.939" v="224" actId="21"/>
          <ac:picMkLst>
            <pc:docMk/>
            <pc:sldMk cId="2838713794" sldId="472"/>
            <ac:picMk id="7" creationId="{EEBD26F9-BDFD-47A6-9D8A-A109578C59C5}"/>
          </ac:picMkLst>
        </pc:picChg>
        <pc:picChg chg="add del mod">
          <ac:chgData name="Ramon Fabre Vernedas" userId="cded9d0a-5794-4425-aa69-e13ae1a0afe0" providerId="ADAL" clId="{4DBA8840-9429-47B3-B2DC-5C4FD545BFC9}" dt="2021-09-16T14:45:12.407" v="175"/>
          <ac:picMkLst>
            <pc:docMk/>
            <pc:sldMk cId="2838713794" sldId="472"/>
            <ac:picMk id="9" creationId="{EC1AD07F-020F-48F8-AD93-863777925361}"/>
          </ac:picMkLst>
        </pc:picChg>
        <pc:picChg chg="add del mod">
          <ac:chgData name="Ramon Fabre Vernedas" userId="cded9d0a-5794-4425-aa69-e13ae1a0afe0" providerId="ADAL" clId="{4DBA8840-9429-47B3-B2DC-5C4FD545BFC9}" dt="2021-09-16T14:45:54.617" v="179"/>
          <ac:picMkLst>
            <pc:docMk/>
            <pc:sldMk cId="2838713794" sldId="472"/>
            <ac:picMk id="10" creationId="{6A122583-9780-4867-B0AE-9A954BAF6904}"/>
          </ac:picMkLst>
        </pc:picChg>
        <pc:picChg chg="add mod">
          <ac:chgData name="Ramon Fabre Vernedas" userId="cded9d0a-5794-4425-aa69-e13ae1a0afe0" providerId="ADAL" clId="{4DBA8840-9429-47B3-B2DC-5C4FD545BFC9}" dt="2021-09-16T14:50:47.217" v="225" actId="1076"/>
          <ac:picMkLst>
            <pc:docMk/>
            <pc:sldMk cId="2838713794" sldId="472"/>
            <ac:picMk id="15" creationId="{C20FACEA-FFFD-4948-81AD-044CD50CD5AC}"/>
          </ac:picMkLst>
        </pc:picChg>
      </pc:sldChg>
      <pc:sldChg chg="addSp delSp modSp new mod">
        <pc:chgData name="Ramon Fabre Vernedas" userId="cded9d0a-5794-4425-aa69-e13ae1a0afe0" providerId="ADAL" clId="{4DBA8840-9429-47B3-B2DC-5C4FD545BFC9}" dt="2021-09-16T14:40:57.966" v="125" actId="20577"/>
        <pc:sldMkLst>
          <pc:docMk/>
          <pc:sldMk cId="2245011426" sldId="473"/>
        </pc:sldMkLst>
        <pc:spChg chg="del">
          <ac:chgData name="Ramon Fabre Vernedas" userId="cded9d0a-5794-4425-aa69-e13ae1a0afe0" providerId="ADAL" clId="{4DBA8840-9429-47B3-B2DC-5C4FD545BFC9}" dt="2021-09-16T14:23:35.542" v="36" actId="21"/>
          <ac:spMkLst>
            <pc:docMk/>
            <pc:sldMk cId="2245011426" sldId="473"/>
            <ac:spMk id="2" creationId="{4E1626AD-DBE7-47F3-B633-32927EABCE6D}"/>
          </ac:spMkLst>
        </pc:spChg>
        <pc:spChg chg="del">
          <ac:chgData name="Ramon Fabre Vernedas" userId="cded9d0a-5794-4425-aa69-e13ae1a0afe0" providerId="ADAL" clId="{4DBA8840-9429-47B3-B2DC-5C4FD545BFC9}" dt="2021-09-16T14:23:40.365" v="37" actId="21"/>
          <ac:spMkLst>
            <pc:docMk/>
            <pc:sldMk cId="2245011426" sldId="473"/>
            <ac:spMk id="3" creationId="{37991499-59C8-4F64-B7BD-AB005C2DDE58}"/>
          </ac:spMkLst>
        </pc:spChg>
        <pc:spChg chg="mod">
          <ac:chgData name="Ramon Fabre Vernedas" userId="cded9d0a-5794-4425-aa69-e13ae1a0afe0" providerId="ADAL" clId="{4DBA8840-9429-47B3-B2DC-5C4FD545BFC9}" dt="2021-09-16T14:25:18.282" v="50"/>
          <ac:spMkLst>
            <pc:docMk/>
            <pc:sldMk cId="2245011426" sldId="473"/>
            <ac:spMk id="4" creationId="{41BDF54A-FC7B-46D9-9A31-A8D3EC12AD33}"/>
          </ac:spMkLst>
        </pc:spChg>
        <pc:spChg chg="add mod">
          <ac:chgData name="Ramon Fabre Vernedas" userId="cded9d0a-5794-4425-aa69-e13ae1a0afe0" providerId="ADAL" clId="{4DBA8840-9429-47B3-B2DC-5C4FD545BFC9}" dt="2021-09-16T14:23:32.441" v="35"/>
          <ac:spMkLst>
            <pc:docMk/>
            <pc:sldMk cId="2245011426" sldId="473"/>
            <ac:spMk id="5" creationId="{B2BF59D1-188F-4850-982B-C6E61A97DE88}"/>
          </ac:spMkLst>
        </pc:spChg>
        <pc:spChg chg="add mod">
          <ac:chgData name="Ramon Fabre Vernedas" userId="cded9d0a-5794-4425-aa69-e13ae1a0afe0" providerId="ADAL" clId="{4DBA8840-9429-47B3-B2DC-5C4FD545BFC9}" dt="2021-09-16T14:23:32.441" v="35"/>
          <ac:spMkLst>
            <pc:docMk/>
            <pc:sldMk cId="2245011426" sldId="473"/>
            <ac:spMk id="6" creationId="{819A5E57-F57D-46D5-892C-5662C63891F7}"/>
          </ac:spMkLst>
        </pc:spChg>
        <pc:spChg chg="add mod">
          <ac:chgData name="Ramon Fabre Vernedas" userId="cded9d0a-5794-4425-aa69-e13ae1a0afe0" providerId="ADAL" clId="{4DBA8840-9429-47B3-B2DC-5C4FD545BFC9}" dt="2021-09-16T14:23:32.441" v="35"/>
          <ac:spMkLst>
            <pc:docMk/>
            <pc:sldMk cId="2245011426" sldId="473"/>
            <ac:spMk id="7" creationId="{A7258A95-34B9-47DF-8449-C883017F498C}"/>
          </ac:spMkLst>
        </pc:spChg>
        <pc:spChg chg="add mod">
          <ac:chgData name="Ramon Fabre Vernedas" userId="cded9d0a-5794-4425-aa69-e13ae1a0afe0" providerId="ADAL" clId="{4DBA8840-9429-47B3-B2DC-5C4FD545BFC9}" dt="2021-09-16T14:23:32.441" v="35"/>
          <ac:spMkLst>
            <pc:docMk/>
            <pc:sldMk cId="2245011426" sldId="473"/>
            <ac:spMk id="8" creationId="{392D6162-40DB-4E0E-AA96-006AF777DB1F}"/>
          </ac:spMkLst>
        </pc:spChg>
        <pc:spChg chg="add mod">
          <ac:chgData name="Ramon Fabre Vernedas" userId="cded9d0a-5794-4425-aa69-e13ae1a0afe0" providerId="ADAL" clId="{4DBA8840-9429-47B3-B2DC-5C4FD545BFC9}" dt="2021-09-16T14:23:32.441" v="35"/>
          <ac:spMkLst>
            <pc:docMk/>
            <pc:sldMk cId="2245011426" sldId="473"/>
            <ac:spMk id="9" creationId="{444F7E8A-5141-43AD-9913-E4ADEA5B1DA8}"/>
          </ac:spMkLst>
        </pc:spChg>
        <pc:spChg chg="add mod">
          <ac:chgData name="Ramon Fabre Vernedas" userId="cded9d0a-5794-4425-aa69-e13ae1a0afe0" providerId="ADAL" clId="{4DBA8840-9429-47B3-B2DC-5C4FD545BFC9}" dt="2021-09-16T14:23:32.441" v="35"/>
          <ac:spMkLst>
            <pc:docMk/>
            <pc:sldMk cId="2245011426" sldId="473"/>
            <ac:spMk id="10" creationId="{9C64B577-BE9E-4044-A433-3315E1EBAC0A}"/>
          </ac:spMkLst>
        </pc:spChg>
        <pc:spChg chg="add mod">
          <ac:chgData name="Ramon Fabre Vernedas" userId="cded9d0a-5794-4425-aa69-e13ae1a0afe0" providerId="ADAL" clId="{4DBA8840-9429-47B3-B2DC-5C4FD545BFC9}" dt="2021-09-16T14:23:32.441" v="35"/>
          <ac:spMkLst>
            <pc:docMk/>
            <pc:sldMk cId="2245011426" sldId="473"/>
            <ac:spMk id="11" creationId="{E4F92DA0-773F-42C7-B989-1159F1D01B08}"/>
          </ac:spMkLst>
        </pc:spChg>
        <pc:spChg chg="add mod">
          <ac:chgData name="Ramon Fabre Vernedas" userId="cded9d0a-5794-4425-aa69-e13ae1a0afe0" providerId="ADAL" clId="{4DBA8840-9429-47B3-B2DC-5C4FD545BFC9}" dt="2021-09-16T14:23:32.441" v="35"/>
          <ac:spMkLst>
            <pc:docMk/>
            <pc:sldMk cId="2245011426" sldId="473"/>
            <ac:spMk id="12" creationId="{6BC0003B-90D8-46A9-866E-9DD58E796B22}"/>
          </ac:spMkLst>
        </pc:spChg>
        <pc:spChg chg="add mod">
          <ac:chgData name="Ramon Fabre Vernedas" userId="cded9d0a-5794-4425-aa69-e13ae1a0afe0" providerId="ADAL" clId="{4DBA8840-9429-47B3-B2DC-5C4FD545BFC9}" dt="2021-09-16T14:23:32.441" v="35"/>
          <ac:spMkLst>
            <pc:docMk/>
            <pc:sldMk cId="2245011426" sldId="473"/>
            <ac:spMk id="13" creationId="{8D2ED804-E3B7-40FE-A743-5833FAE684DE}"/>
          </ac:spMkLst>
        </pc:spChg>
        <pc:spChg chg="add mod">
          <ac:chgData name="Ramon Fabre Vernedas" userId="cded9d0a-5794-4425-aa69-e13ae1a0afe0" providerId="ADAL" clId="{4DBA8840-9429-47B3-B2DC-5C4FD545BFC9}" dt="2021-09-16T14:23:32.441" v="35"/>
          <ac:spMkLst>
            <pc:docMk/>
            <pc:sldMk cId="2245011426" sldId="473"/>
            <ac:spMk id="14" creationId="{90B7ECDA-346D-4F0D-8149-A22A0611F27B}"/>
          </ac:spMkLst>
        </pc:spChg>
        <pc:spChg chg="add mod">
          <ac:chgData name="Ramon Fabre Vernedas" userId="cded9d0a-5794-4425-aa69-e13ae1a0afe0" providerId="ADAL" clId="{4DBA8840-9429-47B3-B2DC-5C4FD545BFC9}" dt="2021-09-16T14:23:32.441" v="35"/>
          <ac:spMkLst>
            <pc:docMk/>
            <pc:sldMk cId="2245011426" sldId="473"/>
            <ac:spMk id="15" creationId="{847B4C7E-2702-4078-91F8-54A19B1FC5EA}"/>
          </ac:spMkLst>
        </pc:spChg>
        <pc:spChg chg="add mod">
          <ac:chgData name="Ramon Fabre Vernedas" userId="cded9d0a-5794-4425-aa69-e13ae1a0afe0" providerId="ADAL" clId="{4DBA8840-9429-47B3-B2DC-5C4FD545BFC9}" dt="2021-09-16T14:23:32.441" v="35"/>
          <ac:spMkLst>
            <pc:docMk/>
            <pc:sldMk cId="2245011426" sldId="473"/>
            <ac:spMk id="16" creationId="{AE0DAC5D-53D1-4E0F-9938-68069A75175A}"/>
          </ac:spMkLst>
        </pc:spChg>
        <pc:spChg chg="add mod">
          <ac:chgData name="Ramon Fabre Vernedas" userId="cded9d0a-5794-4425-aa69-e13ae1a0afe0" providerId="ADAL" clId="{4DBA8840-9429-47B3-B2DC-5C4FD545BFC9}" dt="2021-09-16T14:23:32.441" v="35"/>
          <ac:spMkLst>
            <pc:docMk/>
            <pc:sldMk cId="2245011426" sldId="473"/>
            <ac:spMk id="17" creationId="{BAB6BF54-DA73-4277-806B-6D8BFA0DE1D8}"/>
          </ac:spMkLst>
        </pc:spChg>
        <pc:spChg chg="add mod">
          <ac:chgData name="Ramon Fabre Vernedas" userId="cded9d0a-5794-4425-aa69-e13ae1a0afe0" providerId="ADAL" clId="{4DBA8840-9429-47B3-B2DC-5C4FD545BFC9}" dt="2021-09-16T14:23:32.441" v="35"/>
          <ac:spMkLst>
            <pc:docMk/>
            <pc:sldMk cId="2245011426" sldId="473"/>
            <ac:spMk id="18" creationId="{A30013E6-6231-4818-B36C-456DFA83D49C}"/>
          </ac:spMkLst>
        </pc:spChg>
        <pc:spChg chg="add mod">
          <ac:chgData name="Ramon Fabre Vernedas" userId="cded9d0a-5794-4425-aa69-e13ae1a0afe0" providerId="ADAL" clId="{4DBA8840-9429-47B3-B2DC-5C4FD545BFC9}" dt="2021-09-16T14:23:32.441" v="35"/>
          <ac:spMkLst>
            <pc:docMk/>
            <pc:sldMk cId="2245011426" sldId="473"/>
            <ac:spMk id="19" creationId="{6DDE1EB1-73C2-41CC-AB88-9D3564503689}"/>
          </ac:spMkLst>
        </pc:spChg>
        <pc:spChg chg="add mod">
          <ac:chgData name="Ramon Fabre Vernedas" userId="cded9d0a-5794-4425-aa69-e13ae1a0afe0" providerId="ADAL" clId="{4DBA8840-9429-47B3-B2DC-5C4FD545BFC9}" dt="2021-09-16T14:23:32.441" v="35"/>
          <ac:spMkLst>
            <pc:docMk/>
            <pc:sldMk cId="2245011426" sldId="473"/>
            <ac:spMk id="20" creationId="{A6136D88-4AC2-42D6-AE6D-7EFCF8EF1E97}"/>
          </ac:spMkLst>
        </pc:spChg>
        <pc:spChg chg="add mod">
          <ac:chgData name="Ramon Fabre Vernedas" userId="cded9d0a-5794-4425-aa69-e13ae1a0afe0" providerId="ADAL" clId="{4DBA8840-9429-47B3-B2DC-5C4FD545BFC9}" dt="2021-09-16T14:23:32.441" v="35"/>
          <ac:spMkLst>
            <pc:docMk/>
            <pc:sldMk cId="2245011426" sldId="473"/>
            <ac:spMk id="21" creationId="{C03950B3-78A4-4757-874B-93B84A20CFF6}"/>
          </ac:spMkLst>
        </pc:spChg>
        <pc:spChg chg="add mod">
          <ac:chgData name="Ramon Fabre Vernedas" userId="cded9d0a-5794-4425-aa69-e13ae1a0afe0" providerId="ADAL" clId="{4DBA8840-9429-47B3-B2DC-5C4FD545BFC9}" dt="2021-09-16T14:23:32.441" v="35"/>
          <ac:spMkLst>
            <pc:docMk/>
            <pc:sldMk cId="2245011426" sldId="473"/>
            <ac:spMk id="22" creationId="{C62FE14F-17A1-46C8-9C3C-2D7F19F4A257}"/>
          </ac:spMkLst>
        </pc:spChg>
        <pc:spChg chg="add mod">
          <ac:chgData name="Ramon Fabre Vernedas" userId="cded9d0a-5794-4425-aa69-e13ae1a0afe0" providerId="ADAL" clId="{4DBA8840-9429-47B3-B2DC-5C4FD545BFC9}" dt="2021-09-16T14:23:32.441" v="35"/>
          <ac:spMkLst>
            <pc:docMk/>
            <pc:sldMk cId="2245011426" sldId="473"/>
            <ac:spMk id="23" creationId="{23E21517-5159-49CB-BF63-5FC5F83721FF}"/>
          </ac:spMkLst>
        </pc:spChg>
        <pc:spChg chg="add mod">
          <ac:chgData name="Ramon Fabre Vernedas" userId="cded9d0a-5794-4425-aa69-e13ae1a0afe0" providerId="ADAL" clId="{4DBA8840-9429-47B3-B2DC-5C4FD545BFC9}" dt="2021-09-16T14:23:32.441" v="35"/>
          <ac:spMkLst>
            <pc:docMk/>
            <pc:sldMk cId="2245011426" sldId="473"/>
            <ac:spMk id="25" creationId="{EC4E7A59-193F-4208-9E4A-FF82DB1E601C}"/>
          </ac:spMkLst>
        </pc:spChg>
        <pc:spChg chg="add mod">
          <ac:chgData name="Ramon Fabre Vernedas" userId="cded9d0a-5794-4425-aa69-e13ae1a0afe0" providerId="ADAL" clId="{4DBA8840-9429-47B3-B2DC-5C4FD545BFC9}" dt="2021-09-16T14:23:32.441" v="35"/>
          <ac:spMkLst>
            <pc:docMk/>
            <pc:sldMk cId="2245011426" sldId="473"/>
            <ac:spMk id="26" creationId="{ED518264-9CD2-49AB-8D79-F87FC4FB212A}"/>
          </ac:spMkLst>
        </pc:spChg>
        <pc:spChg chg="add mod">
          <ac:chgData name="Ramon Fabre Vernedas" userId="cded9d0a-5794-4425-aa69-e13ae1a0afe0" providerId="ADAL" clId="{4DBA8840-9429-47B3-B2DC-5C4FD545BFC9}" dt="2021-09-16T14:23:32.441" v="35"/>
          <ac:spMkLst>
            <pc:docMk/>
            <pc:sldMk cId="2245011426" sldId="473"/>
            <ac:spMk id="27" creationId="{4DF8B160-3BF0-4232-9DE8-3B0EE304EEA1}"/>
          </ac:spMkLst>
        </pc:spChg>
        <pc:spChg chg="add mod">
          <ac:chgData name="Ramon Fabre Vernedas" userId="cded9d0a-5794-4425-aa69-e13ae1a0afe0" providerId="ADAL" clId="{4DBA8840-9429-47B3-B2DC-5C4FD545BFC9}" dt="2021-09-16T14:23:32.441" v="35"/>
          <ac:spMkLst>
            <pc:docMk/>
            <pc:sldMk cId="2245011426" sldId="473"/>
            <ac:spMk id="28" creationId="{9DC5C38A-EFDC-42A7-8AC6-6AEAAB35A28E}"/>
          </ac:spMkLst>
        </pc:spChg>
        <pc:spChg chg="add mod">
          <ac:chgData name="Ramon Fabre Vernedas" userId="cded9d0a-5794-4425-aa69-e13ae1a0afe0" providerId="ADAL" clId="{4DBA8840-9429-47B3-B2DC-5C4FD545BFC9}" dt="2021-09-16T14:23:32.441" v="35"/>
          <ac:spMkLst>
            <pc:docMk/>
            <pc:sldMk cId="2245011426" sldId="473"/>
            <ac:spMk id="29" creationId="{9167E936-0BBE-46E9-82D2-D1B271D425BE}"/>
          </ac:spMkLst>
        </pc:spChg>
        <pc:spChg chg="add mod">
          <ac:chgData name="Ramon Fabre Vernedas" userId="cded9d0a-5794-4425-aa69-e13ae1a0afe0" providerId="ADAL" clId="{4DBA8840-9429-47B3-B2DC-5C4FD545BFC9}" dt="2021-09-16T14:23:32.441" v="35"/>
          <ac:spMkLst>
            <pc:docMk/>
            <pc:sldMk cId="2245011426" sldId="473"/>
            <ac:spMk id="30" creationId="{925D11D7-4AF7-456C-B1D5-FAD3AFDC538D}"/>
          </ac:spMkLst>
        </pc:spChg>
        <pc:spChg chg="add mod">
          <ac:chgData name="Ramon Fabre Vernedas" userId="cded9d0a-5794-4425-aa69-e13ae1a0afe0" providerId="ADAL" clId="{4DBA8840-9429-47B3-B2DC-5C4FD545BFC9}" dt="2021-09-16T14:23:32.441" v="35"/>
          <ac:spMkLst>
            <pc:docMk/>
            <pc:sldMk cId="2245011426" sldId="473"/>
            <ac:spMk id="31" creationId="{A5C84BC2-1F85-458D-846D-61EC231B9F60}"/>
          </ac:spMkLst>
        </pc:spChg>
        <pc:spChg chg="add mod">
          <ac:chgData name="Ramon Fabre Vernedas" userId="cded9d0a-5794-4425-aa69-e13ae1a0afe0" providerId="ADAL" clId="{4DBA8840-9429-47B3-B2DC-5C4FD545BFC9}" dt="2021-09-16T14:23:32.441" v="35"/>
          <ac:spMkLst>
            <pc:docMk/>
            <pc:sldMk cId="2245011426" sldId="473"/>
            <ac:spMk id="32" creationId="{08E0B74C-650B-47CF-8822-6EB9D482C822}"/>
          </ac:spMkLst>
        </pc:spChg>
        <pc:spChg chg="add mod">
          <ac:chgData name="Ramon Fabre Vernedas" userId="cded9d0a-5794-4425-aa69-e13ae1a0afe0" providerId="ADAL" clId="{4DBA8840-9429-47B3-B2DC-5C4FD545BFC9}" dt="2021-09-16T14:23:32.441" v="35"/>
          <ac:spMkLst>
            <pc:docMk/>
            <pc:sldMk cId="2245011426" sldId="473"/>
            <ac:spMk id="33" creationId="{CFF172CB-F2FE-4BC6-A7D4-837403987D4F}"/>
          </ac:spMkLst>
        </pc:spChg>
        <pc:spChg chg="add mod">
          <ac:chgData name="Ramon Fabre Vernedas" userId="cded9d0a-5794-4425-aa69-e13ae1a0afe0" providerId="ADAL" clId="{4DBA8840-9429-47B3-B2DC-5C4FD545BFC9}" dt="2021-09-16T14:23:32.441" v="35"/>
          <ac:spMkLst>
            <pc:docMk/>
            <pc:sldMk cId="2245011426" sldId="473"/>
            <ac:spMk id="34" creationId="{3881EED3-492F-4FAD-B7E8-886895A2072E}"/>
          </ac:spMkLst>
        </pc:spChg>
        <pc:spChg chg="add mod">
          <ac:chgData name="Ramon Fabre Vernedas" userId="cded9d0a-5794-4425-aa69-e13ae1a0afe0" providerId="ADAL" clId="{4DBA8840-9429-47B3-B2DC-5C4FD545BFC9}" dt="2021-09-16T14:23:32.441" v="35"/>
          <ac:spMkLst>
            <pc:docMk/>
            <pc:sldMk cId="2245011426" sldId="473"/>
            <ac:spMk id="35" creationId="{AF61EF88-84ED-42F6-8E18-081325DDF664}"/>
          </ac:spMkLst>
        </pc:spChg>
        <pc:spChg chg="add mod">
          <ac:chgData name="Ramon Fabre Vernedas" userId="cded9d0a-5794-4425-aa69-e13ae1a0afe0" providerId="ADAL" clId="{4DBA8840-9429-47B3-B2DC-5C4FD545BFC9}" dt="2021-09-16T14:23:32.441" v="35"/>
          <ac:spMkLst>
            <pc:docMk/>
            <pc:sldMk cId="2245011426" sldId="473"/>
            <ac:spMk id="36" creationId="{538CFC47-E22F-4DEC-9955-57FE38792CED}"/>
          </ac:spMkLst>
        </pc:spChg>
        <pc:spChg chg="add mod">
          <ac:chgData name="Ramon Fabre Vernedas" userId="cded9d0a-5794-4425-aa69-e13ae1a0afe0" providerId="ADAL" clId="{4DBA8840-9429-47B3-B2DC-5C4FD545BFC9}" dt="2021-09-16T14:23:32.441" v="35"/>
          <ac:spMkLst>
            <pc:docMk/>
            <pc:sldMk cId="2245011426" sldId="473"/>
            <ac:spMk id="37" creationId="{F69033D8-64B6-44AE-A37A-EB3E7068E69C}"/>
          </ac:spMkLst>
        </pc:spChg>
        <pc:spChg chg="add mod">
          <ac:chgData name="Ramon Fabre Vernedas" userId="cded9d0a-5794-4425-aa69-e13ae1a0afe0" providerId="ADAL" clId="{4DBA8840-9429-47B3-B2DC-5C4FD545BFC9}" dt="2021-09-16T14:40:57.966" v="125" actId="20577"/>
          <ac:spMkLst>
            <pc:docMk/>
            <pc:sldMk cId="2245011426" sldId="473"/>
            <ac:spMk id="39" creationId="{871385FB-0723-41AB-B867-4B379897E19D}"/>
          </ac:spMkLst>
        </pc:spChg>
        <pc:picChg chg="add mod">
          <ac:chgData name="Ramon Fabre Vernedas" userId="cded9d0a-5794-4425-aa69-e13ae1a0afe0" providerId="ADAL" clId="{4DBA8840-9429-47B3-B2DC-5C4FD545BFC9}" dt="2021-09-16T14:23:32.441" v="35"/>
          <ac:picMkLst>
            <pc:docMk/>
            <pc:sldMk cId="2245011426" sldId="473"/>
            <ac:picMk id="24" creationId="{C074ACEC-0850-45A5-AEA2-8BABC4427393}"/>
          </ac:picMkLst>
        </pc:picChg>
        <pc:picChg chg="add mod">
          <ac:chgData name="Ramon Fabre Vernedas" userId="cded9d0a-5794-4425-aa69-e13ae1a0afe0" providerId="ADAL" clId="{4DBA8840-9429-47B3-B2DC-5C4FD545BFC9}" dt="2021-09-16T14:23:32.441" v="35"/>
          <ac:picMkLst>
            <pc:docMk/>
            <pc:sldMk cId="2245011426" sldId="473"/>
            <ac:picMk id="38" creationId="{19A698EC-E77F-4038-9651-C5068063AFBE}"/>
          </ac:picMkLst>
        </pc:picChg>
      </pc:sldChg>
      <pc:sldChg chg="addSp delSp modSp new mod">
        <pc:chgData name="Ramon Fabre Vernedas" userId="cded9d0a-5794-4425-aa69-e13ae1a0afe0" providerId="ADAL" clId="{4DBA8840-9429-47B3-B2DC-5C4FD545BFC9}" dt="2021-09-16T14:51:20.496" v="227" actId="14100"/>
        <pc:sldMkLst>
          <pc:docMk/>
          <pc:sldMk cId="3454043381" sldId="474"/>
        </pc:sldMkLst>
        <pc:spChg chg="mod">
          <ac:chgData name="Ramon Fabre Vernedas" userId="cded9d0a-5794-4425-aa69-e13ae1a0afe0" providerId="ADAL" clId="{4DBA8840-9429-47B3-B2DC-5C4FD545BFC9}" dt="2021-09-16T14:51:14.671" v="226" actId="26606"/>
          <ac:spMkLst>
            <pc:docMk/>
            <pc:sldMk cId="3454043381" sldId="474"/>
            <ac:spMk id="2" creationId="{F8DD04BB-DD13-46AC-A309-B1FE3BD2C4BE}"/>
          </ac:spMkLst>
        </pc:spChg>
        <pc:spChg chg="del mod">
          <ac:chgData name="Ramon Fabre Vernedas" userId="cded9d0a-5794-4425-aa69-e13ae1a0afe0" providerId="ADAL" clId="{4DBA8840-9429-47B3-B2DC-5C4FD545BFC9}" dt="2021-09-16T14:43:21.897" v="149" actId="21"/>
          <ac:spMkLst>
            <pc:docMk/>
            <pc:sldMk cId="3454043381" sldId="474"/>
            <ac:spMk id="3" creationId="{537ECF7D-3514-4AA9-AFBE-8CB5CEE5B264}"/>
          </ac:spMkLst>
        </pc:spChg>
        <pc:spChg chg="mod ord">
          <ac:chgData name="Ramon Fabre Vernedas" userId="cded9d0a-5794-4425-aa69-e13ae1a0afe0" providerId="ADAL" clId="{4DBA8840-9429-47B3-B2DC-5C4FD545BFC9}" dt="2021-09-16T14:51:14.671" v="226" actId="26606"/>
          <ac:spMkLst>
            <pc:docMk/>
            <pc:sldMk cId="3454043381" sldId="474"/>
            <ac:spMk id="4" creationId="{E6C6BA9C-4021-4C98-8878-BD3C6FAF440C}"/>
          </ac:spMkLst>
        </pc:spChg>
        <pc:picChg chg="add mod">
          <ac:chgData name="Ramon Fabre Vernedas" userId="cded9d0a-5794-4425-aa69-e13ae1a0afe0" providerId="ADAL" clId="{4DBA8840-9429-47B3-B2DC-5C4FD545BFC9}" dt="2021-09-16T14:51:20.496" v="227" actId="14100"/>
          <ac:picMkLst>
            <pc:docMk/>
            <pc:sldMk cId="3454043381" sldId="474"/>
            <ac:picMk id="5" creationId="{8F19DF01-272C-473B-905E-98CCED5C0949}"/>
          </ac:picMkLst>
        </pc:picChg>
      </pc:sldChg>
      <pc:sldChg chg="addSp delSp modSp new mod">
        <pc:chgData name="Ramon Fabre Vernedas" userId="cded9d0a-5794-4425-aa69-e13ae1a0afe0" providerId="ADAL" clId="{4DBA8840-9429-47B3-B2DC-5C4FD545BFC9}" dt="2021-09-16T15:26:54.558" v="887" actId="20577"/>
        <pc:sldMkLst>
          <pc:docMk/>
          <pc:sldMk cId="3536023000" sldId="475"/>
        </pc:sldMkLst>
        <pc:spChg chg="del">
          <ac:chgData name="Ramon Fabre Vernedas" userId="cded9d0a-5794-4425-aa69-e13ae1a0afe0" providerId="ADAL" clId="{4DBA8840-9429-47B3-B2DC-5C4FD545BFC9}" dt="2021-09-16T15:11:27.119" v="639" actId="21"/>
          <ac:spMkLst>
            <pc:docMk/>
            <pc:sldMk cId="3536023000" sldId="475"/>
            <ac:spMk id="2" creationId="{23BA4E41-37BE-4C85-BEB4-8C07050F829D}"/>
          </ac:spMkLst>
        </pc:spChg>
        <pc:spChg chg="del">
          <ac:chgData name="Ramon Fabre Vernedas" userId="cded9d0a-5794-4425-aa69-e13ae1a0afe0" providerId="ADAL" clId="{4DBA8840-9429-47B3-B2DC-5C4FD545BFC9}" dt="2021-09-16T15:10:50.878" v="634"/>
          <ac:spMkLst>
            <pc:docMk/>
            <pc:sldMk cId="3536023000" sldId="475"/>
            <ac:spMk id="3" creationId="{67F46A9E-CE65-4A39-AA92-E49F97424987}"/>
          </ac:spMkLst>
        </pc:spChg>
        <pc:spChg chg="add del mod">
          <ac:chgData name="Ramon Fabre Vernedas" userId="cded9d0a-5794-4425-aa69-e13ae1a0afe0" providerId="ADAL" clId="{4DBA8840-9429-47B3-B2DC-5C4FD545BFC9}" dt="2021-09-16T15:26:23.125" v="878" actId="21"/>
          <ac:spMkLst>
            <pc:docMk/>
            <pc:sldMk cId="3536023000" sldId="475"/>
            <ac:spMk id="6" creationId="{0B44CBBB-D502-47E3-B59E-F54679B80517}"/>
          </ac:spMkLst>
        </pc:spChg>
        <pc:spChg chg="add del mod">
          <ac:chgData name="Ramon Fabre Vernedas" userId="cded9d0a-5794-4425-aa69-e13ae1a0afe0" providerId="ADAL" clId="{4DBA8840-9429-47B3-B2DC-5C4FD545BFC9}" dt="2021-09-16T15:26:19.907" v="877" actId="21"/>
          <ac:spMkLst>
            <pc:docMk/>
            <pc:sldMk cId="3536023000" sldId="475"/>
            <ac:spMk id="8" creationId="{E24F0FFA-C774-4A19-A4D1-3F3633E6869D}"/>
          </ac:spMkLst>
        </pc:spChg>
        <pc:spChg chg="add mod">
          <ac:chgData name="Ramon Fabre Vernedas" userId="cded9d0a-5794-4425-aa69-e13ae1a0afe0" providerId="ADAL" clId="{4DBA8840-9429-47B3-B2DC-5C4FD545BFC9}" dt="2021-09-16T15:26:54.558" v="887" actId="20577"/>
          <ac:spMkLst>
            <pc:docMk/>
            <pc:sldMk cId="3536023000" sldId="475"/>
            <ac:spMk id="9" creationId="{32330B75-A478-4037-BA68-DEC9D7873A36}"/>
          </ac:spMkLst>
        </pc:spChg>
        <pc:spChg chg="add mod">
          <ac:chgData name="Ramon Fabre Vernedas" userId="cded9d0a-5794-4425-aa69-e13ae1a0afe0" providerId="ADAL" clId="{4DBA8840-9429-47B3-B2DC-5C4FD545BFC9}" dt="2021-09-16T15:26:39.719" v="881" actId="1076"/>
          <ac:spMkLst>
            <pc:docMk/>
            <pc:sldMk cId="3536023000" sldId="475"/>
            <ac:spMk id="10" creationId="{1915E8C9-BBFC-4226-93D5-570517C2D8CC}"/>
          </ac:spMkLst>
        </pc:spChg>
        <pc:spChg chg="add mod">
          <ac:chgData name="Ramon Fabre Vernedas" userId="cded9d0a-5794-4425-aa69-e13ae1a0afe0" providerId="ADAL" clId="{4DBA8840-9429-47B3-B2DC-5C4FD545BFC9}" dt="2021-09-16T15:26:39.719" v="881" actId="1076"/>
          <ac:spMkLst>
            <pc:docMk/>
            <pc:sldMk cId="3536023000" sldId="475"/>
            <ac:spMk id="12" creationId="{2B79C93B-A76B-4F36-9C7B-28AC72C5A5F6}"/>
          </ac:spMkLst>
        </pc:spChg>
        <pc:spChg chg="add mod">
          <ac:chgData name="Ramon Fabre Vernedas" userId="cded9d0a-5794-4425-aa69-e13ae1a0afe0" providerId="ADAL" clId="{4DBA8840-9429-47B3-B2DC-5C4FD545BFC9}" dt="2021-09-16T15:26:39.719" v="881" actId="1076"/>
          <ac:spMkLst>
            <pc:docMk/>
            <pc:sldMk cId="3536023000" sldId="475"/>
            <ac:spMk id="13" creationId="{A1D86AC8-5FC2-4E86-A10F-5008120B9EAD}"/>
          </ac:spMkLst>
        </pc:spChg>
        <pc:picChg chg="add del mod">
          <ac:chgData name="Ramon Fabre Vernedas" userId="cded9d0a-5794-4425-aa69-e13ae1a0afe0" providerId="ADAL" clId="{4DBA8840-9429-47B3-B2DC-5C4FD545BFC9}" dt="2021-09-16T15:26:16.245" v="876" actId="21"/>
          <ac:picMkLst>
            <pc:docMk/>
            <pc:sldMk cId="3536023000" sldId="475"/>
            <ac:picMk id="5" creationId="{52FCE04F-8E83-4932-8059-FBBA301C05AD}"/>
          </ac:picMkLst>
        </pc:picChg>
        <pc:picChg chg="add mod">
          <ac:chgData name="Ramon Fabre Vernedas" userId="cded9d0a-5794-4425-aa69-e13ae1a0afe0" providerId="ADAL" clId="{4DBA8840-9429-47B3-B2DC-5C4FD545BFC9}" dt="2021-09-16T15:26:39.719" v="881" actId="1076"/>
          <ac:picMkLst>
            <pc:docMk/>
            <pc:sldMk cId="3536023000" sldId="475"/>
            <ac:picMk id="11" creationId="{E4E2700F-D39E-4D4A-B39E-62ED1D8FF47E}"/>
          </ac:picMkLst>
        </pc:picChg>
      </pc:sldChg>
      <pc:sldChg chg="addSp modSp new mod">
        <pc:chgData name="Ramon Fabre Vernedas" userId="cded9d0a-5794-4425-aa69-e13ae1a0afe0" providerId="ADAL" clId="{4DBA8840-9429-47B3-B2DC-5C4FD545BFC9}" dt="2021-09-16T15:27:48.448" v="888" actId="11529"/>
        <pc:sldMkLst>
          <pc:docMk/>
          <pc:sldMk cId="153737733" sldId="476"/>
        </pc:sldMkLst>
        <pc:spChg chg="add">
          <ac:chgData name="Ramon Fabre Vernedas" userId="cded9d0a-5794-4425-aa69-e13ae1a0afe0" providerId="ADAL" clId="{4DBA8840-9429-47B3-B2DC-5C4FD545BFC9}" dt="2021-09-16T15:27:48.448" v="888" actId="11529"/>
          <ac:spMkLst>
            <pc:docMk/>
            <pc:sldMk cId="153737733" sldId="476"/>
            <ac:spMk id="8" creationId="{EC29408E-A3C0-444C-94A2-FA1A8695DE15}"/>
          </ac:spMkLst>
        </pc:spChg>
        <pc:picChg chg="add mod">
          <ac:chgData name="Ramon Fabre Vernedas" userId="cded9d0a-5794-4425-aa69-e13ae1a0afe0" providerId="ADAL" clId="{4DBA8840-9429-47B3-B2DC-5C4FD545BFC9}" dt="2021-09-16T15:15:03.886" v="668" actId="14100"/>
          <ac:picMkLst>
            <pc:docMk/>
            <pc:sldMk cId="153737733" sldId="476"/>
            <ac:picMk id="3" creationId="{8E5D3EA6-D23E-4BC8-9A2D-AB21C6D96531}"/>
          </ac:picMkLst>
        </pc:picChg>
        <pc:picChg chg="add mod">
          <ac:chgData name="Ramon Fabre Vernedas" userId="cded9d0a-5794-4425-aa69-e13ae1a0afe0" providerId="ADAL" clId="{4DBA8840-9429-47B3-B2DC-5C4FD545BFC9}" dt="2021-09-16T15:15:27.894" v="675" actId="1076"/>
          <ac:picMkLst>
            <pc:docMk/>
            <pc:sldMk cId="153737733" sldId="476"/>
            <ac:picMk id="5" creationId="{DE9950EF-B84B-4B8F-9AC4-0EE6EA2751FE}"/>
          </ac:picMkLst>
        </pc:picChg>
        <pc:picChg chg="add mod">
          <ac:chgData name="Ramon Fabre Vernedas" userId="cded9d0a-5794-4425-aa69-e13ae1a0afe0" providerId="ADAL" clId="{4DBA8840-9429-47B3-B2DC-5C4FD545BFC9}" dt="2021-09-16T15:15:23.246" v="674" actId="1076"/>
          <ac:picMkLst>
            <pc:docMk/>
            <pc:sldMk cId="153737733" sldId="476"/>
            <ac:picMk id="7" creationId="{0E02468D-415E-4DB7-A387-2D341A22900D}"/>
          </ac:picMkLst>
        </pc:picChg>
      </pc:sldChg>
      <pc:sldChg chg="addSp modSp new mod">
        <pc:chgData name="Ramon Fabre Vernedas" userId="cded9d0a-5794-4425-aa69-e13ae1a0afe0" providerId="ADAL" clId="{4DBA8840-9429-47B3-B2DC-5C4FD545BFC9}" dt="2021-09-16T16:06:20.882" v="944" actId="1076"/>
        <pc:sldMkLst>
          <pc:docMk/>
          <pc:sldMk cId="2736291519" sldId="477"/>
        </pc:sldMkLst>
        <pc:spChg chg="add mod">
          <ac:chgData name="Ramon Fabre Vernedas" userId="cded9d0a-5794-4425-aa69-e13ae1a0afe0" providerId="ADAL" clId="{4DBA8840-9429-47B3-B2DC-5C4FD545BFC9}" dt="2021-09-16T16:06:20.882" v="944" actId="1076"/>
          <ac:spMkLst>
            <pc:docMk/>
            <pc:sldMk cId="2736291519" sldId="477"/>
            <ac:spMk id="3" creationId="{AB7BA3DD-E4A7-44D4-8481-EFF5A7B675C3}"/>
          </ac:spMkLst>
        </pc:spChg>
        <pc:spChg chg="add mod">
          <ac:chgData name="Ramon Fabre Vernedas" userId="cded9d0a-5794-4425-aa69-e13ae1a0afe0" providerId="ADAL" clId="{4DBA8840-9429-47B3-B2DC-5C4FD545BFC9}" dt="2021-09-16T16:06:20.882" v="944" actId="1076"/>
          <ac:spMkLst>
            <pc:docMk/>
            <pc:sldMk cId="2736291519" sldId="477"/>
            <ac:spMk id="4" creationId="{C640E0F2-AE0A-4065-BC6C-607C320C9A79}"/>
          </ac:spMkLst>
        </pc:spChg>
        <pc:spChg chg="add mod">
          <ac:chgData name="Ramon Fabre Vernedas" userId="cded9d0a-5794-4425-aa69-e13ae1a0afe0" providerId="ADAL" clId="{4DBA8840-9429-47B3-B2DC-5C4FD545BFC9}" dt="2021-09-16T16:06:20.882" v="944" actId="1076"/>
          <ac:spMkLst>
            <pc:docMk/>
            <pc:sldMk cId="2736291519" sldId="477"/>
            <ac:spMk id="5" creationId="{85FE05EF-5A07-414A-BF6C-8B8C32124F2E}"/>
          </ac:spMkLst>
        </pc:spChg>
      </pc:sldChg>
      <pc:sldChg chg="addSp delSp modSp new mod">
        <pc:chgData name="Ramon Fabre Vernedas" userId="cded9d0a-5794-4425-aa69-e13ae1a0afe0" providerId="ADAL" clId="{4DBA8840-9429-47B3-B2DC-5C4FD545BFC9}" dt="2021-09-16T16:07:01.447" v="950" actId="21"/>
        <pc:sldMkLst>
          <pc:docMk/>
          <pc:sldMk cId="1837809474" sldId="478"/>
        </pc:sldMkLst>
        <pc:spChg chg="del">
          <ac:chgData name="Ramon Fabre Vernedas" userId="cded9d0a-5794-4425-aa69-e13ae1a0afe0" providerId="ADAL" clId="{4DBA8840-9429-47B3-B2DC-5C4FD545BFC9}" dt="2021-09-16T16:06:56.818" v="949" actId="21"/>
          <ac:spMkLst>
            <pc:docMk/>
            <pc:sldMk cId="1837809474" sldId="478"/>
            <ac:spMk id="2" creationId="{4D2F0559-F60F-40E4-B701-34685073D2F7}"/>
          </ac:spMkLst>
        </pc:spChg>
        <pc:spChg chg="del">
          <ac:chgData name="Ramon Fabre Vernedas" userId="cded9d0a-5794-4425-aa69-e13ae1a0afe0" providerId="ADAL" clId="{4DBA8840-9429-47B3-B2DC-5C4FD545BFC9}" dt="2021-09-16T16:07:01.447" v="950" actId="21"/>
          <ac:spMkLst>
            <pc:docMk/>
            <pc:sldMk cId="1837809474" sldId="478"/>
            <ac:spMk id="3" creationId="{775DE9C4-0D7A-4924-B871-86B77D557639}"/>
          </ac:spMkLst>
        </pc:spChg>
        <pc:spChg chg="add mod">
          <ac:chgData name="Ramon Fabre Vernedas" userId="cded9d0a-5794-4425-aa69-e13ae1a0afe0" providerId="ADAL" clId="{4DBA8840-9429-47B3-B2DC-5C4FD545BFC9}" dt="2021-09-16T16:06:53.408" v="948"/>
          <ac:spMkLst>
            <pc:docMk/>
            <pc:sldMk cId="1837809474" sldId="478"/>
            <ac:spMk id="5" creationId="{310A3DD7-991B-416B-BAB2-A9D982D42411}"/>
          </ac:spMkLst>
        </pc:spChg>
        <pc:spChg chg="add mod">
          <ac:chgData name="Ramon Fabre Vernedas" userId="cded9d0a-5794-4425-aa69-e13ae1a0afe0" providerId="ADAL" clId="{4DBA8840-9429-47B3-B2DC-5C4FD545BFC9}" dt="2021-09-16T16:06:53.408" v="948"/>
          <ac:spMkLst>
            <pc:docMk/>
            <pc:sldMk cId="1837809474" sldId="478"/>
            <ac:spMk id="6" creationId="{F826E807-726D-4133-939D-FD82CB59298E}"/>
          </ac:spMkLst>
        </pc:spChg>
        <pc:spChg chg="add mod">
          <ac:chgData name="Ramon Fabre Vernedas" userId="cded9d0a-5794-4425-aa69-e13ae1a0afe0" providerId="ADAL" clId="{4DBA8840-9429-47B3-B2DC-5C4FD545BFC9}" dt="2021-09-16T16:06:53.408" v="948"/>
          <ac:spMkLst>
            <pc:docMk/>
            <pc:sldMk cId="1837809474" sldId="478"/>
            <ac:spMk id="7" creationId="{48DD8748-ADE5-4E5F-815F-1109683C1D60}"/>
          </ac:spMkLst>
        </pc:spChg>
        <pc:spChg chg="add mod">
          <ac:chgData name="Ramon Fabre Vernedas" userId="cded9d0a-5794-4425-aa69-e13ae1a0afe0" providerId="ADAL" clId="{4DBA8840-9429-47B3-B2DC-5C4FD545BFC9}" dt="2021-09-16T16:06:53.408" v="948"/>
          <ac:spMkLst>
            <pc:docMk/>
            <pc:sldMk cId="1837809474" sldId="478"/>
            <ac:spMk id="8" creationId="{1A4EE37D-4F64-4A33-ABF5-480522B923AE}"/>
          </ac:spMkLst>
        </pc:spChg>
        <pc:spChg chg="add mod">
          <ac:chgData name="Ramon Fabre Vernedas" userId="cded9d0a-5794-4425-aa69-e13ae1a0afe0" providerId="ADAL" clId="{4DBA8840-9429-47B3-B2DC-5C4FD545BFC9}" dt="2021-09-16T16:06:53.408" v="948"/>
          <ac:spMkLst>
            <pc:docMk/>
            <pc:sldMk cId="1837809474" sldId="478"/>
            <ac:spMk id="9" creationId="{F789E5B1-0991-491F-852D-9B6F9A78F39C}"/>
          </ac:spMkLst>
        </pc:spChg>
        <pc:spChg chg="add mod">
          <ac:chgData name="Ramon Fabre Vernedas" userId="cded9d0a-5794-4425-aa69-e13ae1a0afe0" providerId="ADAL" clId="{4DBA8840-9429-47B3-B2DC-5C4FD545BFC9}" dt="2021-09-16T16:06:53.408" v="948"/>
          <ac:spMkLst>
            <pc:docMk/>
            <pc:sldMk cId="1837809474" sldId="478"/>
            <ac:spMk id="10" creationId="{633FAC27-45E3-426F-85A1-AF257786B703}"/>
          </ac:spMkLst>
        </pc:spChg>
        <pc:spChg chg="add mod">
          <ac:chgData name="Ramon Fabre Vernedas" userId="cded9d0a-5794-4425-aa69-e13ae1a0afe0" providerId="ADAL" clId="{4DBA8840-9429-47B3-B2DC-5C4FD545BFC9}" dt="2021-09-16T16:06:53.408" v="948"/>
          <ac:spMkLst>
            <pc:docMk/>
            <pc:sldMk cId="1837809474" sldId="478"/>
            <ac:spMk id="11" creationId="{89315FB9-D880-4512-AD14-469883CE30D3}"/>
          </ac:spMkLst>
        </pc:spChg>
        <pc:spChg chg="add mod">
          <ac:chgData name="Ramon Fabre Vernedas" userId="cded9d0a-5794-4425-aa69-e13ae1a0afe0" providerId="ADAL" clId="{4DBA8840-9429-47B3-B2DC-5C4FD545BFC9}" dt="2021-09-16T16:06:53.408" v="948"/>
          <ac:spMkLst>
            <pc:docMk/>
            <pc:sldMk cId="1837809474" sldId="478"/>
            <ac:spMk id="12" creationId="{AFA37E7C-2DA3-447C-BA31-8D0319E84DDC}"/>
          </ac:spMkLst>
        </pc:spChg>
        <pc:spChg chg="add mod">
          <ac:chgData name="Ramon Fabre Vernedas" userId="cded9d0a-5794-4425-aa69-e13ae1a0afe0" providerId="ADAL" clId="{4DBA8840-9429-47B3-B2DC-5C4FD545BFC9}" dt="2021-09-16T16:06:53.408" v="948"/>
          <ac:spMkLst>
            <pc:docMk/>
            <pc:sldMk cId="1837809474" sldId="478"/>
            <ac:spMk id="13" creationId="{10C676BE-0957-44DD-B553-8A9EE52FE026}"/>
          </ac:spMkLst>
        </pc:spChg>
        <pc:spChg chg="add mod">
          <ac:chgData name="Ramon Fabre Vernedas" userId="cded9d0a-5794-4425-aa69-e13ae1a0afe0" providerId="ADAL" clId="{4DBA8840-9429-47B3-B2DC-5C4FD545BFC9}" dt="2021-09-16T16:06:53.408" v="948"/>
          <ac:spMkLst>
            <pc:docMk/>
            <pc:sldMk cId="1837809474" sldId="478"/>
            <ac:spMk id="14" creationId="{4ADEF116-E7F7-40DF-9D89-A78BBA33B3C4}"/>
          </ac:spMkLst>
        </pc:spChg>
        <pc:spChg chg="add mod">
          <ac:chgData name="Ramon Fabre Vernedas" userId="cded9d0a-5794-4425-aa69-e13ae1a0afe0" providerId="ADAL" clId="{4DBA8840-9429-47B3-B2DC-5C4FD545BFC9}" dt="2021-09-16T16:06:53.408" v="948"/>
          <ac:spMkLst>
            <pc:docMk/>
            <pc:sldMk cId="1837809474" sldId="478"/>
            <ac:spMk id="15" creationId="{E91D91C7-BBCF-4EE5-88D9-346F5BE8BE32}"/>
          </ac:spMkLst>
        </pc:spChg>
        <pc:spChg chg="add mod">
          <ac:chgData name="Ramon Fabre Vernedas" userId="cded9d0a-5794-4425-aa69-e13ae1a0afe0" providerId="ADAL" clId="{4DBA8840-9429-47B3-B2DC-5C4FD545BFC9}" dt="2021-09-16T16:06:53.408" v="948"/>
          <ac:spMkLst>
            <pc:docMk/>
            <pc:sldMk cId="1837809474" sldId="478"/>
            <ac:spMk id="16" creationId="{E97A2B35-4AC2-4E37-81E0-2F350C1A8D87}"/>
          </ac:spMkLst>
        </pc:spChg>
        <pc:spChg chg="add mod">
          <ac:chgData name="Ramon Fabre Vernedas" userId="cded9d0a-5794-4425-aa69-e13ae1a0afe0" providerId="ADAL" clId="{4DBA8840-9429-47B3-B2DC-5C4FD545BFC9}" dt="2021-09-16T16:06:53.408" v="948"/>
          <ac:spMkLst>
            <pc:docMk/>
            <pc:sldMk cId="1837809474" sldId="478"/>
            <ac:spMk id="17" creationId="{0C6D1231-A280-49D7-B880-E00B792402B1}"/>
          </ac:spMkLst>
        </pc:spChg>
        <pc:spChg chg="add mod">
          <ac:chgData name="Ramon Fabre Vernedas" userId="cded9d0a-5794-4425-aa69-e13ae1a0afe0" providerId="ADAL" clId="{4DBA8840-9429-47B3-B2DC-5C4FD545BFC9}" dt="2021-09-16T16:06:53.408" v="948"/>
          <ac:spMkLst>
            <pc:docMk/>
            <pc:sldMk cId="1837809474" sldId="478"/>
            <ac:spMk id="18" creationId="{26DB5BB0-234A-4E5F-A211-E5927B64DAC7}"/>
          </ac:spMkLst>
        </pc:spChg>
        <pc:spChg chg="add mod">
          <ac:chgData name="Ramon Fabre Vernedas" userId="cded9d0a-5794-4425-aa69-e13ae1a0afe0" providerId="ADAL" clId="{4DBA8840-9429-47B3-B2DC-5C4FD545BFC9}" dt="2021-09-16T16:06:53.408" v="948"/>
          <ac:spMkLst>
            <pc:docMk/>
            <pc:sldMk cId="1837809474" sldId="478"/>
            <ac:spMk id="19" creationId="{41065E3A-C789-4A96-B209-E05436F08F6C}"/>
          </ac:spMkLst>
        </pc:spChg>
        <pc:spChg chg="add mod">
          <ac:chgData name="Ramon Fabre Vernedas" userId="cded9d0a-5794-4425-aa69-e13ae1a0afe0" providerId="ADAL" clId="{4DBA8840-9429-47B3-B2DC-5C4FD545BFC9}" dt="2021-09-16T16:06:53.408" v="948"/>
          <ac:spMkLst>
            <pc:docMk/>
            <pc:sldMk cId="1837809474" sldId="478"/>
            <ac:spMk id="20" creationId="{7BCAAB1D-B2BB-41F7-BD2A-56493BBB8C80}"/>
          </ac:spMkLst>
        </pc:spChg>
        <pc:spChg chg="add mod">
          <ac:chgData name="Ramon Fabre Vernedas" userId="cded9d0a-5794-4425-aa69-e13ae1a0afe0" providerId="ADAL" clId="{4DBA8840-9429-47B3-B2DC-5C4FD545BFC9}" dt="2021-09-16T16:06:53.408" v="948"/>
          <ac:spMkLst>
            <pc:docMk/>
            <pc:sldMk cId="1837809474" sldId="478"/>
            <ac:spMk id="21" creationId="{DE46D06B-BC20-479D-B272-9CD09BAB82C3}"/>
          </ac:spMkLst>
        </pc:spChg>
        <pc:spChg chg="add mod">
          <ac:chgData name="Ramon Fabre Vernedas" userId="cded9d0a-5794-4425-aa69-e13ae1a0afe0" providerId="ADAL" clId="{4DBA8840-9429-47B3-B2DC-5C4FD545BFC9}" dt="2021-09-16T16:06:53.408" v="948"/>
          <ac:spMkLst>
            <pc:docMk/>
            <pc:sldMk cId="1837809474" sldId="478"/>
            <ac:spMk id="22" creationId="{3A0478BE-5D91-4888-917B-F421C79D06DB}"/>
          </ac:spMkLst>
        </pc:spChg>
        <pc:spChg chg="add mod">
          <ac:chgData name="Ramon Fabre Vernedas" userId="cded9d0a-5794-4425-aa69-e13ae1a0afe0" providerId="ADAL" clId="{4DBA8840-9429-47B3-B2DC-5C4FD545BFC9}" dt="2021-09-16T16:06:53.408" v="948"/>
          <ac:spMkLst>
            <pc:docMk/>
            <pc:sldMk cId="1837809474" sldId="478"/>
            <ac:spMk id="23" creationId="{3B09E228-1F6E-4F91-AE4C-B5135514BAE7}"/>
          </ac:spMkLst>
        </pc:spChg>
        <pc:spChg chg="add mod">
          <ac:chgData name="Ramon Fabre Vernedas" userId="cded9d0a-5794-4425-aa69-e13ae1a0afe0" providerId="ADAL" clId="{4DBA8840-9429-47B3-B2DC-5C4FD545BFC9}" dt="2021-09-16T16:06:53.408" v="948"/>
          <ac:spMkLst>
            <pc:docMk/>
            <pc:sldMk cId="1837809474" sldId="478"/>
            <ac:spMk id="24" creationId="{D83B677A-1D3C-4D52-A11C-8186E56B22EF}"/>
          </ac:spMkLst>
        </pc:spChg>
        <pc:spChg chg="add mod">
          <ac:chgData name="Ramon Fabre Vernedas" userId="cded9d0a-5794-4425-aa69-e13ae1a0afe0" providerId="ADAL" clId="{4DBA8840-9429-47B3-B2DC-5C4FD545BFC9}" dt="2021-09-16T16:06:53.408" v="948"/>
          <ac:spMkLst>
            <pc:docMk/>
            <pc:sldMk cId="1837809474" sldId="478"/>
            <ac:spMk id="25" creationId="{CAE37D66-33E5-4979-8809-A27F7A9DA9F1}"/>
          </ac:spMkLst>
        </pc:spChg>
        <pc:spChg chg="add mod">
          <ac:chgData name="Ramon Fabre Vernedas" userId="cded9d0a-5794-4425-aa69-e13ae1a0afe0" providerId="ADAL" clId="{4DBA8840-9429-47B3-B2DC-5C4FD545BFC9}" dt="2021-09-16T16:06:53.408" v="948"/>
          <ac:spMkLst>
            <pc:docMk/>
            <pc:sldMk cId="1837809474" sldId="478"/>
            <ac:spMk id="26" creationId="{B8C85F46-EE13-42D6-916A-4C215E63485E}"/>
          </ac:spMkLst>
        </pc:spChg>
        <pc:spChg chg="add mod">
          <ac:chgData name="Ramon Fabre Vernedas" userId="cded9d0a-5794-4425-aa69-e13ae1a0afe0" providerId="ADAL" clId="{4DBA8840-9429-47B3-B2DC-5C4FD545BFC9}" dt="2021-09-16T16:06:53.408" v="948"/>
          <ac:spMkLst>
            <pc:docMk/>
            <pc:sldMk cId="1837809474" sldId="478"/>
            <ac:spMk id="27" creationId="{6C3245B6-772F-427C-9C7A-A0C285368105}"/>
          </ac:spMkLst>
        </pc:spChg>
        <pc:spChg chg="add mod">
          <ac:chgData name="Ramon Fabre Vernedas" userId="cded9d0a-5794-4425-aa69-e13ae1a0afe0" providerId="ADAL" clId="{4DBA8840-9429-47B3-B2DC-5C4FD545BFC9}" dt="2021-09-16T16:06:53.408" v="948"/>
          <ac:spMkLst>
            <pc:docMk/>
            <pc:sldMk cId="1837809474" sldId="478"/>
            <ac:spMk id="28" creationId="{9D5DC3C3-8E6E-412E-A689-F478FB5E77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Contenidor de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6A03895-8AD1-494F-8863-BAD82069402D}" type="datetimeFigureOut">
              <a:rPr lang="es-ES" smtClean="0"/>
              <a:pPr/>
              <a:t>29/09/2021</a:t>
            </a:fld>
            <a:endParaRPr lang="es-ES"/>
          </a:p>
        </p:txBody>
      </p:sp>
      <p:sp>
        <p:nvSpPr>
          <p:cNvPr id="4" name="Contenidor de peu de pàgina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5" name="Contenidor de número de diapositiva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8757CFF9-86C5-48F7-A6AE-22FD57C74D27}" type="slidenum">
              <a:rPr lang="es-ES" smtClean="0"/>
              <a:pPr/>
              <a:t>‹Nº›</a:t>
            </a:fld>
            <a:endParaRPr lang="es-ES"/>
          </a:p>
        </p:txBody>
      </p:sp>
    </p:spTree>
    <p:extLst>
      <p:ext uri="{BB962C8B-B14F-4D97-AF65-F5344CB8AC3E}">
        <p14:creationId xmlns:p14="http://schemas.microsoft.com/office/powerpoint/2010/main" val="1909250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ca-ES"/>
          </a:p>
        </p:txBody>
      </p:sp>
      <p:sp>
        <p:nvSpPr>
          <p:cNvPr id="45059"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fld id="{09D75498-02FB-43A2-929B-5FB1886F5091}" type="datetimeFigureOut">
              <a:rPr lang="ca-ES"/>
              <a:pPr>
                <a:defRPr/>
              </a:pPr>
              <a:t>29/9/2021</a:t>
            </a:fld>
            <a:endParaRPr lang="ca-ES"/>
          </a:p>
        </p:txBody>
      </p:sp>
      <p:sp>
        <p:nvSpPr>
          <p:cNvPr id="245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ca-ES" noProof="0"/>
              <a:t>Haga clic para modificar el estilo de texto del patrón</a:t>
            </a:r>
          </a:p>
          <a:p>
            <a:pPr lvl="1"/>
            <a:r>
              <a:rPr lang="ca-ES" noProof="0"/>
              <a:t>Segundo nivel</a:t>
            </a:r>
          </a:p>
          <a:p>
            <a:pPr lvl="2"/>
            <a:r>
              <a:rPr lang="ca-ES" noProof="0"/>
              <a:t>Tercer nivel</a:t>
            </a:r>
          </a:p>
          <a:p>
            <a:pPr lvl="3"/>
            <a:r>
              <a:rPr lang="ca-ES" noProof="0"/>
              <a:t>Cuarto nivel</a:t>
            </a:r>
          </a:p>
          <a:p>
            <a:pPr lvl="4"/>
            <a:r>
              <a:rPr lang="ca-ES" noProof="0"/>
              <a:t>Quinto nivel</a:t>
            </a:r>
          </a:p>
        </p:txBody>
      </p:sp>
      <p:sp>
        <p:nvSpPr>
          <p:cNvPr id="45062"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ca-ES"/>
          </a:p>
        </p:txBody>
      </p:sp>
      <p:sp>
        <p:nvSpPr>
          <p:cNvPr id="45063"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CA4642E9-AC47-42CA-93E1-2BF0783DE950}" type="slidenum">
              <a:rPr lang="ca-ES"/>
              <a:pPr>
                <a:defRPr/>
              </a:pPr>
              <a:t>‹Nº›</a:t>
            </a:fld>
            <a:endParaRPr lang="ca-ES"/>
          </a:p>
        </p:txBody>
      </p:sp>
    </p:spTree>
    <p:extLst>
      <p:ext uri="{BB962C8B-B14F-4D97-AF65-F5344CB8AC3E}">
        <p14:creationId xmlns:p14="http://schemas.microsoft.com/office/powerpoint/2010/main" val="1550634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ca-ES" dirty="0"/>
          </a:p>
        </p:txBody>
      </p:sp>
    </p:spTree>
    <p:extLst>
      <p:ext uri="{BB962C8B-B14F-4D97-AF65-F5344CB8AC3E}">
        <p14:creationId xmlns:p14="http://schemas.microsoft.com/office/powerpoint/2010/main" val="334392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1A54A989-3F58-4860-93C7-1531D77AEEA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D2DCF462-5A39-4742-9727-E391D2A0F4CE}" type="slidenum">
              <a:rPr lang="en-US" altLang="es-ES" sz="1400" smtClean="0"/>
              <a:pPr>
                <a:spcBef>
                  <a:spcPct val="0"/>
                </a:spcBef>
              </a:pPr>
              <a:t>8</a:t>
            </a:fld>
            <a:endParaRPr lang="en-US" altLang="es-ES" sz="1400"/>
          </a:p>
        </p:txBody>
      </p:sp>
      <p:sp>
        <p:nvSpPr>
          <p:cNvPr id="35843" name="Rectangle 1">
            <a:extLst>
              <a:ext uri="{FF2B5EF4-FFF2-40B4-BE49-F238E27FC236}">
                <a16:creationId xmlns:a16="http://schemas.microsoft.com/office/drawing/2014/main" id="{4479A993-68D8-462E-819A-DD6771A11020}"/>
              </a:ext>
            </a:extLst>
          </p:cNvPr>
          <p:cNvSpPr>
            <a:spLocks noGrp="1" noRot="1" noChangeAspect="1" noChangeArrowheads="1" noTextEdit="1"/>
          </p:cNvSpPr>
          <p:nvPr>
            <p:ph type="sldImg"/>
          </p:nvPr>
        </p:nvSpPr>
        <p:spPr>
          <a:xfrm>
            <a:off x="1370013" y="763588"/>
            <a:ext cx="5030787"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B52D07E2-18AB-4F71-AB48-D4BBBD883B59}"/>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a:extLst>
              <a:ext uri="{FF2B5EF4-FFF2-40B4-BE49-F238E27FC236}">
                <a16:creationId xmlns:a16="http://schemas.microsoft.com/office/drawing/2014/main" id="{4769C317-027B-43A4-A036-8406DC8A52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883FE373-CE4D-4A50-ABE4-514D58BF5276}" type="slidenum">
              <a:rPr lang="en-US" altLang="es-ES" sz="1400" smtClean="0"/>
              <a:pPr>
                <a:spcBef>
                  <a:spcPct val="0"/>
                </a:spcBef>
              </a:pPr>
              <a:t>20</a:t>
            </a:fld>
            <a:endParaRPr lang="en-US" altLang="es-ES" sz="1400"/>
          </a:p>
        </p:txBody>
      </p:sp>
      <p:sp>
        <p:nvSpPr>
          <p:cNvPr id="72707" name="Rectangle 1">
            <a:extLst>
              <a:ext uri="{FF2B5EF4-FFF2-40B4-BE49-F238E27FC236}">
                <a16:creationId xmlns:a16="http://schemas.microsoft.com/office/drawing/2014/main" id="{8ECC4360-5EB3-44EB-8A09-EA14218ACF67}"/>
              </a:ext>
            </a:extLst>
          </p:cNvPr>
          <p:cNvSpPr>
            <a:spLocks noGrp="1" noRot="1" noChangeAspect="1" noChangeArrowheads="1" noTextEdit="1"/>
          </p:cNvSpPr>
          <p:nvPr>
            <p:ph type="sldImg"/>
          </p:nvPr>
        </p:nvSpPr>
        <p:spPr>
          <a:xfrm>
            <a:off x="1370013" y="763588"/>
            <a:ext cx="5030787"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a:extLst>
              <a:ext uri="{FF2B5EF4-FFF2-40B4-BE49-F238E27FC236}">
                <a16:creationId xmlns:a16="http://schemas.microsoft.com/office/drawing/2014/main" id="{EB03AAD5-4B08-4BEB-912E-122B58A827E6}"/>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a:extLst>
              <a:ext uri="{FF2B5EF4-FFF2-40B4-BE49-F238E27FC236}">
                <a16:creationId xmlns:a16="http://schemas.microsoft.com/office/drawing/2014/main" id="{7F2CE08B-BD6B-43F0-B7EA-862376916A5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1E4D93EF-C33E-49EA-AE86-24B429041D89}" type="slidenum">
              <a:rPr lang="en-US" altLang="es-ES" sz="1400" smtClean="0"/>
              <a:pPr>
                <a:spcBef>
                  <a:spcPct val="0"/>
                </a:spcBef>
              </a:pPr>
              <a:t>37</a:t>
            </a:fld>
            <a:endParaRPr lang="en-US" altLang="es-ES" sz="1400"/>
          </a:p>
        </p:txBody>
      </p:sp>
      <p:sp>
        <p:nvSpPr>
          <p:cNvPr id="80899" name="Rectangle 1">
            <a:extLst>
              <a:ext uri="{FF2B5EF4-FFF2-40B4-BE49-F238E27FC236}">
                <a16:creationId xmlns:a16="http://schemas.microsoft.com/office/drawing/2014/main" id="{C0D1CE35-1D54-43BE-83E8-0C91E905CDE8}"/>
              </a:ext>
            </a:extLst>
          </p:cNvPr>
          <p:cNvSpPr>
            <a:spLocks noGrp="1" noRot="1" noChangeAspect="1" noChangeArrowheads="1" noTextEdit="1"/>
          </p:cNvSpPr>
          <p:nvPr>
            <p:ph type="sldImg"/>
          </p:nvPr>
        </p:nvSpPr>
        <p:spPr>
          <a:xfrm>
            <a:off x="1370013" y="763588"/>
            <a:ext cx="5030787"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a:extLst>
              <a:ext uri="{FF2B5EF4-FFF2-40B4-BE49-F238E27FC236}">
                <a16:creationId xmlns:a16="http://schemas.microsoft.com/office/drawing/2014/main" id="{8F4ACB77-82C2-4CE3-9CA6-2ABBA1B28968}"/>
              </a:ext>
            </a:extLst>
          </p:cNvPr>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3448EF93-7BBC-4AFB-962C-9AFEFAB0B498}"/>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pPr algn="l"/>
            <a:r>
              <a:rPr lang="es-ES_tradnl" altLang="es-ES">
                <a:solidFill>
                  <a:schemeClr val="tx1"/>
                </a:solidFill>
              </a:rPr>
              <a:t>Del Diagnóstico a la Acción</a:t>
            </a:r>
            <a:endParaRPr lang="es-ES_tradnl" altLang="es-ES" sz="1200">
              <a:solidFill>
                <a:schemeClr val="tx1"/>
              </a:solidFill>
            </a:endParaRPr>
          </a:p>
        </p:txBody>
      </p:sp>
      <p:sp>
        <p:nvSpPr>
          <p:cNvPr id="7171" name="Rectangle 2">
            <a:extLst>
              <a:ext uri="{FF2B5EF4-FFF2-40B4-BE49-F238E27FC236}">
                <a16:creationId xmlns:a16="http://schemas.microsoft.com/office/drawing/2014/main" id="{0D62618F-679D-405C-B386-1E0D65FECD48}"/>
              </a:ext>
            </a:extLst>
          </p:cNvPr>
          <p:cNvSpPr>
            <a:spLocks noGrp="1" noRot="1" noChangeAspect="1" noChangeArrowheads="1" noTextEdit="1"/>
          </p:cNvSpPr>
          <p:nvPr>
            <p:ph type="sldImg"/>
          </p:nvPr>
        </p:nvSpPr>
        <p:spPr>
          <a:ln/>
        </p:spPr>
      </p:sp>
      <p:sp>
        <p:nvSpPr>
          <p:cNvPr id="7172" name="Rectangle 4">
            <a:extLst>
              <a:ext uri="{FF2B5EF4-FFF2-40B4-BE49-F238E27FC236}">
                <a16:creationId xmlns:a16="http://schemas.microsoft.com/office/drawing/2014/main" id="{CB8681EF-5A3A-4B40-81EB-A36AD2C9F1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CA4642E9-AC47-42CA-93E1-2BF0783DE950}" type="slidenum">
              <a:rPr lang="ca-ES" smtClean="0"/>
              <a:pPr>
                <a:defRPr/>
              </a:pPr>
              <a:t>50</a:t>
            </a:fld>
            <a:endParaRPr lang="ca-ES"/>
          </a:p>
        </p:txBody>
      </p:sp>
    </p:spTree>
    <p:extLst>
      <p:ext uri="{BB962C8B-B14F-4D97-AF65-F5344CB8AC3E}">
        <p14:creationId xmlns:p14="http://schemas.microsoft.com/office/powerpoint/2010/main" val="1609331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ab.cat/web/universitat-autonoma-de-barcelona-1345467950436.html?utm_source=presen-visita&amp;utm_medium=other&amp;utm_campaign=presenvisit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0E701E-342F-4F36-863A-5EF8A0078B81}"/>
              </a:ext>
            </a:extLst>
          </p:cNvPr>
          <p:cNvSpPr>
            <a:spLocks noGrp="1"/>
          </p:cNvSpPr>
          <p:nvPr>
            <p:ph type="ctrTitle"/>
          </p:nvPr>
        </p:nvSpPr>
        <p:spPr>
          <a:xfrm>
            <a:off x="1143000" y="1122363"/>
            <a:ext cx="6858000" cy="2387600"/>
          </a:xfrm>
        </p:spPr>
        <p:txBody>
          <a:bodyPr anchor="b"/>
          <a:lstStyle>
            <a:lvl1pPr algn="ctr">
              <a:defRPr sz="2531"/>
            </a:lvl1pPr>
          </a:lstStyle>
          <a:p>
            <a:r>
              <a:rPr lang="es-ES"/>
              <a:t>Haga clic para modificar el estilo de título del patrón</a:t>
            </a:r>
          </a:p>
        </p:txBody>
      </p:sp>
      <p:sp>
        <p:nvSpPr>
          <p:cNvPr id="3" name="Subtítulo 2">
            <a:extLst>
              <a:ext uri="{FF2B5EF4-FFF2-40B4-BE49-F238E27FC236}">
                <a16:creationId xmlns:a16="http://schemas.microsoft.com/office/drawing/2014/main" id="{B75F0CBF-3FC5-4D39-8FE7-6B283FC552F9}"/>
              </a:ext>
            </a:extLst>
          </p:cNvPr>
          <p:cNvSpPr>
            <a:spLocks noGrp="1"/>
          </p:cNvSpPr>
          <p:nvPr>
            <p:ph type="subTitle" idx="1"/>
          </p:nvPr>
        </p:nvSpPr>
        <p:spPr>
          <a:xfrm>
            <a:off x="1143000" y="3602038"/>
            <a:ext cx="6858000" cy="1655762"/>
          </a:xfrm>
        </p:spPr>
        <p:txBody>
          <a:bodyPr/>
          <a:lstStyle>
            <a:lvl1pPr marL="0" indent="0" algn="ctr">
              <a:buNone/>
              <a:defRPr sz="1013"/>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6E1AB6A-11BE-45B6-B6A1-3829886C9A58}"/>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282BBBB1-C5A7-4714-B4FD-46524CC807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25C1825-AD85-4B79-862D-0E36531A8AAD}"/>
              </a:ext>
            </a:extLst>
          </p:cNvPr>
          <p:cNvSpPr>
            <a:spLocks noGrp="1"/>
          </p:cNvSpPr>
          <p:nvPr>
            <p:ph type="sldNum" sz="quarter" idx="12"/>
          </p:nvPr>
        </p:nvSpPr>
        <p:spPr/>
        <p:txBody>
          <a:bodyPr/>
          <a:lstStyle/>
          <a:p>
            <a:fld id="{E110BA4A-E194-4E39-B9A4-119CB24B170E}" type="slidenum">
              <a:rPr lang="es-ES" smtClean="0"/>
              <a:pPr/>
              <a:t>‹Nº›</a:t>
            </a:fld>
            <a:endParaRPr lang="es-ES"/>
          </a:p>
        </p:txBody>
      </p:sp>
      <p:pic>
        <p:nvPicPr>
          <p:cNvPr id="7" name="Imagen 6">
            <a:hlinkClick r:id="rId2"/>
            <a:extLst>
              <a:ext uri="{FF2B5EF4-FFF2-40B4-BE49-F238E27FC236}">
                <a16:creationId xmlns:a16="http://schemas.microsoft.com/office/drawing/2014/main" id="{E57A3770-2F6A-4299-9CDD-FA5B16A46325}"/>
              </a:ext>
            </a:extLst>
          </p:cNvPr>
          <p:cNvPicPr>
            <a:picLocks noChangeAspect="1"/>
          </p:cNvPicPr>
          <p:nvPr/>
        </p:nvPicPr>
        <p:blipFill>
          <a:blip r:embed="rId3"/>
          <a:srcRect/>
          <a:stretch/>
        </p:blipFill>
        <p:spPr>
          <a:xfrm>
            <a:off x="3843440" y="6451404"/>
            <a:ext cx="1457123" cy="175018"/>
          </a:xfrm>
          <a:prstGeom prst="rect">
            <a:avLst/>
          </a:prstGeom>
        </p:spPr>
      </p:pic>
    </p:spTree>
    <p:extLst>
      <p:ext uri="{BB962C8B-B14F-4D97-AF65-F5344CB8AC3E}">
        <p14:creationId xmlns:p14="http://schemas.microsoft.com/office/powerpoint/2010/main" val="409622876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D7278-C698-4742-879C-C42C113FB8F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0DBB5B-A8B1-4A10-8B23-2A71B0EA99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16E416-8D30-40B9-8D23-0DF0F20AAF63}"/>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5C7A61A1-87E0-4D8F-B7EA-2FB5BA3C04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5E6A98-3D4C-4FE0-A22D-312961EAEE98}"/>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18537773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59C2780-F36C-436D-A79C-32C605A5FEB3}"/>
              </a:ext>
            </a:extLst>
          </p:cNvPr>
          <p:cNvSpPr>
            <a:spLocks noGrp="1"/>
          </p:cNvSpPr>
          <p:nvPr>
            <p:ph type="title" orient="vert"/>
          </p:nvPr>
        </p:nvSpPr>
        <p:spPr>
          <a:xfrm>
            <a:off x="6543676"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95DAD3-62F4-45B0-AEB3-BA7504FFC231}"/>
              </a:ext>
            </a:extLst>
          </p:cNvPr>
          <p:cNvSpPr>
            <a:spLocks noGrp="1"/>
          </p:cNvSpPr>
          <p:nvPr>
            <p:ph type="body" orient="vert" idx="1"/>
          </p:nvPr>
        </p:nvSpPr>
        <p:spPr>
          <a:xfrm>
            <a:off x="628652"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B93D819-9E11-4691-8FC2-5CE9202EE1EC}"/>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E6309C40-C7CE-4B55-ACB0-2A66B7D519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9BAAD8-0771-4C9C-A91F-358311897299}"/>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5537870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Presentació personalitzada">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s-ES"/>
              <a:t>Haga clic para modificar el estilo de título del patrón</a:t>
            </a:r>
          </a:p>
        </p:txBody>
      </p:sp>
      <p:sp>
        <p:nvSpPr>
          <p:cNvPr id="3" name="Contenidor de data 2"/>
          <p:cNvSpPr>
            <a:spLocks noGrp="1"/>
          </p:cNvSpPr>
          <p:nvPr>
            <p:ph type="dt" sz="half" idx="10"/>
          </p:nvPr>
        </p:nvSpPr>
        <p:spPr/>
        <p:txBody>
          <a:bodyPr/>
          <a:lstStyle/>
          <a:p>
            <a:endParaRPr lang="es-ES"/>
          </a:p>
        </p:txBody>
      </p:sp>
      <p:sp>
        <p:nvSpPr>
          <p:cNvPr id="4" name="Contenidor de peu de pàgina 3"/>
          <p:cNvSpPr>
            <a:spLocks noGrp="1"/>
          </p:cNvSpPr>
          <p:nvPr>
            <p:ph type="ftr" sz="quarter" idx="11"/>
          </p:nvPr>
        </p:nvSpPr>
        <p:spPr/>
        <p:txBody>
          <a:bodyPr/>
          <a:lstStyle/>
          <a:p>
            <a:endParaRPr lang="es-ES"/>
          </a:p>
        </p:txBody>
      </p:sp>
      <p:sp>
        <p:nvSpPr>
          <p:cNvPr id="5" name="Contenidor de número de diapositiva 4"/>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15997572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Presentació personalitzada">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endParaRPr lang="es-ES"/>
          </a:p>
        </p:txBody>
      </p:sp>
      <p:sp>
        <p:nvSpPr>
          <p:cNvPr id="3" name="Contenidor de data 2"/>
          <p:cNvSpPr>
            <a:spLocks noGrp="1"/>
          </p:cNvSpPr>
          <p:nvPr>
            <p:ph type="dt" sz="half" idx="10"/>
          </p:nvPr>
        </p:nvSpPr>
        <p:spPr/>
        <p:txBody>
          <a:bodyPr/>
          <a:lstStyle/>
          <a:p>
            <a:endParaRPr lang="es-ES"/>
          </a:p>
        </p:txBody>
      </p:sp>
      <p:sp>
        <p:nvSpPr>
          <p:cNvPr id="4" name="Contenidor de peu de pàgina 3"/>
          <p:cNvSpPr>
            <a:spLocks noGrp="1"/>
          </p:cNvSpPr>
          <p:nvPr>
            <p:ph type="ftr" sz="quarter" idx="11"/>
          </p:nvPr>
        </p:nvSpPr>
        <p:spPr/>
        <p:txBody>
          <a:bodyPr/>
          <a:lstStyle/>
          <a:p>
            <a:endParaRPr lang="es-ES"/>
          </a:p>
        </p:txBody>
      </p:sp>
      <p:sp>
        <p:nvSpPr>
          <p:cNvPr id="5" name="Contenidor de número de diapositiva 4"/>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348980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5ABA4-C220-4F95-9BAA-57C1169A3F6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CE32D3-7A95-4626-9062-B7C122A9A1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4BD94F-1253-4EA9-9045-29D7B213C166}"/>
              </a:ext>
            </a:extLst>
          </p:cNvPr>
          <p:cNvSpPr>
            <a:spLocks noGrp="1"/>
          </p:cNvSpPr>
          <p:nvPr>
            <p:ph type="dt" sz="half" idx="10"/>
          </p:nvPr>
        </p:nvSpPr>
        <p:spPr/>
        <p:txBody>
          <a:bodyPr/>
          <a:lstStyle/>
          <a:p>
            <a:endParaRPr lang="es-ES"/>
          </a:p>
        </p:txBody>
      </p:sp>
      <p:sp>
        <p:nvSpPr>
          <p:cNvPr id="6" name="Marcador de número de diapositiva 5">
            <a:extLst>
              <a:ext uri="{FF2B5EF4-FFF2-40B4-BE49-F238E27FC236}">
                <a16:creationId xmlns:a16="http://schemas.microsoft.com/office/drawing/2014/main" id="{D5C73CB7-7C7F-4024-8E4F-6D1C3F4E6E49}"/>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309797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44611-3A99-410B-BE75-072D142D41B9}"/>
              </a:ext>
            </a:extLst>
          </p:cNvPr>
          <p:cNvSpPr>
            <a:spLocks noGrp="1"/>
          </p:cNvSpPr>
          <p:nvPr>
            <p:ph type="title"/>
          </p:nvPr>
        </p:nvSpPr>
        <p:spPr>
          <a:xfrm>
            <a:off x="623888" y="1709743"/>
            <a:ext cx="7886700" cy="2852737"/>
          </a:xfrm>
        </p:spPr>
        <p:txBody>
          <a:bodyPr anchor="b"/>
          <a:lstStyle>
            <a:lvl1pPr>
              <a:defRPr sz="2531"/>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C5C7A3-D6FF-4601-AD68-1905845975D1}"/>
              </a:ext>
            </a:extLst>
          </p:cNvPr>
          <p:cNvSpPr>
            <a:spLocks noGrp="1"/>
          </p:cNvSpPr>
          <p:nvPr>
            <p:ph type="body" idx="1"/>
          </p:nvPr>
        </p:nvSpPr>
        <p:spPr>
          <a:xfrm>
            <a:off x="623888" y="4589468"/>
            <a:ext cx="7886700" cy="1500187"/>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171067-1CAA-4C94-A8A3-744E1F5C81BA}"/>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447D1C11-553F-44E2-A553-68E28A59F4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A76279-9F4D-4110-BF58-69B7FDB80D69}"/>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28291528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F5CD4-DCB5-4FC4-86F6-A765479917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F8A1BB2-8DA6-4585-815A-9952B7986E43}"/>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64D1C0-7F82-4D38-8A0E-BF90A336B758}"/>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F5FB851-19C3-4A1D-8EDB-C480C201CE91}"/>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DFC9C40C-49F4-4119-BE9D-41E231B42DCA}"/>
              </a:ext>
            </a:extLst>
          </p:cNvPr>
          <p:cNvSpPr>
            <a:spLocks noGrp="1"/>
          </p:cNvSpPr>
          <p:nvPr>
            <p:ph type="ftr" sz="quarter" idx="11"/>
          </p:nvPr>
        </p:nvSpPr>
        <p:spPr>
          <a:xfrm>
            <a:off x="3028950" y="6361337"/>
            <a:ext cx="3086100" cy="365125"/>
          </a:xfrm>
        </p:spPr>
        <p:txBody>
          <a:bodyPr/>
          <a:lstStyle/>
          <a:p>
            <a:endParaRPr lang="es-ES" dirty="0"/>
          </a:p>
        </p:txBody>
      </p:sp>
      <p:sp>
        <p:nvSpPr>
          <p:cNvPr id="7" name="Marcador de número de diapositiva 6">
            <a:extLst>
              <a:ext uri="{FF2B5EF4-FFF2-40B4-BE49-F238E27FC236}">
                <a16:creationId xmlns:a16="http://schemas.microsoft.com/office/drawing/2014/main" id="{76B11430-8FB6-4B7D-84C6-2A27A4B06E79}"/>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12352505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D18E76-AF16-4D94-8209-880A37E9FC09}"/>
              </a:ext>
            </a:extLst>
          </p:cNvPr>
          <p:cNvSpPr>
            <a:spLocks noGrp="1"/>
          </p:cNvSpPr>
          <p:nvPr>
            <p:ph type="title"/>
          </p:nvPr>
        </p:nvSpPr>
        <p:spPr>
          <a:xfrm>
            <a:off x="629841" y="365129"/>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954CD9-9688-484F-977E-D64FCFF63000}"/>
              </a:ext>
            </a:extLst>
          </p:cNvPr>
          <p:cNvSpPr>
            <a:spLocks noGrp="1"/>
          </p:cNvSpPr>
          <p:nvPr>
            <p:ph type="body" idx="1"/>
          </p:nvPr>
        </p:nvSpPr>
        <p:spPr>
          <a:xfrm>
            <a:off x="629842" y="1681163"/>
            <a:ext cx="3868340" cy="82391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D72C5A-E2E4-4F33-8958-BD627D6AB59E}"/>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07EDAC0-0F04-4F16-8E97-CD608FB395C2}"/>
              </a:ext>
            </a:extLst>
          </p:cNvPr>
          <p:cNvSpPr>
            <a:spLocks noGrp="1"/>
          </p:cNvSpPr>
          <p:nvPr>
            <p:ph type="body" sz="quarter" idx="3"/>
          </p:nvPr>
        </p:nvSpPr>
        <p:spPr>
          <a:xfrm>
            <a:off x="4629152" y="1681163"/>
            <a:ext cx="3887391" cy="82391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FCF94A-78D5-4592-B374-CAB1DCD502FB}"/>
              </a:ext>
            </a:extLst>
          </p:cNvPr>
          <p:cNvSpPr>
            <a:spLocks noGrp="1"/>
          </p:cNvSpPr>
          <p:nvPr>
            <p:ph sz="quarter" idx="4"/>
          </p:nvPr>
        </p:nvSpPr>
        <p:spPr>
          <a:xfrm>
            <a:off x="4629152"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7F9B0F1-4260-408E-9085-500C7577B096}"/>
              </a:ext>
            </a:extLst>
          </p:cNvPr>
          <p:cNvSpPr>
            <a:spLocks noGrp="1"/>
          </p:cNvSpPr>
          <p:nvPr>
            <p:ph type="dt" sz="half" idx="10"/>
          </p:nvPr>
        </p:nvSpPr>
        <p:spPr/>
        <p:txBody>
          <a:bodyPr/>
          <a:lstStyle/>
          <a:p>
            <a:endParaRPr lang="es-ES"/>
          </a:p>
        </p:txBody>
      </p:sp>
      <p:sp>
        <p:nvSpPr>
          <p:cNvPr id="8" name="Marcador de pie de página 7">
            <a:extLst>
              <a:ext uri="{FF2B5EF4-FFF2-40B4-BE49-F238E27FC236}">
                <a16:creationId xmlns:a16="http://schemas.microsoft.com/office/drawing/2014/main" id="{965BFFA5-0EC3-4F2F-9A85-C58B97C2B59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D27D392-9BA1-44F1-8D2B-4A99FC4D72FE}"/>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23661396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3D51A-5169-402F-B6BC-D7132E1386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1138D82-209C-47A3-8DBA-1A491828D8FF}"/>
              </a:ext>
            </a:extLst>
          </p:cNvPr>
          <p:cNvSpPr>
            <a:spLocks noGrp="1"/>
          </p:cNvSpPr>
          <p:nvPr>
            <p:ph type="dt" sz="half" idx="10"/>
          </p:nvPr>
        </p:nvSpPr>
        <p:spPr/>
        <p:txBody>
          <a:bodyPr/>
          <a:lstStyle/>
          <a:p>
            <a:endParaRPr lang="es-ES"/>
          </a:p>
        </p:txBody>
      </p:sp>
      <p:sp>
        <p:nvSpPr>
          <p:cNvPr id="4" name="Marcador de pie de página 3">
            <a:extLst>
              <a:ext uri="{FF2B5EF4-FFF2-40B4-BE49-F238E27FC236}">
                <a16:creationId xmlns:a16="http://schemas.microsoft.com/office/drawing/2014/main" id="{5E3D0BA4-8394-4795-87C1-E540FBB2B95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322955-93BB-40F9-BEEB-D034E8FED1C0}"/>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35693503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F5AE4F-A307-4875-B522-0DBF9B3548B3}"/>
              </a:ext>
            </a:extLst>
          </p:cNvPr>
          <p:cNvSpPr>
            <a:spLocks noGrp="1"/>
          </p:cNvSpPr>
          <p:nvPr>
            <p:ph type="dt" sz="half" idx="10"/>
          </p:nvPr>
        </p:nvSpPr>
        <p:spPr/>
        <p:txBody>
          <a:bodyPr/>
          <a:lstStyle/>
          <a:p>
            <a:endParaRPr lang="es-ES"/>
          </a:p>
        </p:txBody>
      </p:sp>
      <p:sp>
        <p:nvSpPr>
          <p:cNvPr id="3" name="Marcador de pie de página 2">
            <a:extLst>
              <a:ext uri="{FF2B5EF4-FFF2-40B4-BE49-F238E27FC236}">
                <a16:creationId xmlns:a16="http://schemas.microsoft.com/office/drawing/2014/main" id="{2A53EC63-F1C5-4E24-B8AC-93322CA8914F}"/>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DE05AE5F-B849-4A80-A512-81BBD05181E6}"/>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29575720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BD766-34A4-49D7-9396-BA45FAB197C4}"/>
              </a:ext>
            </a:extLst>
          </p:cNvPr>
          <p:cNvSpPr>
            <a:spLocks noGrp="1"/>
          </p:cNvSpPr>
          <p:nvPr>
            <p:ph type="title"/>
          </p:nvPr>
        </p:nvSpPr>
        <p:spPr>
          <a:xfrm>
            <a:off x="629841" y="457200"/>
            <a:ext cx="2949178" cy="1600200"/>
          </a:xfrm>
        </p:spPr>
        <p:txBody>
          <a:bodyPr anchor="b"/>
          <a:lstStyle>
            <a:lvl1pPr>
              <a:defRPr sz="135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7CDE46-45A7-4DC8-8D3B-1C1E06B9B2B5}"/>
              </a:ext>
            </a:extLst>
          </p:cNvPr>
          <p:cNvSpPr>
            <a:spLocks noGrp="1"/>
          </p:cNvSpPr>
          <p:nvPr>
            <p:ph idx="1"/>
          </p:nvPr>
        </p:nvSpPr>
        <p:spPr>
          <a:xfrm>
            <a:off x="3887391" y="987430"/>
            <a:ext cx="4629150" cy="4873625"/>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24125B6-A4BA-412C-BECF-75EBC44E8D15}"/>
              </a:ext>
            </a:extLst>
          </p:cNvPr>
          <p:cNvSpPr>
            <a:spLocks noGrp="1"/>
          </p:cNvSpPr>
          <p:nvPr>
            <p:ph type="body" sz="half" idx="2"/>
          </p:nvPr>
        </p:nvSpPr>
        <p:spPr>
          <a:xfrm>
            <a:off x="629841" y="2057400"/>
            <a:ext cx="2949178" cy="3811588"/>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7C214E-41FB-4D1F-9C3E-37BA951B9678}"/>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C6F89B9A-B334-4D49-82A4-70B5E5C89A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A02152-CE4E-49ED-B2A7-A71CE8D07F9A}"/>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14251316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7010AF-CBB3-4A55-8BAB-3FA6149677B3}"/>
              </a:ext>
            </a:extLst>
          </p:cNvPr>
          <p:cNvSpPr>
            <a:spLocks noGrp="1"/>
          </p:cNvSpPr>
          <p:nvPr>
            <p:ph type="title"/>
          </p:nvPr>
        </p:nvSpPr>
        <p:spPr>
          <a:xfrm>
            <a:off x="629841" y="457200"/>
            <a:ext cx="2949178" cy="1600200"/>
          </a:xfrm>
        </p:spPr>
        <p:txBody>
          <a:bodyPr anchor="b"/>
          <a:lstStyle>
            <a:lvl1pPr>
              <a:defRPr sz="135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DEC6EFA-ACD5-4EA0-AECE-0B1F37ED7416}"/>
              </a:ext>
            </a:extLst>
          </p:cNvPr>
          <p:cNvSpPr>
            <a:spLocks noGrp="1"/>
          </p:cNvSpPr>
          <p:nvPr>
            <p:ph type="pic" idx="1"/>
          </p:nvPr>
        </p:nvSpPr>
        <p:spPr>
          <a:xfrm>
            <a:off x="3887391" y="987430"/>
            <a:ext cx="4629150" cy="4873625"/>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s-ES"/>
              <a:t>Haga clic en el icono para agregar una imagen</a:t>
            </a:r>
          </a:p>
        </p:txBody>
      </p:sp>
      <p:sp>
        <p:nvSpPr>
          <p:cNvPr id="4" name="Marcador de texto 3">
            <a:extLst>
              <a:ext uri="{FF2B5EF4-FFF2-40B4-BE49-F238E27FC236}">
                <a16:creationId xmlns:a16="http://schemas.microsoft.com/office/drawing/2014/main" id="{8291D8A6-B378-419B-A8C8-7E7C3CB88201}"/>
              </a:ext>
            </a:extLst>
          </p:cNvPr>
          <p:cNvSpPr>
            <a:spLocks noGrp="1"/>
          </p:cNvSpPr>
          <p:nvPr>
            <p:ph type="body" sz="half" idx="2"/>
          </p:nvPr>
        </p:nvSpPr>
        <p:spPr>
          <a:xfrm>
            <a:off x="629841" y="2057400"/>
            <a:ext cx="2949178" cy="3811588"/>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30A964-9488-43ED-B9F6-55648326E34F}"/>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66262054-0210-4BE9-8F1A-1CFCB0EE8C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441DE2D-3158-4F57-BEE4-5C5EEFBFC00F}"/>
              </a:ext>
            </a:extLst>
          </p:cNvPr>
          <p:cNvSpPr>
            <a:spLocks noGrp="1"/>
          </p:cNvSpPr>
          <p:nvPr>
            <p:ph type="sldNum" sz="quarter" idx="12"/>
          </p:nvPr>
        </p:nvSpPr>
        <p:spPr/>
        <p:txBody>
          <a:bodyPr/>
          <a:lstStyle/>
          <a:p>
            <a:fld id="{E110BA4A-E194-4E39-B9A4-119CB24B170E}" type="slidenum">
              <a:rPr lang="es-ES" smtClean="0"/>
              <a:pPr/>
              <a:t>‹Nº›</a:t>
            </a:fld>
            <a:endParaRPr lang="es-ES"/>
          </a:p>
        </p:txBody>
      </p:sp>
    </p:spTree>
    <p:extLst>
      <p:ext uri="{BB962C8B-B14F-4D97-AF65-F5344CB8AC3E}">
        <p14:creationId xmlns:p14="http://schemas.microsoft.com/office/powerpoint/2010/main" val="13730744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s://www.uab.cat/web/universitat-autonoma-de-barcelona-1345467950436.html?utm_source=presen-visita&amp;utm_medium=other&amp;utm_campaign=presenvisita"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86BC38B-D9A1-4995-A15D-A768DAF69EB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60115FA-609B-41F5-B485-1FF4E4A888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171041-CEEF-4F48-8BDA-3B3F992EC045}"/>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endParaRPr lang="es-ES"/>
          </a:p>
        </p:txBody>
      </p:sp>
      <p:sp>
        <p:nvSpPr>
          <p:cNvPr id="5" name="Marcador de pie de página 4">
            <a:extLst>
              <a:ext uri="{FF2B5EF4-FFF2-40B4-BE49-F238E27FC236}">
                <a16:creationId xmlns:a16="http://schemas.microsoft.com/office/drawing/2014/main" id="{0CF17C78-3BAC-4050-8005-579969105CBF}"/>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DD9B745-D021-47F5-84B4-8185D3CD6CA5}"/>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E110BA4A-E194-4E39-B9A4-119CB24B170E}" type="slidenum">
              <a:rPr lang="es-ES" smtClean="0"/>
              <a:pPr/>
              <a:t>‹Nº›</a:t>
            </a:fld>
            <a:endParaRPr lang="es-ES"/>
          </a:p>
        </p:txBody>
      </p:sp>
      <p:pic>
        <p:nvPicPr>
          <p:cNvPr id="7" name="Imagen 6">
            <a:extLst>
              <a:ext uri="{FF2B5EF4-FFF2-40B4-BE49-F238E27FC236}">
                <a16:creationId xmlns:a16="http://schemas.microsoft.com/office/drawing/2014/main" id="{F738902D-CE52-445C-8A44-A87F9E687340}"/>
              </a:ext>
              <a:ext uri="{C183D7F6-B498-43B3-948B-1728B52AA6E4}">
                <adec:decorative xmlns:adec="http://schemas.microsoft.com/office/drawing/2017/decorative" val="1"/>
              </a:ext>
            </a:extLst>
          </p:cNvPr>
          <p:cNvPicPr>
            <a:picLocks noChangeAspect="1"/>
          </p:cNvPicPr>
          <p:nvPr/>
        </p:nvPicPr>
        <p:blipFill>
          <a:blip r:embed="rId15" cstate="screen">
            <a:alphaModFix amt="59000"/>
            <a:extLst>
              <a:ext uri="{28A0092B-C50C-407E-A947-70E740481C1C}">
                <a14:useLocalDpi xmlns:a14="http://schemas.microsoft.com/office/drawing/2010/main" val="0"/>
              </a:ext>
            </a:extLst>
          </a:blip>
          <a:srcRect/>
          <a:stretch/>
        </p:blipFill>
        <p:spPr>
          <a:xfrm>
            <a:off x="-28800" y="0"/>
            <a:ext cx="9201600" cy="6876465"/>
          </a:xfrm>
          <a:prstGeom prst="rect">
            <a:avLst/>
          </a:prstGeom>
        </p:spPr>
      </p:pic>
      <p:pic>
        <p:nvPicPr>
          <p:cNvPr id="8" name="Imagen 7">
            <a:hlinkClick r:id="rId16"/>
            <a:extLst>
              <a:ext uri="{FF2B5EF4-FFF2-40B4-BE49-F238E27FC236}">
                <a16:creationId xmlns:a16="http://schemas.microsoft.com/office/drawing/2014/main" id="{C097B7F1-FC34-401C-8877-D30223D0F981}"/>
              </a:ext>
            </a:extLst>
          </p:cNvPr>
          <p:cNvPicPr>
            <a:picLocks noChangeAspect="1"/>
          </p:cNvPicPr>
          <p:nvPr/>
        </p:nvPicPr>
        <p:blipFill>
          <a:blip r:embed="rId17"/>
          <a:srcRect/>
          <a:stretch/>
        </p:blipFill>
        <p:spPr>
          <a:xfrm>
            <a:off x="3899045" y="6521424"/>
            <a:ext cx="1457123" cy="175018"/>
          </a:xfrm>
          <a:prstGeom prst="rect">
            <a:avLst/>
          </a:prstGeom>
        </p:spPr>
      </p:pic>
    </p:spTree>
    <p:extLst>
      <p:ext uri="{BB962C8B-B14F-4D97-AF65-F5344CB8AC3E}">
        <p14:creationId xmlns:p14="http://schemas.microsoft.com/office/powerpoint/2010/main" val="1136861009"/>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60" r:id="rId12"/>
    <p:sldLayoutId id="2147484188" r:id="rId13"/>
  </p:sldLayoutIdLst>
  <p:hf hdr="0" ftr="0" dt="0"/>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s-E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vocento.com/responsabilidad-social-corporativ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vocento.com/accionistas-inversores/presentaciones-corporativa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bertis.com/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rensaiberica.es/wp-content/uploads/2019/07/Estado-de-Informaci%C3%B3n-No-Financiera-2018_Final-draft.pdf" TargetMode="External"/><Relationship Id="rId2" Type="http://schemas.openxmlformats.org/officeDocument/2006/relationships/hyperlink" Target="http://www.cincodias.com/articulo/empresas/ikea-rechaza-proveedores-ano-cumplir-codigo-etico/20080707cdscdiemp_19/"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prensaiberica.es/codigo-etic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ikea.com/ms/es_ES/about_ikea/our_responsibility/index.html" TargetMode="External"/><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vocento.com/responsabilidad-social-corporativ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prensaiberica.es/wp-content/uploads/2019/07/Estado-de-Informaci%C3%B3n-No-Financiera-2018_Final-draft.pdf"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unilever.es/" TargetMode="External"/><Relationship Id="rId7" Type="http://schemas.openxmlformats.org/officeDocument/2006/relationships/hyperlink" Target="http://www.gruposantander.com/" TargetMode="External"/><Relationship Id="rId2" Type="http://schemas.openxmlformats.org/officeDocument/2006/relationships/hyperlink" Target="http://www.mcdonalds.es/" TargetMode="External"/><Relationship Id="rId1" Type="http://schemas.openxmlformats.org/officeDocument/2006/relationships/slideLayout" Target="../slideLayouts/slideLayout7.xml"/><Relationship Id="rId6" Type="http://schemas.openxmlformats.org/officeDocument/2006/relationships/hyperlink" Target="http://www.endesa.es/" TargetMode="External"/><Relationship Id="rId5" Type="http://schemas.openxmlformats.org/officeDocument/2006/relationships/hyperlink" Target="http://www.imaginarium.es/" TargetMode="External"/><Relationship Id="rId4" Type="http://schemas.openxmlformats.org/officeDocument/2006/relationships/hyperlink" Target="http://www.parador.e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E48C2ECD-15DE-47BD-94A8-F05AD5ADDBAD}"/>
              </a:ext>
            </a:extLst>
          </p:cNvPr>
          <p:cNvSpPr txBox="1">
            <a:spLocks noGrp="1" noChangeArrowheads="1"/>
          </p:cNvSpPr>
          <p:nvPr>
            <p:ph type="title"/>
          </p:nvPr>
        </p:nvSpPr>
        <p:spPr bwMode="auto">
          <a:xfrm>
            <a:off x="457200" y="615305"/>
            <a:ext cx="8229600" cy="461665"/>
          </a:xfrm>
          <a:prstGeom prst="rect">
            <a:avLst/>
          </a:prstGeom>
          <a:noFill/>
          <a:ln w="9525">
            <a:noFill/>
            <a:miter lim="800000"/>
            <a:headEnd/>
            <a:tailEnd/>
          </a:ln>
        </p:spPr>
        <p:txBody>
          <a:bodyPr wrap="square">
            <a:spAutoFit/>
          </a:bodyPr>
          <a:lstStyle/>
          <a:p>
            <a:r>
              <a:rPr lang="es-ES" sz="2400" b="1" dirty="0">
                <a:solidFill>
                  <a:srgbClr val="0070C0"/>
                </a:solidFill>
              </a:rPr>
              <a:t>MISSIÓ I OBJECTIUS RESPONSABILITAT SOCIAL, ÈTICA</a:t>
            </a:r>
            <a:endParaRPr lang="ca-ES" sz="2400" b="1" dirty="0">
              <a:solidFill>
                <a:srgbClr val="0070C0"/>
              </a:solidFill>
            </a:endParaRPr>
          </a:p>
        </p:txBody>
      </p:sp>
      <p:pic>
        <p:nvPicPr>
          <p:cNvPr id="7" name="Marcador de contenido 6" descr="Gráfico, Gráfico de burbujas&#10;&#10;Descripción generada automáticamente">
            <a:extLst>
              <a:ext uri="{FF2B5EF4-FFF2-40B4-BE49-F238E27FC236}">
                <a16:creationId xmlns:a16="http://schemas.microsoft.com/office/drawing/2014/main" id="{6D423A90-93D7-44C5-93A5-EF802E3E42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2984" y="1844824"/>
            <a:ext cx="5680426" cy="3191678"/>
          </a:xfrm>
        </p:spPr>
      </p:pic>
      <p:sp>
        <p:nvSpPr>
          <p:cNvPr id="4" name="Marcador de número de diapositiva 3">
            <a:extLst>
              <a:ext uri="{FF2B5EF4-FFF2-40B4-BE49-F238E27FC236}">
                <a16:creationId xmlns:a16="http://schemas.microsoft.com/office/drawing/2014/main" id="{65F2C3B8-F4E5-4622-9BB4-3B3CDB94A1D3}"/>
              </a:ext>
            </a:extLst>
          </p:cNvPr>
          <p:cNvSpPr>
            <a:spLocks noGrp="1"/>
          </p:cNvSpPr>
          <p:nvPr>
            <p:ph type="sldNum" sz="quarter" idx="12"/>
          </p:nvPr>
        </p:nvSpPr>
        <p:spPr/>
        <p:txBody>
          <a:bodyPr/>
          <a:lstStyle/>
          <a:p>
            <a:fld id="{E110BA4A-E194-4E39-B9A4-119CB24B170E}" type="slidenum">
              <a:rPr lang="es-ES" smtClean="0"/>
              <a:pPr/>
              <a:t>1</a:t>
            </a:fld>
            <a:endParaRPr lang="es-ES"/>
          </a:p>
        </p:txBody>
      </p:sp>
    </p:spTree>
    <p:extLst>
      <p:ext uri="{BB962C8B-B14F-4D97-AF65-F5344CB8AC3E}">
        <p14:creationId xmlns:p14="http://schemas.microsoft.com/office/powerpoint/2010/main" val="365670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18A2C0F-AC0D-49AA-87DE-37AB2C73288E}"/>
              </a:ext>
            </a:extLst>
          </p:cNvPr>
          <p:cNvSpPr>
            <a:spLocks noGrp="1"/>
          </p:cNvSpPr>
          <p:nvPr>
            <p:ph type="sldNum" sz="quarter" idx="12"/>
          </p:nvPr>
        </p:nvSpPr>
        <p:spPr/>
        <p:txBody>
          <a:bodyPr/>
          <a:lstStyle/>
          <a:p>
            <a:fld id="{E110BA4A-E194-4E39-B9A4-119CB24B170E}" type="slidenum">
              <a:rPr lang="es-ES" smtClean="0"/>
              <a:pPr/>
              <a:t>10</a:t>
            </a:fld>
            <a:endParaRPr lang="es-ES"/>
          </a:p>
        </p:txBody>
      </p:sp>
      <p:sp>
        <p:nvSpPr>
          <p:cNvPr id="5" name="Text Box 4">
            <a:extLst>
              <a:ext uri="{FF2B5EF4-FFF2-40B4-BE49-F238E27FC236}">
                <a16:creationId xmlns:a16="http://schemas.microsoft.com/office/drawing/2014/main" id="{85CDE20B-9E52-4EBB-BF10-DFA83EA131E2}"/>
              </a:ext>
            </a:extLst>
          </p:cNvPr>
          <p:cNvSpPr txBox="1">
            <a:spLocks noChangeArrowheads="1"/>
          </p:cNvSpPr>
          <p:nvPr/>
        </p:nvSpPr>
        <p:spPr bwMode="auto">
          <a:xfrm>
            <a:off x="908050" y="620688"/>
            <a:ext cx="7632700" cy="457200"/>
          </a:xfrm>
          <a:prstGeom prst="rect">
            <a:avLst/>
          </a:prstGeom>
          <a:noFill/>
          <a:ln w="9525">
            <a:noFill/>
            <a:miter lim="800000"/>
            <a:headEnd/>
            <a:tailEnd/>
          </a:ln>
        </p:spPr>
        <p:txBody>
          <a:bodyPr>
            <a:spAutoFit/>
          </a:bodyPr>
          <a:lstStyle/>
          <a:p>
            <a:r>
              <a:rPr lang="es-ES" sz="2400" dirty="0"/>
              <a:t>CONCEPTE DE VISIÓ</a:t>
            </a:r>
            <a:endParaRPr lang="ca-ES" sz="2400" dirty="0"/>
          </a:p>
        </p:txBody>
      </p:sp>
      <p:sp>
        <p:nvSpPr>
          <p:cNvPr id="6" name="2 Marcador de contenido">
            <a:extLst>
              <a:ext uri="{FF2B5EF4-FFF2-40B4-BE49-F238E27FC236}">
                <a16:creationId xmlns:a16="http://schemas.microsoft.com/office/drawing/2014/main" id="{20A4F06F-DFF3-4D50-B306-4A2C88B183FD}"/>
              </a:ext>
            </a:extLst>
          </p:cNvPr>
          <p:cNvSpPr>
            <a:spLocks/>
          </p:cNvSpPr>
          <p:nvPr/>
        </p:nvSpPr>
        <p:spPr bwMode="auto">
          <a:xfrm>
            <a:off x="476250" y="1196752"/>
            <a:ext cx="4176464" cy="4968552"/>
          </a:xfrm>
          <a:prstGeom prst="rect">
            <a:avLst/>
          </a:prstGeom>
          <a:noFill/>
          <a:ln w="9525">
            <a:noFill/>
            <a:miter lim="800000"/>
            <a:headEnd/>
            <a:tailEnd/>
          </a:ln>
        </p:spPr>
        <p:txBody>
          <a:bodyPr/>
          <a:lstStyle/>
          <a:p>
            <a:pPr marL="571500" indent="-571500">
              <a:lnSpc>
                <a:spcPct val="90000"/>
              </a:lnSpc>
              <a:spcBef>
                <a:spcPct val="20000"/>
              </a:spcBef>
              <a:buClr>
                <a:schemeClr val="accent2"/>
              </a:buClr>
            </a:pPr>
            <a:r>
              <a:rPr lang="ca-ES" b="1" dirty="0"/>
              <a:t>Pregunta:</a:t>
            </a:r>
            <a:r>
              <a:rPr lang="ca-ES" dirty="0"/>
              <a:t> Cóm serem, cóm hauríem de ser, què volem ser en el futur?</a:t>
            </a:r>
          </a:p>
          <a:p>
            <a:pPr marL="571500" indent="-571500">
              <a:lnSpc>
                <a:spcPct val="90000"/>
              </a:lnSpc>
              <a:spcBef>
                <a:spcPct val="20000"/>
              </a:spcBef>
              <a:buClr>
                <a:schemeClr val="accent2"/>
              </a:buClr>
            </a:pPr>
            <a:r>
              <a:rPr lang="ca-ES" b="1" dirty="0"/>
              <a:t>Concepte</a:t>
            </a:r>
            <a:r>
              <a:rPr lang="ca-ES" dirty="0"/>
              <a:t>:</a:t>
            </a:r>
          </a:p>
          <a:p>
            <a:pPr marL="571500" indent="-571500">
              <a:lnSpc>
                <a:spcPct val="90000"/>
              </a:lnSpc>
              <a:spcBef>
                <a:spcPct val="20000"/>
              </a:spcBef>
              <a:buClr>
                <a:schemeClr val="accent2"/>
              </a:buClr>
              <a:buFontTx/>
              <a:buChar char="•"/>
            </a:pPr>
            <a:r>
              <a:rPr lang="ca-ES" dirty="0"/>
              <a:t>Percepció actual del que serà o hauria de ser l’empresa en el futur.</a:t>
            </a:r>
          </a:p>
          <a:p>
            <a:pPr marL="571500" indent="-571500">
              <a:lnSpc>
                <a:spcPct val="90000"/>
              </a:lnSpc>
              <a:spcBef>
                <a:spcPct val="20000"/>
              </a:spcBef>
              <a:buClr>
                <a:schemeClr val="accent2"/>
              </a:buClr>
              <a:buFontTx/>
              <a:buChar char="•"/>
            </a:pPr>
            <a:r>
              <a:rPr lang="ca-ES" dirty="0"/>
              <a:t>Imatge mental trajectòria de l’empresa.</a:t>
            </a:r>
          </a:p>
          <a:p>
            <a:pPr marL="571500" indent="-571500">
              <a:lnSpc>
                <a:spcPct val="90000"/>
              </a:lnSpc>
              <a:spcBef>
                <a:spcPct val="20000"/>
              </a:spcBef>
              <a:buClr>
                <a:schemeClr val="accent2"/>
              </a:buClr>
              <a:buFontTx/>
              <a:buChar char="•"/>
            </a:pPr>
            <a:r>
              <a:rPr lang="ca-ES" dirty="0"/>
              <a:t>Concepte similar al de propòsit estratègic.</a:t>
            </a:r>
            <a:endParaRPr lang="ca-ES" dirty="0">
              <a:sym typeface="Wingdings" pitchFamily="2" charset="2"/>
            </a:endParaRPr>
          </a:p>
          <a:p>
            <a:pPr marL="571500" indent="-571500">
              <a:lnSpc>
                <a:spcPct val="90000"/>
              </a:lnSpc>
              <a:spcBef>
                <a:spcPct val="20000"/>
              </a:spcBef>
              <a:buClr>
                <a:schemeClr val="accent2"/>
              </a:buClr>
            </a:pPr>
            <a:r>
              <a:rPr lang="ca-ES" b="1" dirty="0">
                <a:sym typeface="Wingdings" pitchFamily="2" charset="2"/>
              </a:rPr>
              <a:t>Característiques  </a:t>
            </a:r>
          </a:p>
          <a:p>
            <a:pPr marL="571500" indent="-571500">
              <a:lnSpc>
                <a:spcPct val="90000"/>
              </a:lnSpc>
              <a:spcBef>
                <a:spcPct val="20000"/>
              </a:spcBef>
              <a:buClr>
                <a:schemeClr val="accent2"/>
              </a:buClr>
              <a:buFontTx/>
              <a:buChar char="•"/>
            </a:pPr>
            <a:r>
              <a:rPr lang="ca-ES" dirty="0">
                <a:sym typeface="Wingdings" pitchFamily="2" charset="2"/>
              </a:rPr>
              <a:t>Incorpora idea profunda de triomf  repte bàsic de l’empresa.</a:t>
            </a:r>
          </a:p>
          <a:p>
            <a:pPr marL="571500" indent="-571500">
              <a:lnSpc>
                <a:spcPct val="90000"/>
              </a:lnSpc>
              <a:spcBef>
                <a:spcPct val="20000"/>
              </a:spcBef>
              <a:buClr>
                <a:schemeClr val="accent2"/>
              </a:buClr>
              <a:buFontTx/>
              <a:buChar char="•"/>
            </a:pPr>
            <a:r>
              <a:rPr lang="ca-ES" dirty="0">
                <a:sym typeface="Wingdings" pitchFamily="2" charset="2"/>
              </a:rPr>
              <a:t>És estable al llarg del temps.</a:t>
            </a:r>
          </a:p>
          <a:p>
            <a:pPr marL="571500" indent="-571500">
              <a:lnSpc>
                <a:spcPct val="90000"/>
              </a:lnSpc>
              <a:spcBef>
                <a:spcPct val="20000"/>
              </a:spcBef>
              <a:buClr>
                <a:schemeClr val="accent2"/>
              </a:buClr>
              <a:buFontTx/>
              <a:buChar char="•"/>
            </a:pPr>
            <a:r>
              <a:rPr lang="ca-ES" dirty="0">
                <a:sym typeface="Wingdings" pitchFamily="2" charset="2"/>
              </a:rPr>
              <a:t>Ha de merèixer l’esforç i el compromís de tota la organització.</a:t>
            </a:r>
          </a:p>
          <a:p>
            <a:pPr marL="571500" indent="-571500">
              <a:lnSpc>
                <a:spcPct val="90000"/>
              </a:lnSpc>
              <a:spcBef>
                <a:spcPct val="20000"/>
              </a:spcBef>
              <a:buClr>
                <a:schemeClr val="accent2"/>
              </a:buClr>
              <a:buFontTx/>
              <a:buChar char="•"/>
            </a:pPr>
            <a:endParaRPr lang="ca-ES" b="1" dirty="0"/>
          </a:p>
        </p:txBody>
      </p:sp>
      <p:sp>
        <p:nvSpPr>
          <p:cNvPr id="8" name="Contenidor de número de diapositiva 4">
            <a:extLst>
              <a:ext uri="{FF2B5EF4-FFF2-40B4-BE49-F238E27FC236}">
                <a16:creationId xmlns:a16="http://schemas.microsoft.com/office/drawing/2014/main" id="{62C379B5-00F0-4961-AFE6-DAEB5C26723D}"/>
              </a:ext>
            </a:extLst>
          </p:cNvPr>
          <p:cNvSpPr txBox="1">
            <a:spLocks/>
          </p:cNvSpPr>
          <p:nvPr/>
        </p:nvSpPr>
        <p:spPr>
          <a:xfrm>
            <a:off x="6610350" y="65087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10</a:t>
            </a:fld>
            <a:endParaRPr lang="ca-ES"/>
          </a:p>
        </p:txBody>
      </p:sp>
      <p:pic>
        <p:nvPicPr>
          <p:cNvPr id="15" name="Imagen 14">
            <a:extLst>
              <a:ext uri="{FF2B5EF4-FFF2-40B4-BE49-F238E27FC236}">
                <a16:creationId xmlns:a16="http://schemas.microsoft.com/office/drawing/2014/main" id="{C20FACEA-FFFD-4948-81AD-044CD50CD5AC}"/>
              </a:ext>
            </a:extLst>
          </p:cNvPr>
          <p:cNvPicPr>
            <a:picLocks noChangeAspect="1"/>
          </p:cNvPicPr>
          <p:nvPr/>
        </p:nvPicPr>
        <p:blipFill>
          <a:blip r:embed="rId2"/>
          <a:stretch>
            <a:fillRect/>
          </a:stretch>
        </p:blipFill>
        <p:spPr>
          <a:xfrm>
            <a:off x="4770246" y="2204865"/>
            <a:ext cx="4104178" cy="2670106"/>
          </a:xfrm>
          <a:prstGeom prst="rect">
            <a:avLst/>
          </a:prstGeom>
        </p:spPr>
      </p:pic>
    </p:spTree>
    <p:extLst>
      <p:ext uri="{BB962C8B-B14F-4D97-AF65-F5344CB8AC3E}">
        <p14:creationId xmlns:p14="http://schemas.microsoft.com/office/powerpoint/2010/main" val="283871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4DE2AB3-250B-4B1C-B0A6-6B15392B2303}"/>
              </a:ext>
            </a:extLst>
          </p:cNvPr>
          <p:cNvSpPr>
            <a:spLocks noGrp="1"/>
          </p:cNvSpPr>
          <p:nvPr>
            <p:ph type="sldNum" sz="quarter" idx="12"/>
          </p:nvPr>
        </p:nvSpPr>
        <p:spPr/>
        <p:txBody>
          <a:bodyPr/>
          <a:lstStyle/>
          <a:p>
            <a:fld id="{E110BA4A-E194-4E39-B9A4-119CB24B170E}" type="slidenum">
              <a:rPr lang="es-ES" smtClean="0"/>
              <a:pPr/>
              <a:t>11</a:t>
            </a:fld>
            <a:endParaRPr lang="es-ES"/>
          </a:p>
        </p:txBody>
      </p:sp>
      <p:sp>
        <p:nvSpPr>
          <p:cNvPr id="5" name="Text Box 4">
            <a:extLst>
              <a:ext uri="{FF2B5EF4-FFF2-40B4-BE49-F238E27FC236}">
                <a16:creationId xmlns:a16="http://schemas.microsoft.com/office/drawing/2014/main" id="{F71C0289-C8CE-4BFF-A7EF-A60A1D21DAA0}"/>
              </a:ext>
            </a:extLst>
          </p:cNvPr>
          <p:cNvSpPr txBox="1">
            <a:spLocks noChangeArrowheads="1"/>
          </p:cNvSpPr>
          <p:nvPr/>
        </p:nvSpPr>
        <p:spPr bwMode="auto">
          <a:xfrm>
            <a:off x="755650" y="692696"/>
            <a:ext cx="7632700" cy="457200"/>
          </a:xfrm>
          <a:prstGeom prst="rect">
            <a:avLst/>
          </a:prstGeom>
          <a:noFill/>
          <a:ln w="9525">
            <a:noFill/>
            <a:miter lim="800000"/>
            <a:headEnd/>
            <a:tailEnd/>
          </a:ln>
        </p:spPr>
        <p:txBody>
          <a:bodyPr>
            <a:spAutoFit/>
          </a:bodyPr>
          <a:lstStyle/>
          <a:p>
            <a:r>
              <a:rPr lang="es-ES" sz="2400" dirty="0"/>
              <a:t>CONCEPTE DE VISIÓ</a:t>
            </a:r>
            <a:endParaRPr lang="ca-ES" sz="2400" dirty="0"/>
          </a:p>
        </p:txBody>
      </p:sp>
      <p:sp>
        <p:nvSpPr>
          <p:cNvPr id="6" name="2 Marcador de contenido">
            <a:extLst>
              <a:ext uri="{FF2B5EF4-FFF2-40B4-BE49-F238E27FC236}">
                <a16:creationId xmlns:a16="http://schemas.microsoft.com/office/drawing/2014/main" id="{AD16B556-CF82-4C94-92B7-53041E0E0F1C}"/>
              </a:ext>
            </a:extLst>
          </p:cNvPr>
          <p:cNvSpPr>
            <a:spLocks/>
          </p:cNvSpPr>
          <p:nvPr/>
        </p:nvSpPr>
        <p:spPr bwMode="auto">
          <a:xfrm>
            <a:off x="755650" y="1629321"/>
            <a:ext cx="8001000" cy="4267200"/>
          </a:xfrm>
          <a:prstGeom prst="rect">
            <a:avLst/>
          </a:prstGeom>
          <a:noFill/>
          <a:ln w="9525">
            <a:noFill/>
            <a:miter lim="800000"/>
            <a:headEnd/>
            <a:tailEnd/>
          </a:ln>
        </p:spPr>
        <p:txBody>
          <a:bodyPr/>
          <a:lstStyle/>
          <a:p>
            <a:pPr marL="571500" indent="-571500">
              <a:lnSpc>
                <a:spcPct val="90000"/>
              </a:lnSpc>
              <a:spcBef>
                <a:spcPct val="20000"/>
              </a:spcBef>
              <a:buClr>
                <a:schemeClr val="accent2"/>
              </a:buClr>
            </a:pPr>
            <a:r>
              <a:rPr lang="ca-ES" b="1" dirty="0"/>
              <a:t>Característiques de la visió:</a:t>
            </a:r>
            <a:endParaRPr lang="ca-ES" dirty="0"/>
          </a:p>
          <a:p>
            <a:pPr marL="571500" indent="-571500">
              <a:lnSpc>
                <a:spcPct val="90000"/>
              </a:lnSpc>
              <a:spcBef>
                <a:spcPct val="20000"/>
              </a:spcBef>
              <a:buClr>
                <a:schemeClr val="accent2"/>
              </a:buClr>
            </a:pPr>
            <a:endParaRPr lang="ca-ES" dirty="0"/>
          </a:p>
          <a:p>
            <a:pPr marL="571500" indent="-571500">
              <a:lnSpc>
                <a:spcPct val="90000"/>
              </a:lnSpc>
              <a:spcBef>
                <a:spcPct val="20000"/>
              </a:spcBef>
              <a:buClr>
                <a:schemeClr val="accent2"/>
              </a:buClr>
              <a:buFontTx/>
              <a:buChar char="•"/>
            </a:pPr>
            <a:r>
              <a:rPr lang="ca-ES" dirty="0"/>
              <a:t>Representació de les característiques més importants de l’empresa a llarg termini.</a:t>
            </a:r>
          </a:p>
          <a:p>
            <a:pPr marL="571500" indent="-571500">
              <a:lnSpc>
                <a:spcPct val="90000"/>
              </a:lnSpc>
              <a:spcBef>
                <a:spcPct val="20000"/>
              </a:spcBef>
              <a:buClr>
                <a:schemeClr val="accent2"/>
              </a:buClr>
              <a:buFontTx/>
              <a:buChar char="•"/>
            </a:pPr>
            <a:r>
              <a:rPr lang="ca-ES" dirty="0"/>
              <a:t>Estableix els criteris per fixar el camí a seguir.</a:t>
            </a:r>
          </a:p>
          <a:p>
            <a:pPr marL="571500" indent="-571500">
              <a:lnSpc>
                <a:spcPct val="90000"/>
              </a:lnSpc>
              <a:spcBef>
                <a:spcPct val="20000"/>
              </a:spcBef>
              <a:buClr>
                <a:schemeClr val="accent2"/>
              </a:buClr>
              <a:buFontTx/>
              <a:buChar char="•"/>
            </a:pPr>
            <a:r>
              <a:rPr lang="ca-ES" dirty="0"/>
              <a:t>La seva definició és un dels papers centrals del líder.</a:t>
            </a:r>
          </a:p>
          <a:p>
            <a:pPr marL="571500" indent="-571500">
              <a:lnSpc>
                <a:spcPct val="90000"/>
              </a:lnSpc>
              <a:spcBef>
                <a:spcPct val="20000"/>
              </a:spcBef>
              <a:buClr>
                <a:schemeClr val="accent2"/>
              </a:buClr>
              <a:buFontTx/>
              <a:buChar char="•"/>
            </a:pPr>
            <a:r>
              <a:rPr lang="ca-ES" dirty="0"/>
              <a:t>Referència per les decisions i actuacions dels individus.</a:t>
            </a:r>
            <a:endParaRPr lang="ca-ES" b="1" dirty="0">
              <a:sym typeface="Wingdings" pitchFamily="2" charset="2"/>
            </a:endParaRPr>
          </a:p>
          <a:p>
            <a:pPr marL="571500" indent="-571500">
              <a:lnSpc>
                <a:spcPct val="90000"/>
              </a:lnSpc>
              <a:spcBef>
                <a:spcPct val="20000"/>
              </a:spcBef>
              <a:buClr>
                <a:schemeClr val="accent2"/>
              </a:buClr>
              <a:buFontTx/>
              <a:buChar char="•"/>
            </a:pPr>
            <a:r>
              <a:rPr lang="ca-ES" dirty="0">
                <a:sym typeface="Wingdings" pitchFamily="2" charset="2"/>
              </a:rPr>
              <a:t>Identifica les diferències entre la situació actual i la desitjada.</a:t>
            </a:r>
          </a:p>
          <a:p>
            <a:pPr marL="571500" indent="-571500">
              <a:lnSpc>
                <a:spcPct val="90000"/>
              </a:lnSpc>
              <a:spcBef>
                <a:spcPct val="20000"/>
              </a:spcBef>
              <a:buClr>
                <a:schemeClr val="accent2"/>
              </a:buClr>
              <a:buFontTx/>
              <a:buChar char="•"/>
            </a:pPr>
            <a:r>
              <a:rPr lang="ca-ES" dirty="0">
                <a:sym typeface="Wingdings" pitchFamily="2" charset="2"/>
              </a:rPr>
              <a:t>Pot induir canvis en la definició de la missió.</a:t>
            </a:r>
          </a:p>
          <a:p>
            <a:pPr marL="571500" indent="-571500">
              <a:lnSpc>
                <a:spcPct val="90000"/>
              </a:lnSpc>
              <a:spcBef>
                <a:spcPct val="20000"/>
              </a:spcBef>
              <a:buClr>
                <a:schemeClr val="accent2"/>
              </a:buClr>
              <a:buFontTx/>
              <a:buChar char="•"/>
            </a:pPr>
            <a:r>
              <a:rPr lang="ca-ES" dirty="0">
                <a:sym typeface="Wingdings" pitchFamily="2" charset="2"/>
              </a:rPr>
              <a:t>Ha de ser una interpretació realista, encara que creativa de les condicions de l’entorn i dels recursos i capacitats,</a:t>
            </a:r>
          </a:p>
          <a:p>
            <a:pPr marL="571500" indent="-571500">
              <a:lnSpc>
                <a:spcPct val="90000"/>
              </a:lnSpc>
              <a:spcBef>
                <a:spcPct val="20000"/>
              </a:spcBef>
              <a:buClr>
                <a:schemeClr val="accent2"/>
              </a:buClr>
              <a:buFontTx/>
              <a:buChar char="•"/>
            </a:pPr>
            <a:r>
              <a:rPr lang="ca-ES" dirty="0">
                <a:sym typeface="Wingdings" pitchFamily="2" charset="2"/>
              </a:rPr>
              <a:t>No s’ha de plantejar en termes de benefici o creació de valor pels accionistes.</a:t>
            </a:r>
          </a:p>
          <a:p>
            <a:pPr marL="571500" indent="-571500">
              <a:lnSpc>
                <a:spcPct val="90000"/>
              </a:lnSpc>
              <a:spcBef>
                <a:spcPct val="20000"/>
              </a:spcBef>
              <a:buClr>
                <a:schemeClr val="accent2"/>
              </a:buClr>
              <a:buFontTx/>
              <a:buChar char="•"/>
            </a:pPr>
            <a:r>
              <a:rPr lang="ca-ES" dirty="0">
                <a:sym typeface="Wingdings" pitchFamily="2" charset="2"/>
              </a:rPr>
              <a:t>Horitzó temporal no inferior a una dècada.</a:t>
            </a:r>
          </a:p>
          <a:p>
            <a:pPr marL="571500" indent="-571500">
              <a:lnSpc>
                <a:spcPct val="90000"/>
              </a:lnSpc>
              <a:spcBef>
                <a:spcPct val="20000"/>
              </a:spcBef>
              <a:buClr>
                <a:schemeClr val="accent2"/>
              </a:buClr>
              <a:buFontTx/>
              <a:buChar char="•"/>
            </a:pPr>
            <a:endParaRPr lang="ca-ES" b="1" dirty="0"/>
          </a:p>
        </p:txBody>
      </p:sp>
      <p:sp>
        <p:nvSpPr>
          <p:cNvPr id="7" name="Contenidor de número de diapositiva 3">
            <a:extLst>
              <a:ext uri="{FF2B5EF4-FFF2-40B4-BE49-F238E27FC236}">
                <a16:creationId xmlns:a16="http://schemas.microsoft.com/office/drawing/2014/main" id="{C6B7A56E-C8EB-4113-A74B-F5ECF98AEE84}"/>
              </a:ext>
            </a:extLst>
          </p:cNvPr>
          <p:cNvSpPr txBox="1">
            <a:spLocks/>
          </p:cNvSpPr>
          <p:nvPr/>
        </p:nvSpPr>
        <p:spPr>
          <a:xfrm>
            <a:off x="6529387" y="6212438"/>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11</a:t>
            </a:fld>
            <a:endParaRPr lang="ca-ES"/>
          </a:p>
        </p:txBody>
      </p:sp>
    </p:spTree>
    <p:extLst>
      <p:ext uri="{BB962C8B-B14F-4D97-AF65-F5344CB8AC3E}">
        <p14:creationId xmlns:p14="http://schemas.microsoft.com/office/powerpoint/2010/main" val="152233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D04BB-DD13-46AC-A309-B1FE3BD2C4BE}"/>
              </a:ext>
            </a:extLst>
          </p:cNvPr>
          <p:cNvSpPr>
            <a:spLocks noGrp="1"/>
          </p:cNvSpPr>
          <p:nvPr>
            <p:ph type="title"/>
          </p:nvPr>
        </p:nvSpPr>
        <p:spPr>
          <a:xfrm>
            <a:off x="628650" y="365129"/>
            <a:ext cx="7886700" cy="1325563"/>
          </a:xfrm>
        </p:spPr>
        <p:txBody>
          <a:bodyPr anchor="ctr">
            <a:normAutofit/>
          </a:bodyPr>
          <a:lstStyle/>
          <a:p>
            <a:r>
              <a:rPr lang="es-ES" dirty="0" err="1"/>
              <a:t>Exemple</a:t>
            </a:r>
            <a:r>
              <a:rPr lang="es-ES" dirty="0"/>
              <a:t> de </a:t>
            </a:r>
            <a:r>
              <a:rPr lang="es-ES" dirty="0" err="1"/>
              <a:t>Visió</a:t>
            </a:r>
            <a:endParaRPr lang="es-ES" dirty="0"/>
          </a:p>
        </p:txBody>
      </p:sp>
      <p:pic>
        <p:nvPicPr>
          <p:cNvPr id="5" name="Imagen 4">
            <a:hlinkClick r:id="rId2"/>
            <a:extLst>
              <a:ext uri="{FF2B5EF4-FFF2-40B4-BE49-F238E27FC236}">
                <a16:creationId xmlns:a16="http://schemas.microsoft.com/office/drawing/2014/main" id="{8F19DF01-272C-473B-905E-98CCED5C0949}"/>
              </a:ext>
            </a:extLst>
          </p:cNvPr>
          <p:cNvPicPr/>
          <p:nvPr/>
        </p:nvPicPr>
        <p:blipFill>
          <a:blip r:embed="rId3"/>
          <a:stretch>
            <a:fillRect/>
          </a:stretch>
        </p:blipFill>
        <p:spPr>
          <a:xfrm>
            <a:off x="628650" y="2132856"/>
            <a:ext cx="8047806" cy="3623229"/>
          </a:xfrm>
          <a:prstGeom prst="rect">
            <a:avLst/>
          </a:prstGeom>
          <a:noFill/>
        </p:spPr>
      </p:pic>
      <p:sp>
        <p:nvSpPr>
          <p:cNvPr id="4" name="Marcador de número de diapositiva 3">
            <a:extLst>
              <a:ext uri="{FF2B5EF4-FFF2-40B4-BE49-F238E27FC236}">
                <a16:creationId xmlns:a16="http://schemas.microsoft.com/office/drawing/2014/main" id="{E6C6BA9C-4021-4C98-8878-BD3C6FAF440C}"/>
              </a:ext>
            </a:extLst>
          </p:cNvPr>
          <p:cNvSpPr>
            <a:spLocks noGrp="1"/>
          </p:cNvSpPr>
          <p:nvPr>
            <p:ph type="sldNum" sz="quarter" idx="12"/>
          </p:nvPr>
        </p:nvSpPr>
        <p:spPr>
          <a:xfrm>
            <a:off x="6457950" y="6356355"/>
            <a:ext cx="2057400" cy="365125"/>
          </a:xfrm>
        </p:spPr>
        <p:txBody>
          <a:bodyPr anchor="ctr">
            <a:normAutofit/>
          </a:bodyPr>
          <a:lstStyle/>
          <a:p>
            <a:pPr>
              <a:spcAft>
                <a:spcPts val="600"/>
              </a:spcAft>
            </a:pPr>
            <a:fld id="{E110BA4A-E194-4E39-B9A4-119CB24B170E}" type="slidenum">
              <a:rPr lang="es-ES" smtClean="0"/>
              <a:pPr>
                <a:spcAft>
                  <a:spcPts val="600"/>
                </a:spcAft>
              </a:pPr>
              <a:t>12</a:t>
            </a:fld>
            <a:endParaRPr lang="es-ES"/>
          </a:p>
        </p:txBody>
      </p:sp>
    </p:spTree>
    <p:extLst>
      <p:ext uri="{BB962C8B-B14F-4D97-AF65-F5344CB8AC3E}">
        <p14:creationId xmlns:p14="http://schemas.microsoft.com/office/powerpoint/2010/main" val="345404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99A8C58-821E-4C9D-9B5C-D2CEA75AA31B}"/>
              </a:ext>
            </a:extLst>
          </p:cNvPr>
          <p:cNvSpPr>
            <a:spLocks noGrp="1"/>
          </p:cNvSpPr>
          <p:nvPr>
            <p:ph type="sldNum" sz="quarter" idx="12"/>
          </p:nvPr>
        </p:nvSpPr>
        <p:spPr/>
        <p:txBody>
          <a:bodyPr/>
          <a:lstStyle/>
          <a:p>
            <a:fld id="{E110BA4A-E194-4E39-B9A4-119CB24B170E}" type="slidenum">
              <a:rPr lang="es-ES" smtClean="0"/>
              <a:pPr/>
              <a:t>13</a:t>
            </a:fld>
            <a:endParaRPr lang="es-ES"/>
          </a:p>
        </p:txBody>
      </p:sp>
      <p:pic>
        <p:nvPicPr>
          <p:cNvPr id="5" name="Picture 6" descr="ONCE">
            <a:extLst>
              <a:ext uri="{FF2B5EF4-FFF2-40B4-BE49-F238E27FC236}">
                <a16:creationId xmlns:a16="http://schemas.microsoft.com/office/drawing/2014/main" id="{62F302E9-D8C0-43D8-AB43-EA5315FF6AFA}"/>
              </a:ext>
            </a:extLst>
          </p:cNvPr>
          <p:cNvPicPr>
            <a:picLocks noChangeAspect="1" noChangeArrowheads="1"/>
          </p:cNvPicPr>
          <p:nvPr/>
        </p:nvPicPr>
        <p:blipFill>
          <a:blip r:embed="rId2" cstate="print"/>
          <a:srcRect/>
          <a:stretch>
            <a:fillRect/>
          </a:stretch>
        </p:blipFill>
        <p:spPr bwMode="auto">
          <a:xfrm>
            <a:off x="5940152" y="476672"/>
            <a:ext cx="2735263" cy="727075"/>
          </a:xfrm>
          <a:prstGeom prst="rect">
            <a:avLst/>
          </a:prstGeom>
          <a:noFill/>
          <a:ln w="9525">
            <a:noFill/>
            <a:miter lim="800000"/>
            <a:headEnd/>
            <a:tailEnd/>
          </a:ln>
        </p:spPr>
      </p:pic>
      <p:sp>
        <p:nvSpPr>
          <p:cNvPr id="6" name="CuadroTexto 5">
            <a:extLst>
              <a:ext uri="{FF2B5EF4-FFF2-40B4-BE49-F238E27FC236}">
                <a16:creationId xmlns:a16="http://schemas.microsoft.com/office/drawing/2014/main" id="{4EA065AB-6A1B-404B-8222-FE5B185E47EE}"/>
              </a:ext>
            </a:extLst>
          </p:cNvPr>
          <p:cNvSpPr txBox="1"/>
          <p:nvPr/>
        </p:nvSpPr>
        <p:spPr>
          <a:xfrm>
            <a:off x="1115616" y="2091824"/>
            <a:ext cx="6840760" cy="1948226"/>
          </a:xfrm>
          <a:prstGeom prst="rect">
            <a:avLst/>
          </a:prstGeom>
          <a:noFill/>
        </p:spPr>
        <p:txBody>
          <a:bodyPr wrap="square">
            <a:spAutoFit/>
          </a:bodyPr>
          <a:lstStyle/>
          <a:p>
            <a:pPr marL="571500" indent="-571500">
              <a:lnSpc>
                <a:spcPct val="90000"/>
              </a:lnSpc>
              <a:spcBef>
                <a:spcPct val="20000"/>
              </a:spcBef>
              <a:buClr>
                <a:schemeClr val="accent2"/>
              </a:buClr>
            </a:pPr>
            <a:r>
              <a:rPr lang="ca-ES" sz="1800" b="1" dirty="0"/>
              <a:t>Visió</a:t>
            </a:r>
          </a:p>
          <a:p>
            <a:pPr marL="571500" indent="-571500">
              <a:lnSpc>
                <a:spcPct val="90000"/>
              </a:lnSpc>
              <a:spcBef>
                <a:spcPct val="20000"/>
              </a:spcBef>
              <a:buClr>
                <a:schemeClr val="accent2"/>
              </a:buClr>
            </a:pPr>
            <a:endParaRPr lang="es-ES" sz="1800" b="1" dirty="0"/>
          </a:p>
          <a:p>
            <a:pPr marL="571500" indent="-571500">
              <a:lnSpc>
                <a:spcPct val="90000"/>
              </a:lnSpc>
              <a:spcBef>
                <a:spcPct val="20000"/>
              </a:spcBef>
              <a:buClr>
                <a:schemeClr val="accent2"/>
              </a:buClr>
              <a:buFontTx/>
              <a:buChar char="•"/>
            </a:pPr>
            <a:r>
              <a:rPr lang="ca-ES" sz="1800" dirty="0"/>
              <a:t>CEOSA es proposa desenvolupar i consolidar una posició rellevant en el teixit empresarial del nostre país, configurant un grup d’empreses competitives, dotades d’una cultura i valors compartits i d’una imatge corporativa comú, i contribuint als fins socials dels seus accionistes</a:t>
            </a:r>
            <a:r>
              <a:rPr lang="ca-ES" sz="1600" dirty="0"/>
              <a:t>.</a:t>
            </a:r>
          </a:p>
        </p:txBody>
      </p:sp>
    </p:spTree>
    <p:extLst>
      <p:ext uri="{BB962C8B-B14F-4D97-AF65-F5344CB8AC3E}">
        <p14:creationId xmlns:p14="http://schemas.microsoft.com/office/powerpoint/2010/main" val="278605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b="1" dirty="0">
                <a:solidFill>
                  <a:srgbClr val="0070C0"/>
                </a:solidFill>
              </a:rPr>
              <a:t>Exemples de visions</a:t>
            </a:r>
          </a:p>
        </p:txBody>
      </p:sp>
      <p:sp>
        <p:nvSpPr>
          <p:cNvPr id="3" name="Contenidor de contingut 2"/>
          <p:cNvSpPr>
            <a:spLocks noGrp="1"/>
          </p:cNvSpPr>
          <p:nvPr>
            <p:ph idx="1"/>
          </p:nvPr>
        </p:nvSpPr>
        <p:spPr>
          <a:xfrm>
            <a:off x="628258" y="1412776"/>
            <a:ext cx="7886700" cy="4267671"/>
          </a:xfrm>
        </p:spPr>
        <p:txBody>
          <a:bodyPr>
            <a:normAutofit fontScale="47500" lnSpcReduction="20000"/>
          </a:bodyPr>
          <a:lstStyle/>
          <a:p>
            <a:r>
              <a:rPr lang="es-ES" sz="5000" b="1" i="1" dirty="0"/>
              <a:t>“</a:t>
            </a:r>
            <a:r>
              <a:rPr lang="es-ES" sz="5000" b="1" i="1" dirty="0">
                <a:solidFill>
                  <a:srgbClr val="0070C0"/>
                </a:solidFill>
              </a:rPr>
              <a:t>BBVA</a:t>
            </a:r>
            <a:r>
              <a:rPr lang="es-ES" sz="5000" i="1" dirty="0"/>
              <a:t>: En BBVA, trabajamos por un futuro mejor para las personas</a:t>
            </a:r>
          </a:p>
          <a:p>
            <a:r>
              <a:rPr lang="es-ES" sz="5000" b="1" i="1" dirty="0">
                <a:solidFill>
                  <a:srgbClr val="0070C0"/>
                </a:solidFill>
              </a:rPr>
              <a:t>Telefónica: </a:t>
            </a:r>
            <a:r>
              <a:rPr lang="es-ES" sz="5000" i="1" dirty="0"/>
              <a:t>Ser la mejor empresa global de comunicaciones del mundo digital</a:t>
            </a:r>
          </a:p>
          <a:p>
            <a:r>
              <a:rPr lang="es-ES" sz="5000" b="1" i="1" dirty="0">
                <a:solidFill>
                  <a:srgbClr val="0070C0"/>
                </a:solidFill>
              </a:rPr>
              <a:t>Iberdrola</a:t>
            </a:r>
            <a:r>
              <a:rPr lang="es-ES" sz="5000" i="1" dirty="0"/>
              <a:t>: Queremos ser la Compañía Energética Global preferida por nuestro compromiso con la creación de valor, la calidad de vida, la seguridad de las personas y del suministro, el cuidado del medio ambiente y la orientación al cliente.</a:t>
            </a:r>
          </a:p>
          <a:p>
            <a:r>
              <a:rPr lang="es-ES" sz="5000" b="1" i="1" dirty="0">
                <a:solidFill>
                  <a:srgbClr val="0070C0"/>
                </a:solidFill>
              </a:rPr>
              <a:t>ACS</a:t>
            </a:r>
            <a:r>
              <a:rPr lang="es-ES" sz="5000" i="1" dirty="0"/>
              <a:t>: Una referencia mundial en la industria de la construcción y del desarrollo de infraestructuras, tanto civiles como industriales. Un grupo que participa en el desarrollo de sectores básicos para la economía. Una empresa comprometida con el progreso económico y social de los países en los que está presente.”</a:t>
            </a:r>
          </a:p>
          <a:p>
            <a:pPr marL="0" indent="0">
              <a:buNone/>
            </a:pPr>
            <a:endParaRPr lang="ca-ES" i="1" dirty="0"/>
          </a:p>
          <a:p>
            <a:pPr marL="0" indent="0">
              <a:buNone/>
            </a:pPr>
            <a:r>
              <a:rPr lang="ca-ES" dirty="0"/>
              <a:t>Font: Guerra y </a:t>
            </a:r>
            <a:r>
              <a:rPr lang="ca-ES" dirty="0" err="1"/>
              <a:t>Navas</a:t>
            </a:r>
            <a:r>
              <a:rPr lang="ca-ES" dirty="0"/>
              <a:t> (2016)</a:t>
            </a:r>
            <a:endParaRPr lang="es-ES" i="1" dirty="0"/>
          </a:p>
          <a:p>
            <a:endParaRPr lang="ca-ES" dirty="0"/>
          </a:p>
        </p:txBody>
      </p:sp>
      <p:sp>
        <p:nvSpPr>
          <p:cNvPr id="4" name="Contenidor de número de diapositiva 3"/>
          <p:cNvSpPr>
            <a:spLocks noGrp="1"/>
          </p:cNvSpPr>
          <p:nvPr>
            <p:ph type="sldNum" sz="quarter" idx="12"/>
          </p:nvPr>
        </p:nvSpPr>
        <p:spPr/>
        <p:txBody>
          <a:bodyPr/>
          <a:lstStyle/>
          <a:p>
            <a:fld id="{E110BA4A-E194-4E39-B9A4-119CB24B170E}" type="slidenum">
              <a:rPr lang="es-ES" smtClean="0"/>
              <a:pPr/>
              <a:t>14</a:t>
            </a:fld>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404664"/>
            <a:ext cx="8229600" cy="778098"/>
          </a:xfrm>
        </p:spPr>
        <p:txBody>
          <a:bodyPr>
            <a:normAutofit/>
          </a:bodyPr>
          <a:lstStyle/>
          <a:p>
            <a:r>
              <a:rPr lang="ca-ES" b="1" dirty="0"/>
              <a:t>ELS VALORS</a:t>
            </a:r>
            <a:br>
              <a:rPr lang="ca-ES" b="1" dirty="0">
                <a:solidFill>
                  <a:srgbClr val="0070C0"/>
                </a:solidFill>
              </a:rPr>
            </a:br>
            <a:endParaRPr lang="ca-ES" b="1" dirty="0">
              <a:solidFill>
                <a:srgbClr val="0070C0"/>
              </a:solidFill>
            </a:endParaRPr>
          </a:p>
        </p:txBody>
      </p:sp>
      <p:sp>
        <p:nvSpPr>
          <p:cNvPr id="3" name="Contenidor de contingut 2"/>
          <p:cNvSpPr>
            <a:spLocks noGrp="1"/>
          </p:cNvSpPr>
          <p:nvPr>
            <p:ph idx="1"/>
          </p:nvPr>
        </p:nvSpPr>
        <p:spPr>
          <a:xfrm>
            <a:off x="539552" y="908720"/>
            <a:ext cx="8229600" cy="5040560"/>
          </a:xfrm>
        </p:spPr>
        <p:txBody>
          <a:bodyPr>
            <a:noAutofit/>
          </a:bodyPr>
          <a:lstStyle/>
          <a:p>
            <a:pPr>
              <a:buNone/>
            </a:pPr>
            <a:r>
              <a:rPr lang="ca-ES" sz="2000" dirty="0"/>
              <a:t>El conjunt de principis, creences, normes i compromisos que pretenen guiar la seva actuació en la consecució de la visió i la missió.</a:t>
            </a:r>
          </a:p>
          <a:p>
            <a:pPr>
              <a:buNone/>
            </a:pPr>
            <a:r>
              <a:rPr lang="ca-ES" sz="2000" dirty="0"/>
              <a:t>Els valors són definits per l'alta direcció.</a:t>
            </a:r>
          </a:p>
          <a:p>
            <a:pPr>
              <a:buNone/>
            </a:pPr>
            <a:r>
              <a:rPr lang="ca-ES" sz="2000" dirty="0"/>
              <a:t>Els valors poden </a:t>
            </a:r>
            <a:r>
              <a:rPr lang="ca-ES" sz="2000" b="1" dirty="0"/>
              <a:t>ser explícits o implícits</a:t>
            </a:r>
            <a:r>
              <a:rPr lang="ca-ES" sz="2000" dirty="0"/>
              <a:t>. </a:t>
            </a:r>
          </a:p>
          <a:p>
            <a:pPr>
              <a:buNone/>
            </a:pPr>
            <a:r>
              <a:rPr lang="ca-ES" sz="2000" dirty="0"/>
              <a:t>Si l'empresa decideix fer-los explícits, la seva declaració sol acompanyar a la definició de la visió i la missió. En aquest cas, la seva formulació ha de ser clara i succinta i el seu nombre no ha de ser molt elevat  </a:t>
            </a:r>
          </a:p>
          <a:p>
            <a:pPr>
              <a:buNone/>
            </a:pPr>
            <a:endParaRPr lang="ca-ES" sz="2000" dirty="0"/>
          </a:p>
          <a:p>
            <a:pPr>
              <a:buNone/>
            </a:pPr>
            <a:endParaRPr lang="ca-ES" sz="2000" dirty="0"/>
          </a:p>
          <a:p>
            <a:r>
              <a:rPr lang="ca-ES" sz="2000" dirty="0"/>
              <a:t>Guies d'actuació que tracten d'influir en el comportament dels membres de l'organització en la forma de fer negocis. </a:t>
            </a:r>
          </a:p>
          <a:p>
            <a:r>
              <a:rPr lang="ca-ES" sz="2000" dirty="0"/>
              <a:t> Compromís amb un comportament ètic.  </a:t>
            </a:r>
          </a:p>
          <a:p>
            <a:r>
              <a:rPr lang="ca-ES" sz="2000" dirty="0"/>
              <a:t> Relació amb els grups d'interès. </a:t>
            </a:r>
          </a:p>
          <a:p>
            <a:pPr>
              <a:buNone/>
            </a:pPr>
            <a:endParaRPr lang="ca-ES" sz="1600" dirty="0"/>
          </a:p>
        </p:txBody>
      </p:sp>
      <p:sp>
        <p:nvSpPr>
          <p:cNvPr id="4" name="Contenidor de número de diapositiva 3"/>
          <p:cNvSpPr>
            <a:spLocks noGrp="1"/>
          </p:cNvSpPr>
          <p:nvPr>
            <p:ph type="sldNum" sz="quarter" idx="12"/>
          </p:nvPr>
        </p:nvSpPr>
        <p:spPr/>
        <p:txBody>
          <a:bodyPr/>
          <a:lstStyle/>
          <a:p>
            <a:fld id="{E110BA4A-E194-4E39-B9A4-119CB24B170E}" type="slidenum">
              <a:rPr lang="es-ES" smtClean="0"/>
              <a:pPr/>
              <a:t>15</a:t>
            </a:fld>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0D74D20-07DA-41EB-896C-41D07C57FFC4}"/>
              </a:ext>
            </a:extLst>
          </p:cNvPr>
          <p:cNvSpPr>
            <a:spLocks noGrp="1"/>
          </p:cNvSpPr>
          <p:nvPr>
            <p:ph type="sldNum" sz="quarter" idx="12"/>
          </p:nvPr>
        </p:nvSpPr>
        <p:spPr/>
        <p:txBody>
          <a:bodyPr/>
          <a:lstStyle/>
          <a:p>
            <a:fld id="{E110BA4A-E194-4E39-B9A4-119CB24B170E}" type="slidenum">
              <a:rPr lang="es-ES" smtClean="0"/>
              <a:pPr/>
              <a:t>16</a:t>
            </a:fld>
            <a:endParaRPr lang="es-ES"/>
          </a:p>
        </p:txBody>
      </p:sp>
      <p:pic>
        <p:nvPicPr>
          <p:cNvPr id="5" name="Imagen 4">
            <a:extLst>
              <a:ext uri="{FF2B5EF4-FFF2-40B4-BE49-F238E27FC236}">
                <a16:creationId xmlns:a16="http://schemas.microsoft.com/office/drawing/2014/main" id="{1C7F68D1-3B57-48DD-AD64-3E74E3CCB2B1}"/>
              </a:ext>
            </a:extLst>
          </p:cNvPr>
          <p:cNvPicPr/>
          <p:nvPr/>
        </p:nvPicPr>
        <p:blipFill>
          <a:blip r:embed="rId2"/>
          <a:stretch>
            <a:fillRect/>
          </a:stretch>
        </p:blipFill>
        <p:spPr>
          <a:xfrm>
            <a:off x="1403648" y="836712"/>
            <a:ext cx="6552728" cy="4287738"/>
          </a:xfrm>
          <a:prstGeom prst="rect">
            <a:avLst/>
          </a:prstGeom>
        </p:spPr>
      </p:pic>
    </p:spTree>
    <p:extLst>
      <p:ext uri="{BB962C8B-B14F-4D97-AF65-F5344CB8AC3E}">
        <p14:creationId xmlns:p14="http://schemas.microsoft.com/office/powerpoint/2010/main" val="409986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291AC81-0D73-4E18-87DC-CCF79BCC4D3D}"/>
              </a:ext>
            </a:extLst>
          </p:cNvPr>
          <p:cNvSpPr>
            <a:spLocks noGrp="1"/>
          </p:cNvSpPr>
          <p:nvPr>
            <p:ph type="sldNum" sz="quarter" idx="12"/>
          </p:nvPr>
        </p:nvSpPr>
        <p:spPr/>
        <p:txBody>
          <a:bodyPr/>
          <a:lstStyle/>
          <a:p>
            <a:fld id="{E110BA4A-E194-4E39-B9A4-119CB24B170E}" type="slidenum">
              <a:rPr lang="es-ES" smtClean="0"/>
              <a:pPr/>
              <a:t>17</a:t>
            </a:fld>
            <a:endParaRPr lang="es-ES"/>
          </a:p>
        </p:txBody>
      </p:sp>
      <p:sp>
        <p:nvSpPr>
          <p:cNvPr id="5" name="Text Box 4">
            <a:extLst>
              <a:ext uri="{FF2B5EF4-FFF2-40B4-BE49-F238E27FC236}">
                <a16:creationId xmlns:a16="http://schemas.microsoft.com/office/drawing/2014/main" id="{3E8DF1E1-78B9-490B-9FAA-47676A0D0DF6}"/>
              </a:ext>
            </a:extLst>
          </p:cNvPr>
          <p:cNvSpPr txBox="1">
            <a:spLocks noChangeArrowheads="1"/>
          </p:cNvSpPr>
          <p:nvPr/>
        </p:nvSpPr>
        <p:spPr bwMode="auto">
          <a:xfrm>
            <a:off x="467544" y="610329"/>
            <a:ext cx="7632700" cy="830997"/>
          </a:xfrm>
          <a:prstGeom prst="rect">
            <a:avLst/>
          </a:prstGeom>
          <a:noFill/>
          <a:ln w="9525">
            <a:noFill/>
            <a:miter lim="800000"/>
            <a:headEnd/>
            <a:tailEnd/>
          </a:ln>
        </p:spPr>
        <p:txBody>
          <a:bodyPr>
            <a:spAutoFit/>
          </a:bodyPr>
          <a:lstStyle/>
          <a:p>
            <a:r>
              <a:rPr lang="es-ES" sz="2400" dirty="0" err="1"/>
              <a:t>Aplicació</a:t>
            </a:r>
            <a:r>
              <a:rPr lang="es-ES" sz="2400" dirty="0"/>
              <a:t>: ELS VALORS A LA</a:t>
            </a:r>
          </a:p>
          <a:p>
            <a:r>
              <a:rPr lang="es-ES" sz="2400" dirty="0"/>
              <a:t>COORPORACIÓ ONCE</a:t>
            </a:r>
            <a:endParaRPr lang="ca-ES" sz="2400" dirty="0"/>
          </a:p>
        </p:txBody>
      </p:sp>
      <p:sp>
        <p:nvSpPr>
          <p:cNvPr id="6" name="2 Marcador de contenido">
            <a:extLst>
              <a:ext uri="{FF2B5EF4-FFF2-40B4-BE49-F238E27FC236}">
                <a16:creationId xmlns:a16="http://schemas.microsoft.com/office/drawing/2014/main" id="{13216A4C-831C-4F8A-89CC-769017844C89}"/>
              </a:ext>
            </a:extLst>
          </p:cNvPr>
          <p:cNvSpPr>
            <a:spLocks/>
          </p:cNvSpPr>
          <p:nvPr/>
        </p:nvSpPr>
        <p:spPr bwMode="auto">
          <a:xfrm>
            <a:off x="323082" y="1834316"/>
            <a:ext cx="8001000" cy="4267200"/>
          </a:xfrm>
          <a:prstGeom prst="rect">
            <a:avLst/>
          </a:prstGeom>
          <a:noFill/>
          <a:ln w="9525">
            <a:noFill/>
            <a:miter lim="800000"/>
            <a:headEnd/>
            <a:tailEnd/>
          </a:ln>
        </p:spPr>
        <p:txBody>
          <a:bodyPr/>
          <a:lstStyle/>
          <a:p>
            <a:pPr marL="571500" indent="-571500">
              <a:lnSpc>
                <a:spcPct val="90000"/>
              </a:lnSpc>
              <a:spcBef>
                <a:spcPct val="20000"/>
              </a:spcBef>
              <a:buClr>
                <a:schemeClr val="accent2"/>
              </a:buClr>
            </a:pPr>
            <a:r>
              <a:rPr lang="ca-ES" sz="1600" b="1" dirty="0"/>
              <a:t>Valors</a:t>
            </a:r>
            <a:endParaRPr lang="ca-ES" sz="1600" dirty="0"/>
          </a:p>
          <a:p>
            <a:pPr marL="571500" indent="-571500">
              <a:lnSpc>
                <a:spcPct val="90000"/>
              </a:lnSpc>
              <a:spcBef>
                <a:spcPct val="20000"/>
              </a:spcBef>
              <a:buClr>
                <a:schemeClr val="accent2"/>
              </a:buClr>
            </a:pPr>
            <a:endParaRPr lang="ca-ES" sz="1600" dirty="0"/>
          </a:p>
          <a:p>
            <a:pPr marL="571500" indent="-571500">
              <a:lnSpc>
                <a:spcPct val="90000"/>
              </a:lnSpc>
              <a:spcBef>
                <a:spcPct val="20000"/>
              </a:spcBef>
              <a:buClr>
                <a:schemeClr val="accent2"/>
              </a:buClr>
              <a:buFontTx/>
              <a:buChar char="•"/>
            </a:pPr>
            <a:r>
              <a:rPr lang="ca-ES" sz="1600" dirty="0"/>
              <a:t>Rendibilitat econòmica</a:t>
            </a:r>
          </a:p>
          <a:p>
            <a:pPr marL="571500" indent="-571500">
              <a:lnSpc>
                <a:spcPct val="90000"/>
              </a:lnSpc>
              <a:spcBef>
                <a:spcPct val="20000"/>
              </a:spcBef>
              <a:buClr>
                <a:schemeClr val="accent2"/>
              </a:buClr>
              <a:buFontTx/>
              <a:buChar char="•"/>
            </a:pPr>
            <a:endParaRPr lang="ca-ES" sz="1600" dirty="0"/>
          </a:p>
          <a:p>
            <a:pPr marL="571500" indent="-571500">
              <a:lnSpc>
                <a:spcPct val="90000"/>
              </a:lnSpc>
              <a:spcBef>
                <a:spcPct val="20000"/>
              </a:spcBef>
              <a:buClr>
                <a:schemeClr val="accent2"/>
              </a:buClr>
              <a:buFontTx/>
              <a:buChar char="•"/>
            </a:pPr>
            <a:r>
              <a:rPr lang="ca-ES" sz="1600" dirty="0"/>
              <a:t>Rendibilitat social</a:t>
            </a:r>
          </a:p>
          <a:p>
            <a:pPr marL="571500" indent="-571500">
              <a:lnSpc>
                <a:spcPct val="90000"/>
              </a:lnSpc>
              <a:spcBef>
                <a:spcPct val="20000"/>
              </a:spcBef>
              <a:buClr>
                <a:schemeClr val="accent2"/>
              </a:buClr>
            </a:pPr>
            <a:endParaRPr lang="ca-ES" sz="1600" dirty="0"/>
          </a:p>
          <a:p>
            <a:pPr marL="571500" indent="-571500">
              <a:lnSpc>
                <a:spcPct val="90000"/>
              </a:lnSpc>
              <a:spcBef>
                <a:spcPct val="20000"/>
              </a:spcBef>
              <a:buClr>
                <a:schemeClr val="accent2"/>
              </a:buClr>
              <a:buFontTx/>
              <a:buChar char="•"/>
            </a:pPr>
            <a:r>
              <a:rPr lang="ca-ES" sz="1600" dirty="0"/>
              <a:t>Eliminació de barreres mentals</a:t>
            </a:r>
          </a:p>
          <a:p>
            <a:pPr marL="571500" indent="-571500">
              <a:lnSpc>
                <a:spcPct val="90000"/>
              </a:lnSpc>
              <a:spcBef>
                <a:spcPct val="20000"/>
              </a:spcBef>
              <a:buClr>
                <a:schemeClr val="accent2"/>
              </a:buClr>
            </a:pPr>
            <a:endParaRPr lang="ca-ES" sz="1600" dirty="0"/>
          </a:p>
          <a:p>
            <a:pPr marL="571500" indent="-571500">
              <a:lnSpc>
                <a:spcPct val="90000"/>
              </a:lnSpc>
              <a:spcBef>
                <a:spcPct val="20000"/>
              </a:spcBef>
              <a:buClr>
                <a:schemeClr val="accent2"/>
              </a:buClr>
              <a:buFontTx/>
              <a:buChar char="•"/>
            </a:pPr>
            <a:r>
              <a:rPr lang="ca-ES" sz="1600" dirty="0"/>
              <a:t>Desenvolupament personal i professional dels empleats</a:t>
            </a:r>
          </a:p>
          <a:p>
            <a:pPr marL="571500" indent="-571500">
              <a:lnSpc>
                <a:spcPct val="90000"/>
              </a:lnSpc>
              <a:spcBef>
                <a:spcPct val="20000"/>
              </a:spcBef>
              <a:buClr>
                <a:schemeClr val="accent2"/>
              </a:buClr>
            </a:pPr>
            <a:endParaRPr lang="ca-ES" sz="1600" dirty="0"/>
          </a:p>
          <a:p>
            <a:pPr marL="571500" indent="-571500">
              <a:lnSpc>
                <a:spcPct val="90000"/>
              </a:lnSpc>
              <a:spcBef>
                <a:spcPct val="20000"/>
              </a:spcBef>
              <a:buClr>
                <a:schemeClr val="accent2"/>
              </a:buClr>
              <a:buFontTx/>
              <a:buChar char="•"/>
            </a:pPr>
            <a:r>
              <a:rPr lang="ca-ES" sz="1600" dirty="0"/>
              <a:t>Qualitat i orientació al client</a:t>
            </a:r>
          </a:p>
          <a:p>
            <a:pPr marL="571500" indent="-571500">
              <a:lnSpc>
                <a:spcPct val="90000"/>
              </a:lnSpc>
              <a:spcBef>
                <a:spcPct val="20000"/>
              </a:spcBef>
              <a:buClr>
                <a:schemeClr val="accent2"/>
              </a:buClr>
            </a:pPr>
            <a:endParaRPr lang="ca-ES" sz="1600" dirty="0"/>
          </a:p>
          <a:p>
            <a:pPr marL="571500" indent="-571500">
              <a:lnSpc>
                <a:spcPct val="90000"/>
              </a:lnSpc>
              <a:spcBef>
                <a:spcPct val="20000"/>
              </a:spcBef>
              <a:buClr>
                <a:schemeClr val="accent2"/>
              </a:buClr>
              <a:buFontTx/>
              <a:buChar char="•"/>
            </a:pPr>
            <a:r>
              <a:rPr lang="ca-ES" sz="1600" dirty="0"/>
              <a:t>Cooperació </a:t>
            </a:r>
            <a:r>
              <a:rPr lang="ca-ES" sz="1600" dirty="0" err="1"/>
              <a:t>inter-empreses</a:t>
            </a:r>
            <a:r>
              <a:rPr lang="ca-ES" sz="1600" dirty="0"/>
              <a:t> i </a:t>
            </a:r>
            <a:r>
              <a:rPr lang="ca-ES" sz="1600" dirty="0" err="1"/>
              <a:t>inter-grup</a:t>
            </a:r>
            <a:endParaRPr lang="ca-ES" sz="1600" dirty="0"/>
          </a:p>
          <a:p>
            <a:pPr marL="571500" indent="-571500">
              <a:lnSpc>
                <a:spcPct val="90000"/>
              </a:lnSpc>
              <a:spcBef>
                <a:spcPct val="20000"/>
              </a:spcBef>
              <a:buClr>
                <a:schemeClr val="accent2"/>
              </a:buClr>
            </a:pPr>
            <a:endParaRPr lang="ca-ES" sz="1600" dirty="0"/>
          </a:p>
          <a:p>
            <a:pPr marL="571500" indent="-571500">
              <a:lnSpc>
                <a:spcPct val="90000"/>
              </a:lnSpc>
              <a:spcBef>
                <a:spcPct val="20000"/>
              </a:spcBef>
              <a:buClr>
                <a:schemeClr val="accent2"/>
              </a:buClr>
              <a:buFontTx/>
              <a:buChar char="•"/>
            </a:pPr>
            <a:r>
              <a:rPr lang="ca-ES" sz="1600" dirty="0"/>
              <a:t>Treball en equip</a:t>
            </a:r>
          </a:p>
          <a:p>
            <a:pPr marL="571500" indent="-571500">
              <a:lnSpc>
                <a:spcPct val="90000"/>
              </a:lnSpc>
              <a:spcBef>
                <a:spcPct val="20000"/>
              </a:spcBef>
              <a:buClr>
                <a:schemeClr val="accent2"/>
              </a:buClr>
              <a:buFontTx/>
              <a:buChar char="•"/>
            </a:pPr>
            <a:endParaRPr lang="ca-ES" sz="1600" dirty="0"/>
          </a:p>
        </p:txBody>
      </p:sp>
      <p:pic>
        <p:nvPicPr>
          <p:cNvPr id="7" name="Picture 6" descr="ONCE">
            <a:extLst>
              <a:ext uri="{FF2B5EF4-FFF2-40B4-BE49-F238E27FC236}">
                <a16:creationId xmlns:a16="http://schemas.microsoft.com/office/drawing/2014/main" id="{8D484130-42A4-4B71-BFBB-613FB8150F03}"/>
              </a:ext>
            </a:extLst>
          </p:cNvPr>
          <p:cNvPicPr>
            <a:picLocks noChangeAspect="1" noChangeArrowheads="1"/>
          </p:cNvPicPr>
          <p:nvPr/>
        </p:nvPicPr>
        <p:blipFill>
          <a:blip r:embed="rId2" cstate="print"/>
          <a:srcRect/>
          <a:stretch>
            <a:fillRect/>
          </a:stretch>
        </p:blipFill>
        <p:spPr bwMode="auto">
          <a:xfrm>
            <a:off x="6012086" y="394305"/>
            <a:ext cx="2735263" cy="727075"/>
          </a:xfrm>
          <a:prstGeom prst="rect">
            <a:avLst/>
          </a:prstGeom>
          <a:noFill/>
          <a:ln w="9525">
            <a:noFill/>
            <a:miter lim="800000"/>
            <a:headEnd/>
            <a:tailEnd/>
          </a:ln>
        </p:spPr>
      </p:pic>
      <p:sp>
        <p:nvSpPr>
          <p:cNvPr id="8" name="Contenidor de número de diapositiva 4">
            <a:extLst>
              <a:ext uri="{FF2B5EF4-FFF2-40B4-BE49-F238E27FC236}">
                <a16:creationId xmlns:a16="http://schemas.microsoft.com/office/drawing/2014/main" id="{1BB88E81-3696-4F9C-9A95-AACC387EC7BA}"/>
              </a:ext>
            </a:extLst>
          </p:cNvPr>
          <p:cNvSpPr txBox="1">
            <a:spLocks/>
          </p:cNvSpPr>
          <p:nvPr/>
        </p:nvSpPr>
        <p:spPr>
          <a:xfrm>
            <a:off x="6169844" y="6345996"/>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17</a:t>
            </a:fld>
            <a:endParaRPr lang="ca-ES"/>
          </a:p>
        </p:txBody>
      </p:sp>
    </p:spTree>
    <p:extLst>
      <p:ext uri="{BB962C8B-B14F-4D97-AF65-F5344CB8AC3E}">
        <p14:creationId xmlns:p14="http://schemas.microsoft.com/office/powerpoint/2010/main" val="354225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83568" y="260648"/>
            <a:ext cx="2575198" cy="687607"/>
          </a:xfrm>
        </p:spPr>
        <p:txBody>
          <a:bodyPr>
            <a:normAutofit fontScale="90000"/>
          </a:bodyPr>
          <a:lstStyle/>
          <a:p>
            <a:br>
              <a:rPr lang="es-ES" dirty="0"/>
            </a:br>
            <a:r>
              <a:rPr lang="es-ES" b="1" dirty="0" err="1">
                <a:solidFill>
                  <a:srgbClr val="0070C0"/>
                </a:solidFill>
              </a:rPr>
              <a:t>Els</a:t>
            </a:r>
            <a:r>
              <a:rPr lang="es-ES" b="1" dirty="0">
                <a:solidFill>
                  <a:srgbClr val="0070C0"/>
                </a:solidFill>
              </a:rPr>
              <a:t> </a:t>
            </a:r>
            <a:r>
              <a:rPr lang="es-ES" b="1" dirty="0" err="1">
                <a:solidFill>
                  <a:srgbClr val="0070C0"/>
                </a:solidFill>
              </a:rPr>
              <a:t>Valors</a:t>
            </a:r>
            <a:r>
              <a:rPr lang="es-ES" b="1" dirty="0">
                <a:solidFill>
                  <a:srgbClr val="0070C0"/>
                </a:solidFill>
              </a:rPr>
              <a:t> en Triodos Bank, </a:t>
            </a:r>
            <a:br>
              <a:rPr lang="es-ES" b="1" dirty="0">
                <a:solidFill>
                  <a:srgbClr val="0070C0"/>
                </a:solidFill>
              </a:rPr>
            </a:br>
            <a:endParaRPr lang="ca-ES" b="1" dirty="0">
              <a:solidFill>
                <a:srgbClr val="0070C0"/>
              </a:solidFill>
            </a:endParaRPr>
          </a:p>
        </p:txBody>
      </p:sp>
      <p:sp>
        <p:nvSpPr>
          <p:cNvPr id="3" name="Contenidor de contingut 2"/>
          <p:cNvSpPr>
            <a:spLocks noGrp="1"/>
          </p:cNvSpPr>
          <p:nvPr>
            <p:ph idx="1"/>
          </p:nvPr>
        </p:nvSpPr>
        <p:spPr>
          <a:xfrm>
            <a:off x="390364" y="1182452"/>
            <a:ext cx="8363272" cy="4838836"/>
          </a:xfrm>
        </p:spPr>
        <p:txBody>
          <a:bodyPr>
            <a:normAutofit fontScale="70000" lnSpcReduction="20000"/>
          </a:bodyPr>
          <a:lstStyle/>
          <a:p>
            <a:pPr marL="0" indent="0">
              <a:buNone/>
            </a:pPr>
            <a:r>
              <a:rPr lang="es-ES" sz="3100" dirty="0"/>
              <a:t>Equilibrio entre Personas, Planeta y Beneficio económico 3P (People, </a:t>
            </a:r>
            <a:r>
              <a:rPr lang="es-ES" sz="3100" dirty="0" err="1"/>
              <a:t>Planet</a:t>
            </a:r>
            <a:r>
              <a:rPr lang="es-ES" sz="3100" dirty="0"/>
              <a:t>, </a:t>
            </a:r>
            <a:r>
              <a:rPr lang="es-ES" sz="3100" dirty="0" err="1"/>
              <a:t>Profit</a:t>
            </a:r>
            <a:r>
              <a:rPr lang="es-ES" sz="3100" dirty="0"/>
              <a:t>). </a:t>
            </a:r>
          </a:p>
          <a:p>
            <a:pPr marL="0" indent="0">
              <a:buNone/>
            </a:pPr>
            <a:r>
              <a:rPr lang="es-ES" sz="3100" dirty="0"/>
              <a:t>Triodos Bank incorpora </a:t>
            </a:r>
            <a:r>
              <a:rPr lang="es-ES" sz="3100" b="1" dirty="0">
                <a:solidFill>
                  <a:srgbClr val="0070C0"/>
                </a:solidFill>
              </a:rPr>
              <a:t>cuatro valores corporativos</a:t>
            </a:r>
            <a:r>
              <a:rPr lang="es-ES" sz="3100" dirty="0"/>
              <a:t>:</a:t>
            </a:r>
          </a:p>
          <a:p>
            <a:pPr marL="0" indent="0">
              <a:buNone/>
            </a:pPr>
            <a:endParaRPr lang="es-ES" sz="3100" dirty="0"/>
          </a:p>
          <a:p>
            <a:r>
              <a:rPr lang="es-ES" sz="3100" b="1" dirty="0">
                <a:solidFill>
                  <a:srgbClr val="0070C0"/>
                </a:solidFill>
              </a:rPr>
              <a:t>Sostenibilidad:</a:t>
            </a:r>
            <a:r>
              <a:rPr lang="es-ES" sz="3100" dirty="0"/>
              <a:t> Conceder financiación sólo a empresas y actividades que beneficien a las personas, el medio ambiente y la cultura. De esta forma, promueve el desarrollo sostenible desde un sector clave como es la banca.</a:t>
            </a:r>
          </a:p>
          <a:p>
            <a:r>
              <a:rPr lang="es-ES" sz="3100" b="1" dirty="0">
                <a:solidFill>
                  <a:srgbClr val="0070C0"/>
                </a:solidFill>
              </a:rPr>
              <a:t>Transparencia:</a:t>
            </a:r>
            <a:r>
              <a:rPr lang="es-ES" sz="3100" dirty="0"/>
              <a:t> Sus clientes conocen las empresas y proyectos que financian con sus ahorros e inversiones y les hace partícipes del cambio que se promueve con su dinero.</a:t>
            </a:r>
          </a:p>
          <a:p>
            <a:r>
              <a:rPr lang="es-ES" sz="3100" b="1" dirty="0">
                <a:solidFill>
                  <a:srgbClr val="0070C0"/>
                </a:solidFill>
              </a:rPr>
              <a:t>Excelencia:</a:t>
            </a:r>
            <a:r>
              <a:rPr lang="es-ES" sz="3100" dirty="0"/>
              <a:t> Quiere que las personas e instituciones que les han confiado sus ahorros o han solicitado financiación puedan, operar con Triodos Bank como su primer banco.</a:t>
            </a:r>
          </a:p>
          <a:p>
            <a:r>
              <a:rPr lang="es-ES" sz="3100" b="1" dirty="0">
                <a:solidFill>
                  <a:srgbClr val="0070C0"/>
                </a:solidFill>
              </a:rPr>
              <a:t>Iniciativa empresarial: </a:t>
            </a:r>
            <a:r>
              <a:rPr lang="es-ES" sz="3100" dirty="0"/>
              <a:t>Promueve la iniciativa empresarial a través de la financiación de sectores sostenibles e innovadores  </a:t>
            </a:r>
          </a:p>
          <a:p>
            <a:endParaRPr lang="ca-ES" sz="1600" dirty="0"/>
          </a:p>
          <a:p>
            <a:pPr marL="0" indent="0">
              <a:buNone/>
            </a:pPr>
            <a:r>
              <a:rPr lang="es-ES" sz="1600" dirty="0"/>
              <a:t> </a:t>
            </a:r>
          </a:p>
          <a:p>
            <a:endParaRPr lang="ca-ES" dirty="0"/>
          </a:p>
        </p:txBody>
      </p:sp>
      <p:sp>
        <p:nvSpPr>
          <p:cNvPr id="4" name="Contenidor de número de diapositiva 3"/>
          <p:cNvSpPr>
            <a:spLocks noGrp="1"/>
          </p:cNvSpPr>
          <p:nvPr>
            <p:ph type="sldNum" sz="quarter" idx="12"/>
          </p:nvPr>
        </p:nvSpPr>
        <p:spPr/>
        <p:txBody>
          <a:bodyPr/>
          <a:lstStyle/>
          <a:p>
            <a:fld id="{E110BA4A-E194-4E39-B9A4-119CB24B170E}" type="slidenum">
              <a:rPr lang="es-ES" smtClean="0"/>
              <a:pPr/>
              <a:t>18</a:t>
            </a:fld>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1BDF54A-FC7B-46D9-9A31-A8D3EC12AD33}"/>
              </a:ext>
            </a:extLst>
          </p:cNvPr>
          <p:cNvSpPr>
            <a:spLocks noGrp="1"/>
          </p:cNvSpPr>
          <p:nvPr>
            <p:ph type="sldNum" sz="quarter" idx="12"/>
          </p:nvPr>
        </p:nvSpPr>
        <p:spPr/>
        <p:txBody>
          <a:bodyPr/>
          <a:lstStyle/>
          <a:p>
            <a:fld id="{E110BA4A-E194-4E39-B9A4-119CB24B170E}" type="slidenum">
              <a:rPr lang="es-ES" smtClean="0"/>
              <a:pPr/>
              <a:t>19</a:t>
            </a:fld>
            <a:endParaRPr lang="es-ES"/>
          </a:p>
        </p:txBody>
      </p:sp>
      <p:sp>
        <p:nvSpPr>
          <p:cNvPr id="5" name="Line 4">
            <a:extLst>
              <a:ext uri="{FF2B5EF4-FFF2-40B4-BE49-F238E27FC236}">
                <a16:creationId xmlns:a16="http://schemas.microsoft.com/office/drawing/2014/main" id="{B2BF59D1-188F-4850-982B-C6E61A97DE88}"/>
              </a:ext>
            </a:extLst>
          </p:cNvPr>
          <p:cNvSpPr>
            <a:spLocks noChangeShapeType="1"/>
          </p:cNvSpPr>
          <p:nvPr/>
        </p:nvSpPr>
        <p:spPr bwMode="auto">
          <a:xfrm>
            <a:off x="1835150" y="5300663"/>
            <a:ext cx="901700" cy="0"/>
          </a:xfrm>
          <a:prstGeom prst="line">
            <a:avLst/>
          </a:prstGeom>
          <a:noFill/>
          <a:ln w="19050">
            <a:solidFill>
              <a:schemeClr val="tx1"/>
            </a:solidFill>
            <a:round/>
            <a:headEnd/>
            <a:tailEnd/>
          </a:ln>
        </p:spPr>
        <p:txBody>
          <a:bodyPr/>
          <a:lstStyle/>
          <a:p>
            <a:endParaRPr lang="en-US"/>
          </a:p>
        </p:txBody>
      </p:sp>
      <p:sp>
        <p:nvSpPr>
          <p:cNvPr id="6" name="Line 5">
            <a:extLst>
              <a:ext uri="{FF2B5EF4-FFF2-40B4-BE49-F238E27FC236}">
                <a16:creationId xmlns:a16="http://schemas.microsoft.com/office/drawing/2014/main" id="{819A5E57-F57D-46D5-892C-5662C63891F7}"/>
              </a:ext>
            </a:extLst>
          </p:cNvPr>
          <p:cNvSpPr>
            <a:spLocks noChangeShapeType="1"/>
          </p:cNvSpPr>
          <p:nvPr/>
        </p:nvSpPr>
        <p:spPr bwMode="auto">
          <a:xfrm flipV="1">
            <a:off x="2736850" y="5011738"/>
            <a:ext cx="0" cy="288925"/>
          </a:xfrm>
          <a:prstGeom prst="line">
            <a:avLst/>
          </a:prstGeom>
          <a:noFill/>
          <a:ln w="19050">
            <a:solidFill>
              <a:schemeClr val="tx1"/>
            </a:solidFill>
            <a:round/>
            <a:headEnd/>
            <a:tailEnd/>
          </a:ln>
        </p:spPr>
        <p:txBody>
          <a:bodyPr/>
          <a:lstStyle/>
          <a:p>
            <a:endParaRPr lang="en-US"/>
          </a:p>
        </p:txBody>
      </p:sp>
      <p:sp>
        <p:nvSpPr>
          <p:cNvPr id="7" name="Line 6">
            <a:extLst>
              <a:ext uri="{FF2B5EF4-FFF2-40B4-BE49-F238E27FC236}">
                <a16:creationId xmlns:a16="http://schemas.microsoft.com/office/drawing/2014/main" id="{A7258A95-34B9-47DF-8449-C883017F498C}"/>
              </a:ext>
            </a:extLst>
          </p:cNvPr>
          <p:cNvSpPr>
            <a:spLocks noChangeShapeType="1"/>
          </p:cNvSpPr>
          <p:nvPr/>
        </p:nvSpPr>
        <p:spPr bwMode="auto">
          <a:xfrm>
            <a:off x="2736850" y="5011738"/>
            <a:ext cx="536575" cy="0"/>
          </a:xfrm>
          <a:prstGeom prst="line">
            <a:avLst/>
          </a:prstGeom>
          <a:noFill/>
          <a:ln w="19050">
            <a:solidFill>
              <a:schemeClr val="tx1"/>
            </a:solidFill>
            <a:round/>
            <a:headEnd/>
            <a:tailEnd/>
          </a:ln>
        </p:spPr>
        <p:txBody>
          <a:bodyPr/>
          <a:lstStyle/>
          <a:p>
            <a:endParaRPr lang="en-US"/>
          </a:p>
        </p:txBody>
      </p:sp>
      <p:sp>
        <p:nvSpPr>
          <p:cNvPr id="8" name="Line 7">
            <a:extLst>
              <a:ext uri="{FF2B5EF4-FFF2-40B4-BE49-F238E27FC236}">
                <a16:creationId xmlns:a16="http://schemas.microsoft.com/office/drawing/2014/main" id="{392D6162-40DB-4E0E-AA96-006AF777DB1F}"/>
              </a:ext>
            </a:extLst>
          </p:cNvPr>
          <p:cNvSpPr>
            <a:spLocks noChangeShapeType="1"/>
          </p:cNvSpPr>
          <p:nvPr/>
        </p:nvSpPr>
        <p:spPr bwMode="auto">
          <a:xfrm>
            <a:off x="3273425" y="4724400"/>
            <a:ext cx="458788" cy="0"/>
          </a:xfrm>
          <a:prstGeom prst="line">
            <a:avLst/>
          </a:prstGeom>
          <a:noFill/>
          <a:ln w="19050">
            <a:solidFill>
              <a:schemeClr val="tx1"/>
            </a:solidFill>
            <a:round/>
            <a:headEnd/>
            <a:tailEnd/>
          </a:ln>
        </p:spPr>
        <p:txBody>
          <a:bodyPr/>
          <a:lstStyle/>
          <a:p>
            <a:endParaRPr lang="en-US"/>
          </a:p>
        </p:txBody>
      </p:sp>
      <p:sp>
        <p:nvSpPr>
          <p:cNvPr id="9" name="Line 8">
            <a:extLst>
              <a:ext uri="{FF2B5EF4-FFF2-40B4-BE49-F238E27FC236}">
                <a16:creationId xmlns:a16="http://schemas.microsoft.com/office/drawing/2014/main" id="{444F7E8A-5141-43AD-9913-E4ADEA5B1DA8}"/>
              </a:ext>
            </a:extLst>
          </p:cNvPr>
          <p:cNvSpPr>
            <a:spLocks noChangeShapeType="1"/>
          </p:cNvSpPr>
          <p:nvPr/>
        </p:nvSpPr>
        <p:spPr bwMode="auto">
          <a:xfrm>
            <a:off x="3732213" y="4435475"/>
            <a:ext cx="460375" cy="0"/>
          </a:xfrm>
          <a:prstGeom prst="line">
            <a:avLst/>
          </a:prstGeom>
          <a:noFill/>
          <a:ln w="19050">
            <a:solidFill>
              <a:schemeClr val="tx1"/>
            </a:solidFill>
            <a:round/>
            <a:headEnd/>
            <a:tailEnd/>
          </a:ln>
        </p:spPr>
        <p:txBody>
          <a:bodyPr/>
          <a:lstStyle/>
          <a:p>
            <a:endParaRPr lang="en-US"/>
          </a:p>
        </p:txBody>
      </p:sp>
      <p:sp>
        <p:nvSpPr>
          <p:cNvPr id="10" name="Line 9">
            <a:extLst>
              <a:ext uri="{FF2B5EF4-FFF2-40B4-BE49-F238E27FC236}">
                <a16:creationId xmlns:a16="http://schemas.microsoft.com/office/drawing/2014/main" id="{9C64B577-BE9E-4044-A433-3315E1EBAC0A}"/>
              </a:ext>
            </a:extLst>
          </p:cNvPr>
          <p:cNvSpPr>
            <a:spLocks noChangeShapeType="1"/>
          </p:cNvSpPr>
          <p:nvPr/>
        </p:nvSpPr>
        <p:spPr bwMode="auto">
          <a:xfrm>
            <a:off x="4192588" y="4148138"/>
            <a:ext cx="458787" cy="0"/>
          </a:xfrm>
          <a:prstGeom prst="line">
            <a:avLst/>
          </a:prstGeom>
          <a:noFill/>
          <a:ln w="19050">
            <a:solidFill>
              <a:schemeClr val="tx1"/>
            </a:solidFill>
            <a:round/>
            <a:headEnd/>
            <a:tailEnd/>
          </a:ln>
        </p:spPr>
        <p:txBody>
          <a:bodyPr/>
          <a:lstStyle/>
          <a:p>
            <a:endParaRPr lang="en-US"/>
          </a:p>
        </p:txBody>
      </p:sp>
      <p:sp>
        <p:nvSpPr>
          <p:cNvPr id="11" name="Line 10">
            <a:extLst>
              <a:ext uri="{FF2B5EF4-FFF2-40B4-BE49-F238E27FC236}">
                <a16:creationId xmlns:a16="http://schemas.microsoft.com/office/drawing/2014/main" id="{E4F92DA0-773F-42C7-B989-1159F1D01B08}"/>
              </a:ext>
            </a:extLst>
          </p:cNvPr>
          <p:cNvSpPr>
            <a:spLocks noChangeShapeType="1"/>
          </p:cNvSpPr>
          <p:nvPr/>
        </p:nvSpPr>
        <p:spPr bwMode="auto">
          <a:xfrm>
            <a:off x="4651375" y="3859213"/>
            <a:ext cx="460375" cy="0"/>
          </a:xfrm>
          <a:prstGeom prst="line">
            <a:avLst/>
          </a:prstGeom>
          <a:noFill/>
          <a:ln w="19050">
            <a:solidFill>
              <a:schemeClr val="tx1"/>
            </a:solidFill>
            <a:round/>
            <a:headEnd/>
            <a:tailEnd/>
          </a:ln>
        </p:spPr>
        <p:txBody>
          <a:bodyPr/>
          <a:lstStyle/>
          <a:p>
            <a:endParaRPr lang="en-US"/>
          </a:p>
        </p:txBody>
      </p:sp>
      <p:sp>
        <p:nvSpPr>
          <p:cNvPr id="12" name="Line 11">
            <a:extLst>
              <a:ext uri="{FF2B5EF4-FFF2-40B4-BE49-F238E27FC236}">
                <a16:creationId xmlns:a16="http://schemas.microsoft.com/office/drawing/2014/main" id="{6BC0003B-90D8-46A9-866E-9DD58E796B22}"/>
              </a:ext>
            </a:extLst>
          </p:cNvPr>
          <p:cNvSpPr>
            <a:spLocks noChangeShapeType="1"/>
          </p:cNvSpPr>
          <p:nvPr/>
        </p:nvSpPr>
        <p:spPr bwMode="auto">
          <a:xfrm>
            <a:off x="5113338" y="3571875"/>
            <a:ext cx="458787" cy="0"/>
          </a:xfrm>
          <a:prstGeom prst="line">
            <a:avLst/>
          </a:prstGeom>
          <a:noFill/>
          <a:ln w="19050">
            <a:solidFill>
              <a:schemeClr val="tx1"/>
            </a:solidFill>
            <a:round/>
            <a:headEnd/>
            <a:tailEnd/>
          </a:ln>
        </p:spPr>
        <p:txBody>
          <a:bodyPr/>
          <a:lstStyle/>
          <a:p>
            <a:endParaRPr lang="en-US"/>
          </a:p>
        </p:txBody>
      </p:sp>
      <p:sp>
        <p:nvSpPr>
          <p:cNvPr id="13" name="Line 12">
            <a:extLst>
              <a:ext uri="{FF2B5EF4-FFF2-40B4-BE49-F238E27FC236}">
                <a16:creationId xmlns:a16="http://schemas.microsoft.com/office/drawing/2014/main" id="{8D2ED804-E3B7-40FE-A743-5833FAE684DE}"/>
              </a:ext>
            </a:extLst>
          </p:cNvPr>
          <p:cNvSpPr>
            <a:spLocks noChangeShapeType="1"/>
          </p:cNvSpPr>
          <p:nvPr/>
        </p:nvSpPr>
        <p:spPr bwMode="auto">
          <a:xfrm>
            <a:off x="3273425" y="4724400"/>
            <a:ext cx="0" cy="287338"/>
          </a:xfrm>
          <a:prstGeom prst="line">
            <a:avLst/>
          </a:prstGeom>
          <a:noFill/>
          <a:ln w="19050">
            <a:solidFill>
              <a:schemeClr val="tx1"/>
            </a:solidFill>
            <a:round/>
            <a:headEnd/>
            <a:tailEnd/>
          </a:ln>
        </p:spPr>
        <p:txBody>
          <a:bodyPr/>
          <a:lstStyle/>
          <a:p>
            <a:endParaRPr lang="en-US"/>
          </a:p>
        </p:txBody>
      </p:sp>
      <p:sp>
        <p:nvSpPr>
          <p:cNvPr id="14" name="Line 13">
            <a:extLst>
              <a:ext uri="{FF2B5EF4-FFF2-40B4-BE49-F238E27FC236}">
                <a16:creationId xmlns:a16="http://schemas.microsoft.com/office/drawing/2014/main" id="{90B7ECDA-346D-4F0D-8149-A22A0611F27B}"/>
              </a:ext>
            </a:extLst>
          </p:cNvPr>
          <p:cNvSpPr>
            <a:spLocks noChangeShapeType="1"/>
          </p:cNvSpPr>
          <p:nvPr/>
        </p:nvSpPr>
        <p:spPr bwMode="auto">
          <a:xfrm flipV="1">
            <a:off x="3732213" y="4435475"/>
            <a:ext cx="0" cy="288925"/>
          </a:xfrm>
          <a:prstGeom prst="line">
            <a:avLst/>
          </a:prstGeom>
          <a:noFill/>
          <a:ln w="19050">
            <a:solidFill>
              <a:schemeClr val="tx1"/>
            </a:solidFill>
            <a:round/>
            <a:headEnd/>
            <a:tailEnd/>
          </a:ln>
        </p:spPr>
        <p:txBody>
          <a:bodyPr/>
          <a:lstStyle/>
          <a:p>
            <a:endParaRPr lang="en-US"/>
          </a:p>
        </p:txBody>
      </p:sp>
      <p:sp>
        <p:nvSpPr>
          <p:cNvPr id="15" name="Line 15">
            <a:extLst>
              <a:ext uri="{FF2B5EF4-FFF2-40B4-BE49-F238E27FC236}">
                <a16:creationId xmlns:a16="http://schemas.microsoft.com/office/drawing/2014/main" id="{847B4C7E-2702-4078-91F8-54A19B1FC5EA}"/>
              </a:ext>
            </a:extLst>
          </p:cNvPr>
          <p:cNvSpPr>
            <a:spLocks noChangeShapeType="1"/>
          </p:cNvSpPr>
          <p:nvPr/>
        </p:nvSpPr>
        <p:spPr bwMode="auto">
          <a:xfrm flipV="1">
            <a:off x="4192588" y="4148138"/>
            <a:ext cx="0" cy="287337"/>
          </a:xfrm>
          <a:prstGeom prst="line">
            <a:avLst/>
          </a:prstGeom>
          <a:noFill/>
          <a:ln w="19050">
            <a:solidFill>
              <a:schemeClr val="tx1"/>
            </a:solidFill>
            <a:round/>
            <a:headEnd/>
            <a:tailEnd/>
          </a:ln>
        </p:spPr>
        <p:txBody>
          <a:bodyPr/>
          <a:lstStyle/>
          <a:p>
            <a:endParaRPr lang="en-US"/>
          </a:p>
        </p:txBody>
      </p:sp>
      <p:sp>
        <p:nvSpPr>
          <p:cNvPr id="16" name="Line 17">
            <a:extLst>
              <a:ext uri="{FF2B5EF4-FFF2-40B4-BE49-F238E27FC236}">
                <a16:creationId xmlns:a16="http://schemas.microsoft.com/office/drawing/2014/main" id="{AE0DAC5D-53D1-4E0F-9938-68069A75175A}"/>
              </a:ext>
            </a:extLst>
          </p:cNvPr>
          <p:cNvSpPr>
            <a:spLocks noChangeShapeType="1"/>
          </p:cNvSpPr>
          <p:nvPr/>
        </p:nvSpPr>
        <p:spPr bwMode="auto">
          <a:xfrm flipV="1">
            <a:off x="4651375" y="3859213"/>
            <a:ext cx="0" cy="288925"/>
          </a:xfrm>
          <a:prstGeom prst="line">
            <a:avLst/>
          </a:prstGeom>
          <a:noFill/>
          <a:ln w="19050">
            <a:solidFill>
              <a:schemeClr val="tx1"/>
            </a:solidFill>
            <a:round/>
            <a:headEnd/>
            <a:tailEnd/>
          </a:ln>
        </p:spPr>
        <p:txBody>
          <a:bodyPr/>
          <a:lstStyle/>
          <a:p>
            <a:endParaRPr lang="en-US"/>
          </a:p>
        </p:txBody>
      </p:sp>
      <p:sp>
        <p:nvSpPr>
          <p:cNvPr id="17" name="Line 18">
            <a:extLst>
              <a:ext uri="{FF2B5EF4-FFF2-40B4-BE49-F238E27FC236}">
                <a16:creationId xmlns:a16="http://schemas.microsoft.com/office/drawing/2014/main" id="{BAB6BF54-DA73-4277-806B-6D8BFA0DE1D8}"/>
              </a:ext>
            </a:extLst>
          </p:cNvPr>
          <p:cNvSpPr>
            <a:spLocks noChangeShapeType="1"/>
          </p:cNvSpPr>
          <p:nvPr/>
        </p:nvSpPr>
        <p:spPr bwMode="auto">
          <a:xfrm flipV="1">
            <a:off x="5113338" y="3571875"/>
            <a:ext cx="0" cy="287338"/>
          </a:xfrm>
          <a:prstGeom prst="line">
            <a:avLst/>
          </a:prstGeom>
          <a:noFill/>
          <a:ln w="19050">
            <a:solidFill>
              <a:schemeClr val="tx1"/>
            </a:solidFill>
            <a:round/>
            <a:headEnd/>
            <a:tailEnd/>
          </a:ln>
        </p:spPr>
        <p:txBody>
          <a:bodyPr/>
          <a:lstStyle/>
          <a:p>
            <a:endParaRPr lang="en-US"/>
          </a:p>
        </p:txBody>
      </p:sp>
      <p:sp>
        <p:nvSpPr>
          <p:cNvPr id="18" name="Line 19">
            <a:extLst>
              <a:ext uri="{FF2B5EF4-FFF2-40B4-BE49-F238E27FC236}">
                <a16:creationId xmlns:a16="http://schemas.microsoft.com/office/drawing/2014/main" id="{A30013E6-6231-4818-B36C-456DFA83D49C}"/>
              </a:ext>
            </a:extLst>
          </p:cNvPr>
          <p:cNvSpPr>
            <a:spLocks noChangeShapeType="1"/>
          </p:cNvSpPr>
          <p:nvPr/>
        </p:nvSpPr>
        <p:spPr bwMode="auto">
          <a:xfrm>
            <a:off x="5572125" y="3282950"/>
            <a:ext cx="384175" cy="0"/>
          </a:xfrm>
          <a:prstGeom prst="line">
            <a:avLst/>
          </a:prstGeom>
          <a:noFill/>
          <a:ln w="19050">
            <a:solidFill>
              <a:schemeClr val="tx1"/>
            </a:solidFill>
            <a:round/>
            <a:headEnd/>
            <a:tailEnd/>
          </a:ln>
        </p:spPr>
        <p:txBody>
          <a:bodyPr/>
          <a:lstStyle/>
          <a:p>
            <a:endParaRPr lang="en-US"/>
          </a:p>
        </p:txBody>
      </p:sp>
      <p:sp>
        <p:nvSpPr>
          <p:cNvPr id="19" name="Line 20">
            <a:extLst>
              <a:ext uri="{FF2B5EF4-FFF2-40B4-BE49-F238E27FC236}">
                <a16:creationId xmlns:a16="http://schemas.microsoft.com/office/drawing/2014/main" id="{6DDE1EB1-73C2-41CC-AB88-9D3564503689}"/>
              </a:ext>
            </a:extLst>
          </p:cNvPr>
          <p:cNvSpPr>
            <a:spLocks noChangeShapeType="1"/>
          </p:cNvSpPr>
          <p:nvPr/>
        </p:nvSpPr>
        <p:spPr bwMode="auto">
          <a:xfrm>
            <a:off x="5956300" y="2995613"/>
            <a:ext cx="458788" cy="0"/>
          </a:xfrm>
          <a:prstGeom prst="line">
            <a:avLst/>
          </a:prstGeom>
          <a:noFill/>
          <a:ln w="19050">
            <a:solidFill>
              <a:schemeClr val="tx1"/>
            </a:solidFill>
            <a:round/>
            <a:headEnd/>
            <a:tailEnd/>
          </a:ln>
        </p:spPr>
        <p:txBody>
          <a:bodyPr/>
          <a:lstStyle/>
          <a:p>
            <a:endParaRPr lang="en-US"/>
          </a:p>
        </p:txBody>
      </p:sp>
      <p:sp>
        <p:nvSpPr>
          <p:cNvPr id="20" name="Line 21">
            <a:extLst>
              <a:ext uri="{FF2B5EF4-FFF2-40B4-BE49-F238E27FC236}">
                <a16:creationId xmlns:a16="http://schemas.microsoft.com/office/drawing/2014/main" id="{A6136D88-4AC2-42D6-AE6D-7EFCF8EF1E97}"/>
              </a:ext>
            </a:extLst>
          </p:cNvPr>
          <p:cNvSpPr>
            <a:spLocks noChangeShapeType="1"/>
          </p:cNvSpPr>
          <p:nvPr/>
        </p:nvSpPr>
        <p:spPr bwMode="auto">
          <a:xfrm>
            <a:off x="6415088" y="2708275"/>
            <a:ext cx="1901825" cy="0"/>
          </a:xfrm>
          <a:prstGeom prst="line">
            <a:avLst/>
          </a:prstGeom>
          <a:noFill/>
          <a:ln w="19050">
            <a:solidFill>
              <a:schemeClr val="tx1"/>
            </a:solidFill>
            <a:round/>
            <a:headEnd/>
            <a:tailEnd/>
          </a:ln>
        </p:spPr>
        <p:txBody>
          <a:bodyPr/>
          <a:lstStyle/>
          <a:p>
            <a:endParaRPr lang="en-US"/>
          </a:p>
        </p:txBody>
      </p:sp>
      <p:sp>
        <p:nvSpPr>
          <p:cNvPr id="21" name="Line 24">
            <a:extLst>
              <a:ext uri="{FF2B5EF4-FFF2-40B4-BE49-F238E27FC236}">
                <a16:creationId xmlns:a16="http://schemas.microsoft.com/office/drawing/2014/main" id="{C03950B3-78A4-4757-874B-93B84A20CFF6}"/>
              </a:ext>
            </a:extLst>
          </p:cNvPr>
          <p:cNvSpPr>
            <a:spLocks noChangeShapeType="1"/>
          </p:cNvSpPr>
          <p:nvPr/>
        </p:nvSpPr>
        <p:spPr bwMode="auto">
          <a:xfrm>
            <a:off x="5572125" y="3282950"/>
            <a:ext cx="0" cy="288925"/>
          </a:xfrm>
          <a:prstGeom prst="line">
            <a:avLst/>
          </a:prstGeom>
          <a:noFill/>
          <a:ln w="19050">
            <a:solidFill>
              <a:schemeClr val="tx1"/>
            </a:solidFill>
            <a:round/>
            <a:headEnd/>
            <a:tailEnd/>
          </a:ln>
        </p:spPr>
        <p:txBody>
          <a:bodyPr/>
          <a:lstStyle/>
          <a:p>
            <a:endParaRPr lang="en-US"/>
          </a:p>
        </p:txBody>
      </p:sp>
      <p:sp>
        <p:nvSpPr>
          <p:cNvPr id="22" name="Line 25">
            <a:extLst>
              <a:ext uri="{FF2B5EF4-FFF2-40B4-BE49-F238E27FC236}">
                <a16:creationId xmlns:a16="http://schemas.microsoft.com/office/drawing/2014/main" id="{C62FE14F-17A1-46C8-9C3C-2D7F19F4A257}"/>
              </a:ext>
            </a:extLst>
          </p:cNvPr>
          <p:cNvSpPr>
            <a:spLocks noChangeShapeType="1"/>
          </p:cNvSpPr>
          <p:nvPr/>
        </p:nvSpPr>
        <p:spPr bwMode="auto">
          <a:xfrm>
            <a:off x="5956300" y="2995613"/>
            <a:ext cx="0" cy="287337"/>
          </a:xfrm>
          <a:prstGeom prst="line">
            <a:avLst/>
          </a:prstGeom>
          <a:noFill/>
          <a:ln w="19050">
            <a:solidFill>
              <a:schemeClr val="tx1"/>
            </a:solidFill>
            <a:round/>
            <a:headEnd/>
            <a:tailEnd/>
          </a:ln>
        </p:spPr>
        <p:txBody>
          <a:bodyPr/>
          <a:lstStyle/>
          <a:p>
            <a:endParaRPr lang="en-US"/>
          </a:p>
        </p:txBody>
      </p:sp>
      <p:sp>
        <p:nvSpPr>
          <p:cNvPr id="23" name="Line 26">
            <a:extLst>
              <a:ext uri="{FF2B5EF4-FFF2-40B4-BE49-F238E27FC236}">
                <a16:creationId xmlns:a16="http://schemas.microsoft.com/office/drawing/2014/main" id="{23E21517-5159-49CB-BF63-5FC5F83721FF}"/>
              </a:ext>
            </a:extLst>
          </p:cNvPr>
          <p:cNvSpPr>
            <a:spLocks noChangeShapeType="1"/>
          </p:cNvSpPr>
          <p:nvPr/>
        </p:nvSpPr>
        <p:spPr bwMode="auto">
          <a:xfrm>
            <a:off x="6415088" y="2708275"/>
            <a:ext cx="0" cy="287338"/>
          </a:xfrm>
          <a:prstGeom prst="line">
            <a:avLst/>
          </a:prstGeom>
          <a:noFill/>
          <a:ln w="19050">
            <a:solidFill>
              <a:schemeClr val="tx1"/>
            </a:solidFill>
            <a:round/>
            <a:headEnd/>
            <a:tailEnd/>
          </a:ln>
        </p:spPr>
        <p:txBody>
          <a:bodyPr/>
          <a:lstStyle/>
          <a:p>
            <a:endParaRPr lang="en-US"/>
          </a:p>
        </p:txBody>
      </p:sp>
      <p:pic>
        <p:nvPicPr>
          <p:cNvPr id="24" name="Picture 28" descr="Ejecutiva01">
            <a:extLst>
              <a:ext uri="{FF2B5EF4-FFF2-40B4-BE49-F238E27FC236}">
                <a16:creationId xmlns:a16="http://schemas.microsoft.com/office/drawing/2014/main" id="{C074ACEC-0850-45A5-AEA2-8BABC4427393}"/>
              </a:ext>
            </a:extLst>
          </p:cNvPr>
          <p:cNvPicPr>
            <a:picLocks noChangeAspect="1" noChangeArrowheads="1"/>
          </p:cNvPicPr>
          <p:nvPr/>
        </p:nvPicPr>
        <p:blipFill>
          <a:blip r:embed="rId2" cstate="print"/>
          <a:srcRect/>
          <a:stretch>
            <a:fillRect/>
          </a:stretch>
        </p:blipFill>
        <p:spPr bwMode="auto">
          <a:xfrm>
            <a:off x="1979613" y="4005263"/>
            <a:ext cx="623887" cy="1223962"/>
          </a:xfrm>
          <a:prstGeom prst="rect">
            <a:avLst/>
          </a:prstGeom>
          <a:noFill/>
          <a:ln w="9525">
            <a:noFill/>
            <a:miter lim="800000"/>
            <a:headEnd/>
            <a:tailEnd/>
          </a:ln>
        </p:spPr>
      </p:pic>
      <p:sp>
        <p:nvSpPr>
          <p:cNvPr id="25" name="Text Box 29">
            <a:extLst>
              <a:ext uri="{FF2B5EF4-FFF2-40B4-BE49-F238E27FC236}">
                <a16:creationId xmlns:a16="http://schemas.microsoft.com/office/drawing/2014/main" id="{EC4E7A59-193F-4208-9E4A-FF82DB1E601C}"/>
              </a:ext>
            </a:extLst>
          </p:cNvPr>
          <p:cNvSpPr txBox="1">
            <a:spLocks noChangeArrowheads="1"/>
          </p:cNvSpPr>
          <p:nvPr/>
        </p:nvSpPr>
        <p:spPr bwMode="auto">
          <a:xfrm>
            <a:off x="3779838" y="4724400"/>
            <a:ext cx="1470025" cy="639763"/>
          </a:xfrm>
          <a:prstGeom prst="rect">
            <a:avLst/>
          </a:prstGeom>
          <a:noFill/>
          <a:ln w="9525">
            <a:noFill/>
            <a:miter lim="800000"/>
            <a:headEnd/>
            <a:tailEnd/>
          </a:ln>
        </p:spPr>
        <p:txBody>
          <a:bodyPr wrap="none">
            <a:spAutoFit/>
          </a:bodyPr>
          <a:lstStyle/>
          <a:p>
            <a:r>
              <a:rPr lang="es-ES" sz="1200" dirty="0" err="1"/>
              <a:t>Força</a:t>
            </a:r>
            <a:r>
              <a:rPr lang="es-ES" sz="1200" dirty="0"/>
              <a:t>: a </a:t>
            </a:r>
            <a:r>
              <a:rPr lang="es-ES" sz="1200" dirty="0" err="1"/>
              <a:t>millorar</a:t>
            </a:r>
            <a:r>
              <a:rPr lang="es-ES" sz="1200" dirty="0"/>
              <a:t> i </a:t>
            </a:r>
          </a:p>
          <a:p>
            <a:r>
              <a:rPr lang="es-ES" sz="1200" dirty="0"/>
              <a:t>a </a:t>
            </a:r>
            <a:r>
              <a:rPr lang="es-ES" sz="1200" dirty="0" err="1"/>
              <a:t>avançar</a:t>
            </a:r>
            <a:r>
              <a:rPr lang="es-ES" sz="1200" dirty="0"/>
              <a:t>: </a:t>
            </a:r>
            <a:r>
              <a:rPr lang="es-ES" sz="1200" dirty="0" err="1"/>
              <a:t>estímul</a:t>
            </a:r>
            <a:r>
              <a:rPr lang="es-ES" sz="1200" dirty="0"/>
              <a:t> </a:t>
            </a:r>
          </a:p>
          <a:p>
            <a:r>
              <a:rPr lang="es-ES" sz="1200" dirty="0"/>
              <a:t>i </a:t>
            </a:r>
            <a:r>
              <a:rPr lang="es-ES" sz="1200" dirty="0" err="1"/>
              <a:t>motivació</a:t>
            </a:r>
            <a:endParaRPr lang="ca-ES" sz="1200" dirty="0"/>
          </a:p>
        </p:txBody>
      </p:sp>
      <p:sp>
        <p:nvSpPr>
          <p:cNvPr id="26" name="Line 31">
            <a:extLst>
              <a:ext uri="{FF2B5EF4-FFF2-40B4-BE49-F238E27FC236}">
                <a16:creationId xmlns:a16="http://schemas.microsoft.com/office/drawing/2014/main" id="{ED518264-9CD2-49AB-8D79-F87FC4FB212A}"/>
              </a:ext>
            </a:extLst>
          </p:cNvPr>
          <p:cNvSpPr>
            <a:spLocks noChangeShapeType="1"/>
          </p:cNvSpPr>
          <p:nvPr/>
        </p:nvSpPr>
        <p:spPr bwMode="auto">
          <a:xfrm flipH="1">
            <a:off x="3348038" y="4941888"/>
            <a:ext cx="360362" cy="0"/>
          </a:xfrm>
          <a:prstGeom prst="line">
            <a:avLst/>
          </a:prstGeom>
          <a:noFill/>
          <a:ln w="9525">
            <a:solidFill>
              <a:schemeClr val="tx1"/>
            </a:solidFill>
            <a:round/>
            <a:headEnd/>
            <a:tailEnd type="triangle" w="med" len="med"/>
          </a:ln>
        </p:spPr>
        <p:txBody>
          <a:bodyPr/>
          <a:lstStyle/>
          <a:p>
            <a:endParaRPr lang="en-US"/>
          </a:p>
        </p:txBody>
      </p:sp>
      <p:sp>
        <p:nvSpPr>
          <p:cNvPr id="27" name="Text Box 32">
            <a:extLst>
              <a:ext uri="{FF2B5EF4-FFF2-40B4-BE49-F238E27FC236}">
                <a16:creationId xmlns:a16="http://schemas.microsoft.com/office/drawing/2014/main" id="{4DF8B160-3BF0-4232-9DE8-3B0EE304EEA1}"/>
              </a:ext>
            </a:extLst>
          </p:cNvPr>
          <p:cNvSpPr txBox="1">
            <a:spLocks noChangeArrowheads="1"/>
          </p:cNvSpPr>
          <p:nvPr/>
        </p:nvSpPr>
        <p:spPr bwMode="auto">
          <a:xfrm>
            <a:off x="5795963" y="4581525"/>
            <a:ext cx="1458912" cy="527050"/>
          </a:xfrm>
          <a:prstGeom prst="rect">
            <a:avLst/>
          </a:prstGeom>
          <a:noFill/>
          <a:ln w="9525">
            <a:solidFill>
              <a:schemeClr val="tx1"/>
            </a:solidFill>
            <a:miter lim="800000"/>
            <a:headEnd/>
            <a:tailEnd/>
          </a:ln>
        </p:spPr>
        <p:txBody>
          <a:bodyPr wrap="none">
            <a:spAutoFit/>
          </a:bodyPr>
          <a:lstStyle/>
          <a:p>
            <a:pPr algn="ctr"/>
            <a:r>
              <a:rPr lang="es-ES" sz="1400" b="1"/>
              <a:t>OBJECTIUS</a:t>
            </a:r>
          </a:p>
          <a:p>
            <a:pPr algn="ctr"/>
            <a:r>
              <a:rPr lang="es-ES" sz="1400" b="1"/>
              <a:t>ESTRATÈGICS</a:t>
            </a:r>
            <a:endParaRPr lang="ca-ES" sz="1400" b="1"/>
          </a:p>
        </p:txBody>
      </p:sp>
      <p:sp>
        <p:nvSpPr>
          <p:cNvPr id="28" name="Line 33">
            <a:extLst>
              <a:ext uri="{FF2B5EF4-FFF2-40B4-BE49-F238E27FC236}">
                <a16:creationId xmlns:a16="http://schemas.microsoft.com/office/drawing/2014/main" id="{9DC5C38A-EFDC-42A7-8AC6-6AEAAB35A28E}"/>
              </a:ext>
            </a:extLst>
          </p:cNvPr>
          <p:cNvSpPr>
            <a:spLocks noChangeShapeType="1"/>
          </p:cNvSpPr>
          <p:nvPr/>
        </p:nvSpPr>
        <p:spPr bwMode="auto">
          <a:xfrm flipH="1" flipV="1">
            <a:off x="4572000" y="4365625"/>
            <a:ext cx="1079500" cy="358775"/>
          </a:xfrm>
          <a:prstGeom prst="line">
            <a:avLst/>
          </a:prstGeom>
          <a:noFill/>
          <a:ln w="9525">
            <a:solidFill>
              <a:schemeClr val="tx1"/>
            </a:solidFill>
            <a:round/>
            <a:headEnd/>
            <a:tailEnd type="triangle" w="med" len="med"/>
          </a:ln>
        </p:spPr>
        <p:txBody>
          <a:bodyPr/>
          <a:lstStyle/>
          <a:p>
            <a:endParaRPr lang="en-US"/>
          </a:p>
        </p:txBody>
      </p:sp>
      <p:sp>
        <p:nvSpPr>
          <p:cNvPr id="29" name="Line 34">
            <a:extLst>
              <a:ext uri="{FF2B5EF4-FFF2-40B4-BE49-F238E27FC236}">
                <a16:creationId xmlns:a16="http://schemas.microsoft.com/office/drawing/2014/main" id="{9167E936-0BBE-46E9-82D2-D1B271D425BE}"/>
              </a:ext>
            </a:extLst>
          </p:cNvPr>
          <p:cNvSpPr>
            <a:spLocks noChangeShapeType="1"/>
          </p:cNvSpPr>
          <p:nvPr/>
        </p:nvSpPr>
        <p:spPr bwMode="auto">
          <a:xfrm flipH="1" flipV="1">
            <a:off x="5292725" y="3789363"/>
            <a:ext cx="647700" cy="719137"/>
          </a:xfrm>
          <a:prstGeom prst="line">
            <a:avLst/>
          </a:prstGeom>
          <a:noFill/>
          <a:ln w="9525">
            <a:solidFill>
              <a:schemeClr val="tx1"/>
            </a:solidFill>
            <a:round/>
            <a:headEnd/>
            <a:tailEnd type="triangle" w="med" len="med"/>
          </a:ln>
        </p:spPr>
        <p:txBody>
          <a:bodyPr/>
          <a:lstStyle/>
          <a:p>
            <a:endParaRPr lang="en-US"/>
          </a:p>
        </p:txBody>
      </p:sp>
      <p:sp>
        <p:nvSpPr>
          <p:cNvPr id="30" name="Line 35">
            <a:extLst>
              <a:ext uri="{FF2B5EF4-FFF2-40B4-BE49-F238E27FC236}">
                <a16:creationId xmlns:a16="http://schemas.microsoft.com/office/drawing/2014/main" id="{925D11D7-4AF7-456C-B1D5-FAD3AFDC538D}"/>
              </a:ext>
            </a:extLst>
          </p:cNvPr>
          <p:cNvSpPr>
            <a:spLocks noChangeShapeType="1"/>
          </p:cNvSpPr>
          <p:nvPr/>
        </p:nvSpPr>
        <p:spPr bwMode="auto">
          <a:xfrm flipH="1" flipV="1">
            <a:off x="6156325" y="3284538"/>
            <a:ext cx="71438" cy="360362"/>
          </a:xfrm>
          <a:prstGeom prst="line">
            <a:avLst/>
          </a:prstGeom>
          <a:noFill/>
          <a:ln w="9525">
            <a:solidFill>
              <a:schemeClr val="tx1"/>
            </a:solidFill>
            <a:round/>
            <a:headEnd/>
            <a:tailEnd type="triangle" w="med" len="med"/>
          </a:ln>
        </p:spPr>
        <p:txBody>
          <a:bodyPr/>
          <a:lstStyle/>
          <a:p>
            <a:endParaRPr lang="en-US"/>
          </a:p>
        </p:txBody>
      </p:sp>
      <p:sp>
        <p:nvSpPr>
          <p:cNvPr id="31" name="Text Box 36">
            <a:extLst>
              <a:ext uri="{FF2B5EF4-FFF2-40B4-BE49-F238E27FC236}">
                <a16:creationId xmlns:a16="http://schemas.microsoft.com/office/drawing/2014/main" id="{A5C84BC2-1F85-458D-846D-61EC231B9F60}"/>
              </a:ext>
            </a:extLst>
          </p:cNvPr>
          <p:cNvSpPr txBox="1">
            <a:spLocks noChangeArrowheads="1"/>
          </p:cNvSpPr>
          <p:nvPr/>
        </p:nvSpPr>
        <p:spPr bwMode="auto">
          <a:xfrm>
            <a:off x="5940425" y="3644900"/>
            <a:ext cx="1362874" cy="646331"/>
          </a:xfrm>
          <a:prstGeom prst="rect">
            <a:avLst/>
          </a:prstGeom>
          <a:noFill/>
          <a:ln w="9525">
            <a:noFill/>
            <a:miter lim="800000"/>
            <a:headEnd/>
            <a:tailEnd/>
          </a:ln>
        </p:spPr>
        <p:txBody>
          <a:bodyPr wrap="none">
            <a:spAutoFit/>
          </a:bodyPr>
          <a:lstStyle/>
          <a:p>
            <a:r>
              <a:rPr lang="es-ES" sz="1200" dirty="0" err="1"/>
              <a:t>Objectius</a:t>
            </a:r>
            <a:r>
              <a:rPr lang="es-ES" sz="1200" dirty="0"/>
              <a:t> </a:t>
            </a:r>
            <a:r>
              <a:rPr lang="es-ES" sz="1200" dirty="0" err="1"/>
              <a:t>menys</a:t>
            </a:r>
            <a:r>
              <a:rPr lang="es-ES" sz="1200" dirty="0"/>
              <a:t> </a:t>
            </a:r>
          </a:p>
          <a:p>
            <a:r>
              <a:rPr lang="es-ES" sz="1200" dirty="0"/>
              <a:t>ambiciosos</a:t>
            </a:r>
          </a:p>
          <a:p>
            <a:r>
              <a:rPr lang="es-ES" sz="1200" dirty="0"/>
              <a:t>i a </a:t>
            </a:r>
            <a:r>
              <a:rPr lang="es-ES" sz="1200" dirty="0" err="1"/>
              <a:t>més</a:t>
            </a:r>
            <a:r>
              <a:rPr lang="es-ES" sz="1200" dirty="0"/>
              <a:t> c/t</a:t>
            </a:r>
            <a:endParaRPr lang="ca-ES" sz="1200" dirty="0"/>
          </a:p>
        </p:txBody>
      </p:sp>
      <p:sp>
        <p:nvSpPr>
          <p:cNvPr id="32" name="Text Box 38">
            <a:extLst>
              <a:ext uri="{FF2B5EF4-FFF2-40B4-BE49-F238E27FC236}">
                <a16:creationId xmlns:a16="http://schemas.microsoft.com/office/drawing/2014/main" id="{08E0B74C-650B-47CF-8822-6EB9D482C822}"/>
              </a:ext>
            </a:extLst>
          </p:cNvPr>
          <p:cNvSpPr txBox="1">
            <a:spLocks noChangeArrowheads="1"/>
          </p:cNvSpPr>
          <p:nvPr/>
        </p:nvSpPr>
        <p:spPr bwMode="auto">
          <a:xfrm>
            <a:off x="6659563" y="1989138"/>
            <a:ext cx="1584325" cy="527050"/>
          </a:xfrm>
          <a:prstGeom prst="rect">
            <a:avLst/>
          </a:prstGeom>
          <a:noFill/>
          <a:ln w="9525">
            <a:solidFill>
              <a:schemeClr val="tx1"/>
            </a:solidFill>
            <a:miter lim="800000"/>
            <a:headEnd/>
            <a:tailEnd/>
          </a:ln>
        </p:spPr>
        <p:txBody>
          <a:bodyPr>
            <a:spAutoFit/>
          </a:bodyPr>
          <a:lstStyle/>
          <a:p>
            <a:pPr algn="ctr"/>
            <a:r>
              <a:rPr lang="es-ES" sz="1400" b="1">
                <a:solidFill>
                  <a:srgbClr val="FF0000"/>
                </a:solidFill>
              </a:rPr>
              <a:t>VISIÓ</a:t>
            </a:r>
          </a:p>
          <a:p>
            <a:pPr algn="ctr"/>
            <a:r>
              <a:rPr lang="es-ES" sz="1400" b="1">
                <a:solidFill>
                  <a:srgbClr val="FF0000"/>
                </a:solidFill>
              </a:rPr>
              <a:t>EMPRESARIAL</a:t>
            </a:r>
            <a:endParaRPr lang="ca-ES" sz="1400" b="1">
              <a:solidFill>
                <a:srgbClr val="FF0000"/>
              </a:solidFill>
            </a:endParaRPr>
          </a:p>
        </p:txBody>
      </p:sp>
      <p:sp>
        <p:nvSpPr>
          <p:cNvPr id="33" name="Line 39">
            <a:extLst>
              <a:ext uri="{FF2B5EF4-FFF2-40B4-BE49-F238E27FC236}">
                <a16:creationId xmlns:a16="http://schemas.microsoft.com/office/drawing/2014/main" id="{CFF172CB-F2FE-4BC6-A7D4-837403987D4F}"/>
              </a:ext>
            </a:extLst>
          </p:cNvPr>
          <p:cNvSpPr>
            <a:spLocks noChangeShapeType="1"/>
          </p:cNvSpPr>
          <p:nvPr/>
        </p:nvSpPr>
        <p:spPr bwMode="auto">
          <a:xfrm>
            <a:off x="5219700" y="4941888"/>
            <a:ext cx="360363" cy="0"/>
          </a:xfrm>
          <a:prstGeom prst="line">
            <a:avLst/>
          </a:prstGeom>
          <a:noFill/>
          <a:ln w="9525">
            <a:solidFill>
              <a:schemeClr val="tx1"/>
            </a:solidFill>
            <a:round/>
            <a:headEnd/>
            <a:tailEnd/>
          </a:ln>
        </p:spPr>
        <p:txBody>
          <a:bodyPr/>
          <a:lstStyle/>
          <a:p>
            <a:endParaRPr lang="en-US"/>
          </a:p>
        </p:txBody>
      </p:sp>
      <p:sp>
        <p:nvSpPr>
          <p:cNvPr id="34" name="Line 42">
            <a:extLst>
              <a:ext uri="{FF2B5EF4-FFF2-40B4-BE49-F238E27FC236}">
                <a16:creationId xmlns:a16="http://schemas.microsoft.com/office/drawing/2014/main" id="{3881EED3-492F-4FAD-B7E8-886895A2072E}"/>
              </a:ext>
            </a:extLst>
          </p:cNvPr>
          <p:cNvSpPr>
            <a:spLocks noChangeShapeType="1"/>
          </p:cNvSpPr>
          <p:nvPr/>
        </p:nvSpPr>
        <p:spPr bwMode="auto">
          <a:xfrm>
            <a:off x="6372225" y="4292600"/>
            <a:ext cx="71438" cy="215900"/>
          </a:xfrm>
          <a:prstGeom prst="line">
            <a:avLst/>
          </a:prstGeom>
          <a:noFill/>
          <a:ln w="9525">
            <a:solidFill>
              <a:schemeClr val="tx1"/>
            </a:solidFill>
            <a:round/>
            <a:headEnd/>
            <a:tailEnd/>
          </a:ln>
        </p:spPr>
        <p:txBody>
          <a:bodyPr/>
          <a:lstStyle/>
          <a:p>
            <a:endParaRPr lang="en-US"/>
          </a:p>
        </p:txBody>
      </p:sp>
      <p:sp>
        <p:nvSpPr>
          <p:cNvPr id="35" name="Text Box 43">
            <a:extLst>
              <a:ext uri="{FF2B5EF4-FFF2-40B4-BE49-F238E27FC236}">
                <a16:creationId xmlns:a16="http://schemas.microsoft.com/office/drawing/2014/main" id="{AF61EF88-84ED-42F6-8E18-081325DDF664}"/>
              </a:ext>
            </a:extLst>
          </p:cNvPr>
          <p:cNvSpPr txBox="1">
            <a:spLocks noChangeArrowheads="1"/>
          </p:cNvSpPr>
          <p:nvPr/>
        </p:nvSpPr>
        <p:spPr bwMode="auto">
          <a:xfrm rot="-1767927">
            <a:off x="2749550" y="3214688"/>
            <a:ext cx="3900488" cy="304800"/>
          </a:xfrm>
          <a:prstGeom prst="rect">
            <a:avLst/>
          </a:prstGeom>
          <a:noFill/>
          <a:ln w="9525">
            <a:noFill/>
            <a:miter lim="800000"/>
            <a:headEnd/>
            <a:tailEnd/>
          </a:ln>
        </p:spPr>
        <p:txBody>
          <a:bodyPr>
            <a:spAutoFit/>
          </a:bodyPr>
          <a:lstStyle/>
          <a:p>
            <a:r>
              <a:rPr lang="es-ES" sz="1400" b="1"/>
              <a:t>Desfàs entre futur desitjat i realitat actual</a:t>
            </a:r>
            <a:endParaRPr lang="ca-ES" sz="1400" b="1"/>
          </a:p>
        </p:txBody>
      </p:sp>
      <p:sp>
        <p:nvSpPr>
          <p:cNvPr id="36" name="Line 44">
            <a:extLst>
              <a:ext uri="{FF2B5EF4-FFF2-40B4-BE49-F238E27FC236}">
                <a16:creationId xmlns:a16="http://schemas.microsoft.com/office/drawing/2014/main" id="{538CFC47-E22F-4DEC-9955-57FE38792CED}"/>
              </a:ext>
            </a:extLst>
          </p:cNvPr>
          <p:cNvSpPr>
            <a:spLocks noChangeShapeType="1"/>
          </p:cNvSpPr>
          <p:nvPr/>
        </p:nvSpPr>
        <p:spPr bwMode="auto">
          <a:xfrm flipV="1">
            <a:off x="6156325" y="2349500"/>
            <a:ext cx="360363" cy="215900"/>
          </a:xfrm>
          <a:prstGeom prst="line">
            <a:avLst/>
          </a:prstGeom>
          <a:noFill/>
          <a:ln w="9525">
            <a:solidFill>
              <a:schemeClr val="tx1"/>
            </a:solidFill>
            <a:round/>
            <a:headEnd/>
            <a:tailEnd type="triangle" w="med" len="med"/>
          </a:ln>
        </p:spPr>
        <p:txBody>
          <a:bodyPr/>
          <a:lstStyle/>
          <a:p>
            <a:endParaRPr lang="en-US"/>
          </a:p>
        </p:txBody>
      </p:sp>
      <p:sp>
        <p:nvSpPr>
          <p:cNvPr id="37" name="Line 45">
            <a:extLst>
              <a:ext uri="{FF2B5EF4-FFF2-40B4-BE49-F238E27FC236}">
                <a16:creationId xmlns:a16="http://schemas.microsoft.com/office/drawing/2014/main" id="{F69033D8-64B6-44AE-A37A-EB3E7068E69C}"/>
              </a:ext>
            </a:extLst>
          </p:cNvPr>
          <p:cNvSpPr>
            <a:spLocks noChangeShapeType="1"/>
          </p:cNvSpPr>
          <p:nvPr/>
        </p:nvSpPr>
        <p:spPr bwMode="auto">
          <a:xfrm flipH="1">
            <a:off x="2700338" y="4365625"/>
            <a:ext cx="287337" cy="215900"/>
          </a:xfrm>
          <a:prstGeom prst="line">
            <a:avLst/>
          </a:prstGeom>
          <a:noFill/>
          <a:ln w="9525">
            <a:solidFill>
              <a:schemeClr val="tx1"/>
            </a:solidFill>
            <a:round/>
            <a:headEnd/>
            <a:tailEnd type="triangle" w="med" len="med"/>
          </a:ln>
        </p:spPr>
        <p:txBody>
          <a:bodyPr/>
          <a:lstStyle/>
          <a:p>
            <a:endParaRPr lang="en-US"/>
          </a:p>
        </p:txBody>
      </p:sp>
      <p:pic>
        <p:nvPicPr>
          <p:cNvPr id="38" name="Picture 51" descr="MC900353988[1]">
            <a:extLst>
              <a:ext uri="{FF2B5EF4-FFF2-40B4-BE49-F238E27FC236}">
                <a16:creationId xmlns:a16="http://schemas.microsoft.com/office/drawing/2014/main" id="{19A698EC-E77F-4038-9651-C5068063AFBE}"/>
              </a:ext>
            </a:extLst>
          </p:cNvPr>
          <p:cNvPicPr>
            <a:picLocks noChangeAspect="1" noChangeArrowheads="1"/>
          </p:cNvPicPr>
          <p:nvPr/>
        </p:nvPicPr>
        <p:blipFill>
          <a:blip r:embed="rId3" cstate="print"/>
          <a:srcRect/>
          <a:stretch>
            <a:fillRect/>
          </a:stretch>
        </p:blipFill>
        <p:spPr bwMode="auto">
          <a:xfrm>
            <a:off x="684213" y="2060575"/>
            <a:ext cx="1231900" cy="996950"/>
          </a:xfrm>
          <a:prstGeom prst="rect">
            <a:avLst/>
          </a:prstGeom>
          <a:noFill/>
          <a:ln w="9525">
            <a:noFill/>
            <a:miter lim="800000"/>
            <a:headEnd/>
            <a:tailEnd/>
          </a:ln>
        </p:spPr>
      </p:pic>
      <p:sp>
        <p:nvSpPr>
          <p:cNvPr id="39" name="Text Box 4">
            <a:extLst>
              <a:ext uri="{FF2B5EF4-FFF2-40B4-BE49-F238E27FC236}">
                <a16:creationId xmlns:a16="http://schemas.microsoft.com/office/drawing/2014/main" id="{871385FB-0723-41AB-B867-4B379897E19D}"/>
              </a:ext>
            </a:extLst>
          </p:cNvPr>
          <p:cNvSpPr txBox="1">
            <a:spLocks noChangeArrowheads="1"/>
          </p:cNvSpPr>
          <p:nvPr/>
        </p:nvSpPr>
        <p:spPr bwMode="auto">
          <a:xfrm>
            <a:off x="1065212" y="411519"/>
            <a:ext cx="7632700" cy="461665"/>
          </a:xfrm>
          <a:prstGeom prst="rect">
            <a:avLst/>
          </a:prstGeom>
          <a:noFill/>
          <a:ln w="9525">
            <a:noFill/>
            <a:miter lim="800000"/>
            <a:headEnd/>
            <a:tailEnd/>
          </a:ln>
        </p:spPr>
        <p:txBody>
          <a:bodyPr>
            <a:spAutoFit/>
          </a:bodyPr>
          <a:lstStyle/>
          <a:p>
            <a:r>
              <a:rPr lang="es-ES" sz="2400" dirty="0"/>
              <a:t>VISIÓ EMPRESARIAL I OBJECTIUS ESTRATÈGICS</a:t>
            </a:r>
            <a:endParaRPr lang="ca-ES" sz="2400" dirty="0"/>
          </a:p>
        </p:txBody>
      </p:sp>
    </p:spTree>
    <p:extLst>
      <p:ext uri="{BB962C8B-B14F-4D97-AF65-F5344CB8AC3E}">
        <p14:creationId xmlns:p14="http://schemas.microsoft.com/office/powerpoint/2010/main" val="224501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4"/>
          <p:cNvSpPr txBox="1">
            <a:spLocks noChangeArrowheads="1"/>
          </p:cNvSpPr>
          <p:nvPr/>
        </p:nvSpPr>
        <p:spPr bwMode="auto">
          <a:xfrm>
            <a:off x="755576" y="1124744"/>
            <a:ext cx="7632700" cy="461665"/>
          </a:xfrm>
          <a:prstGeom prst="rect">
            <a:avLst/>
          </a:prstGeom>
          <a:noFill/>
          <a:ln w="9525">
            <a:noFill/>
            <a:miter lim="800000"/>
            <a:headEnd/>
            <a:tailEnd/>
          </a:ln>
        </p:spPr>
        <p:txBody>
          <a:bodyPr>
            <a:spAutoFit/>
          </a:bodyPr>
          <a:lstStyle/>
          <a:p>
            <a:pPr algn="ctr"/>
            <a:r>
              <a:rPr lang="es-ES" sz="2400" b="1" dirty="0">
                <a:solidFill>
                  <a:srgbClr val="0070C0"/>
                </a:solidFill>
              </a:rPr>
              <a:t>PROCÉS DE DIRECCIÓ ESTRATÈGICA</a:t>
            </a:r>
            <a:endParaRPr lang="ca-ES" sz="2400" b="1" dirty="0">
              <a:solidFill>
                <a:srgbClr val="0070C0"/>
              </a:solidFill>
            </a:endParaRPr>
          </a:p>
        </p:txBody>
      </p:sp>
      <p:grpSp>
        <p:nvGrpSpPr>
          <p:cNvPr id="2" name="Group 33"/>
          <p:cNvGrpSpPr>
            <a:grpSpLocks/>
          </p:cNvGrpSpPr>
          <p:nvPr/>
        </p:nvGrpSpPr>
        <p:grpSpPr bwMode="auto">
          <a:xfrm>
            <a:off x="179388" y="2708275"/>
            <a:ext cx="8713787" cy="2663825"/>
            <a:chOff x="113" y="1162"/>
            <a:chExt cx="5489" cy="1678"/>
          </a:xfrm>
        </p:grpSpPr>
        <p:grpSp>
          <p:nvGrpSpPr>
            <p:cNvPr id="3" name="Group 6"/>
            <p:cNvGrpSpPr>
              <a:grpSpLocks/>
            </p:cNvGrpSpPr>
            <p:nvPr/>
          </p:nvGrpSpPr>
          <p:grpSpPr bwMode="auto">
            <a:xfrm>
              <a:off x="113" y="1162"/>
              <a:ext cx="5489" cy="1678"/>
              <a:chOff x="113" y="1162"/>
              <a:chExt cx="5489" cy="1678"/>
            </a:xfrm>
          </p:grpSpPr>
          <p:sp>
            <p:nvSpPr>
              <p:cNvPr id="70663" name="Text Box 10"/>
              <p:cNvSpPr txBox="1">
                <a:spLocks noChangeArrowheads="1"/>
              </p:cNvSpPr>
              <p:nvPr/>
            </p:nvSpPr>
            <p:spPr bwMode="auto">
              <a:xfrm>
                <a:off x="930" y="1162"/>
                <a:ext cx="725" cy="399"/>
              </a:xfrm>
              <a:prstGeom prst="rect">
                <a:avLst/>
              </a:prstGeom>
              <a:solidFill>
                <a:schemeClr val="bg2"/>
              </a:solidFill>
              <a:ln w="9525">
                <a:solidFill>
                  <a:schemeClr val="tx1"/>
                </a:solidFill>
                <a:miter lim="800000"/>
                <a:headEnd/>
                <a:tailEnd/>
              </a:ln>
            </p:spPr>
            <p:txBody>
              <a:bodyPr>
                <a:spAutoFit/>
              </a:bodyPr>
              <a:lstStyle/>
              <a:p>
                <a:pPr marL="342900" indent="-342900" algn="ctr">
                  <a:spcBef>
                    <a:spcPct val="50000"/>
                  </a:spcBef>
                </a:pPr>
                <a:r>
                  <a:rPr lang="es-ES" sz="1400" dirty="0"/>
                  <a:t>ANÀLISI</a:t>
                </a:r>
              </a:p>
              <a:p>
                <a:pPr marL="342900" indent="-342900" algn="ctr">
                  <a:spcBef>
                    <a:spcPct val="50000"/>
                  </a:spcBef>
                </a:pPr>
                <a:r>
                  <a:rPr lang="es-ES" sz="1400" dirty="0"/>
                  <a:t>EXTERN</a:t>
                </a:r>
                <a:endParaRPr lang="ca-ES" sz="1400" dirty="0"/>
              </a:p>
            </p:txBody>
          </p:sp>
          <p:sp>
            <p:nvSpPr>
              <p:cNvPr id="70664" name="Text Box 11"/>
              <p:cNvSpPr txBox="1">
                <a:spLocks noChangeArrowheads="1"/>
              </p:cNvSpPr>
              <p:nvPr/>
            </p:nvSpPr>
            <p:spPr bwMode="auto">
              <a:xfrm>
                <a:off x="930" y="2205"/>
                <a:ext cx="725" cy="399"/>
              </a:xfrm>
              <a:prstGeom prst="rect">
                <a:avLst/>
              </a:prstGeom>
              <a:solidFill>
                <a:schemeClr val="bg2"/>
              </a:solidFill>
              <a:ln w="9525">
                <a:solidFill>
                  <a:schemeClr val="tx1"/>
                </a:solidFill>
                <a:miter lim="800000"/>
                <a:headEnd/>
                <a:tailEnd/>
              </a:ln>
            </p:spPr>
            <p:txBody>
              <a:bodyPr>
                <a:spAutoFit/>
              </a:bodyPr>
              <a:lstStyle/>
              <a:p>
                <a:pPr marL="342900" indent="-342900" algn="ctr">
                  <a:spcBef>
                    <a:spcPct val="50000"/>
                  </a:spcBef>
                </a:pPr>
                <a:r>
                  <a:rPr lang="es-ES" sz="1400" dirty="0"/>
                  <a:t>ANÀLISI</a:t>
                </a:r>
              </a:p>
              <a:p>
                <a:pPr marL="342900" indent="-342900" algn="ctr">
                  <a:spcBef>
                    <a:spcPct val="50000"/>
                  </a:spcBef>
                </a:pPr>
                <a:r>
                  <a:rPr lang="es-ES" sz="1400" dirty="0"/>
                  <a:t>INTERN</a:t>
                </a:r>
                <a:endParaRPr lang="ca-ES" sz="1400" dirty="0"/>
              </a:p>
            </p:txBody>
          </p:sp>
          <p:sp>
            <p:nvSpPr>
              <p:cNvPr id="70665" name="Text Box 20"/>
              <p:cNvSpPr txBox="1">
                <a:spLocks noChangeArrowheads="1"/>
              </p:cNvSpPr>
              <p:nvPr/>
            </p:nvSpPr>
            <p:spPr bwMode="auto">
              <a:xfrm>
                <a:off x="1869" y="1674"/>
                <a:ext cx="966" cy="409"/>
              </a:xfrm>
              <a:prstGeom prst="rect">
                <a:avLst/>
              </a:prstGeom>
              <a:solidFill>
                <a:schemeClr val="bg2"/>
              </a:solidFill>
              <a:ln w="9525">
                <a:solidFill>
                  <a:schemeClr val="tx1"/>
                </a:solidFill>
                <a:miter lim="800000"/>
                <a:headEnd/>
                <a:tailEnd/>
              </a:ln>
            </p:spPr>
            <p:txBody>
              <a:bodyPr>
                <a:spAutoFit/>
              </a:bodyPr>
              <a:lstStyle/>
              <a:p>
                <a:pPr algn="ctr"/>
                <a:r>
                  <a:rPr lang="es-ES" sz="1200" dirty="0"/>
                  <a:t>DISSENY D’OPCIONS</a:t>
                </a:r>
              </a:p>
              <a:p>
                <a:pPr algn="ctr"/>
                <a:r>
                  <a:rPr lang="es-ES" sz="1200" dirty="0"/>
                  <a:t>ESTRATÈGIQUES</a:t>
                </a:r>
                <a:endParaRPr lang="ca-ES" sz="1200" dirty="0"/>
              </a:p>
            </p:txBody>
          </p:sp>
          <p:sp>
            <p:nvSpPr>
              <p:cNvPr id="70666" name="Text Box 21"/>
              <p:cNvSpPr txBox="1">
                <a:spLocks noChangeArrowheads="1"/>
              </p:cNvSpPr>
              <p:nvPr/>
            </p:nvSpPr>
            <p:spPr bwMode="auto">
              <a:xfrm>
                <a:off x="2925" y="1661"/>
                <a:ext cx="966" cy="409"/>
              </a:xfrm>
              <a:prstGeom prst="rect">
                <a:avLst/>
              </a:prstGeom>
              <a:solidFill>
                <a:schemeClr val="bg2"/>
              </a:solidFill>
              <a:ln w="9525">
                <a:solidFill>
                  <a:schemeClr val="tx1"/>
                </a:solidFill>
                <a:miter lim="800000"/>
                <a:headEnd/>
                <a:tailEnd/>
              </a:ln>
            </p:spPr>
            <p:txBody>
              <a:bodyPr>
                <a:spAutoFit/>
              </a:bodyPr>
              <a:lstStyle/>
              <a:p>
                <a:pPr algn="ctr"/>
                <a:r>
                  <a:rPr lang="es-ES" sz="1200" dirty="0"/>
                  <a:t>AVALUACIÓ I SELECCIÓ D’ESTRATÈGIES</a:t>
                </a:r>
                <a:endParaRPr lang="ca-ES" sz="1200" dirty="0"/>
              </a:p>
            </p:txBody>
          </p:sp>
          <p:sp>
            <p:nvSpPr>
              <p:cNvPr id="70667" name="Text Box 22"/>
              <p:cNvSpPr txBox="1">
                <a:spLocks noChangeArrowheads="1"/>
              </p:cNvSpPr>
              <p:nvPr/>
            </p:nvSpPr>
            <p:spPr bwMode="auto">
              <a:xfrm>
                <a:off x="4014" y="1661"/>
                <a:ext cx="680" cy="409"/>
              </a:xfrm>
              <a:prstGeom prst="rect">
                <a:avLst/>
              </a:prstGeom>
              <a:solidFill>
                <a:schemeClr val="bg2"/>
              </a:solidFill>
              <a:ln w="9525">
                <a:solidFill>
                  <a:schemeClr val="tx1"/>
                </a:solidFill>
                <a:miter lim="800000"/>
                <a:headEnd/>
                <a:tailEnd/>
              </a:ln>
            </p:spPr>
            <p:txBody>
              <a:bodyPr>
                <a:spAutoFit/>
              </a:bodyPr>
              <a:lstStyle/>
              <a:p>
                <a:pPr algn="ctr"/>
                <a:r>
                  <a:rPr lang="es-ES" sz="1200" dirty="0"/>
                  <a:t>POSADA EN PRÀCTICA</a:t>
                </a:r>
                <a:endParaRPr lang="ca-ES" sz="1200" dirty="0"/>
              </a:p>
            </p:txBody>
          </p:sp>
          <p:sp>
            <p:nvSpPr>
              <p:cNvPr id="70668" name="Text Box 23"/>
              <p:cNvSpPr txBox="1">
                <a:spLocks noChangeArrowheads="1"/>
              </p:cNvSpPr>
              <p:nvPr/>
            </p:nvSpPr>
            <p:spPr bwMode="auto">
              <a:xfrm>
                <a:off x="4785" y="1661"/>
                <a:ext cx="817" cy="294"/>
              </a:xfrm>
              <a:prstGeom prst="rect">
                <a:avLst/>
              </a:prstGeom>
              <a:solidFill>
                <a:schemeClr val="bg2"/>
              </a:solidFill>
              <a:ln w="9525">
                <a:solidFill>
                  <a:schemeClr val="tx1"/>
                </a:solidFill>
                <a:miter lim="800000"/>
                <a:headEnd/>
                <a:tailEnd/>
              </a:ln>
            </p:spPr>
            <p:txBody>
              <a:bodyPr>
                <a:spAutoFit/>
              </a:bodyPr>
              <a:lstStyle/>
              <a:p>
                <a:pPr algn="ctr"/>
                <a:r>
                  <a:rPr lang="es-ES" sz="1200" dirty="0"/>
                  <a:t>CONTROL ESTRATÈGIC</a:t>
                </a:r>
                <a:endParaRPr lang="ca-ES" sz="1200" dirty="0"/>
              </a:p>
            </p:txBody>
          </p:sp>
          <p:sp>
            <p:nvSpPr>
              <p:cNvPr id="70669" name="Line 24"/>
              <p:cNvSpPr>
                <a:spLocks noChangeShapeType="1"/>
              </p:cNvSpPr>
              <p:nvPr/>
            </p:nvSpPr>
            <p:spPr bwMode="auto">
              <a:xfrm>
                <a:off x="1247" y="1570"/>
                <a:ext cx="0" cy="635"/>
              </a:xfrm>
              <a:prstGeom prst="line">
                <a:avLst/>
              </a:prstGeom>
              <a:noFill/>
              <a:ln w="28575">
                <a:solidFill>
                  <a:schemeClr val="tx1"/>
                </a:solidFill>
                <a:prstDash val="sysDot"/>
                <a:round/>
                <a:headEnd/>
                <a:tailEnd/>
              </a:ln>
            </p:spPr>
            <p:txBody>
              <a:bodyPr/>
              <a:lstStyle/>
              <a:p>
                <a:endParaRPr lang="en-US" dirty="0"/>
              </a:p>
            </p:txBody>
          </p:sp>
          <p:sp>
            <p:nvSpPr>
              <p:cNvPr id="70670" name="Line 26"/>
              <p:cNvSpPr>
                <a:spLocks noChangeShapeType="1"/>
              </p:cNvSpPr>
              <p:nvPr/>
            </p:nvSpPr>
            <p:spPr bwMode="auto">
              <a:xfrm>
                <a:off x="1791" y="1298"/>
                <a:ext cx="0" cy="1043"/>
              </a:xfrm>
              <a:prstGeom prst="line">
                <a:avLst/>
              </a:prstGeom>
              <a:noFill/>
              <a:ln w="28575">
                <a:solidFill>
                  <a:schemeClr val="tx1"/>
                </a:solidFill>
                <a:round/>
                <a:headEnd/>
                <a:tailEnd/>
              </a:ln>
            </p:spPr>
            <p:txBody>
              <a:bodyPr/>
              <a:lstStyle/>
              <a:p>
                <a:endParaRPr lang="en-US" dirty="0"/>
              </a:p>
            </p:txBody>
          </p:sp>
          <p:sp>
            <p:nvSpPr>
              <p:cNvPr id="70671" name="Line 30"/>
              <p:cNvSpPr>
                <a:spLocks noChangeShapeType="1"/>
              </p:cNvSpPr>
              <p:nvPr/>
            </p:nvSpPr>
            <p:spPr bwMode="auto">
              <a:xfrm>
                <a:off x="2835" y="1842"/>
                <a:ext cx="90" cy="0"/>
              </a:xfrm>
              <a:prstGeom prst="line">
                <a:avLst/>
              </a:prstGeom>
              <a:noFill/>
              <a:ln w="9525">
                <a:solidFill>
                  <a:schemeClr val="tx1"/>
                </a:solidFill>
                <a:round/>
                <a:headEnd/>
                <a:tailEnd type="triangle" w="med" len="med"/>
              </a:ln>
            </p:spPr>
            <p:txBody>
              <a:bodyPr/>
              <a:lstStyle/>
              <a:p>
                <a:endParaRPr lang="en-US" dirty="0"/>
              </a:p>
            </p:txBody>
          </p:sp>
          <p:sp>
            <p:nvSpPr>
              <p:cNvPr id="70672" name="Line 31"/>
              <p:cNvSpPr>
                <a:spLocks noChangeShapeType="1"/>
              </p:cNvSpPr>
              <p:nvPr/>
            </p:nvSpPr>
            <p:spPr bwMode="auto">
              <a:xfrm>
                <a:off x="3923" y="1842"/>
                <a:ext cx="91" cy="0"/>
              </a:xfrm>
              <a:prstGeom prst="line">
                <a:avLst/>
              </a:prstGeom>
              <a:noFill/>
              <a:ln w="9525">
                <a:solidFill>
                  <a:schemeClr val="tx1"/>
                </a:solidFill>
                <a:round/>
                <a:headEnd/>
                <a:tailEnd type="triangle" w="med" len="med"/>
              </a:ln>
            </p:spPr>
            <p:txBody>
              <a:bodyPr/>
              <a:lstStyle/>
              <a:p>
                <a:endParaRPr lang="en-US" dirty="0"/>
              </a:p>
            </p:txBody>
          </p:sp>
          <p:sp>
            <p:nvSpPr>
              <p:cNvPr id="70673" name="Line 32"/>
              <p:cNvSpPr>
                <a:spLocks noChangeShapeType="1"/>
              </p:cNvSpPr>
              <p:nvPr/>
            </p:nvSpPr>
            <p:spPr bwMode="auto">
              <a:xfrm>
                <a:off x="4694" y="1842"/>
                <a:ext cx="91" cy="0"/>
              </a:xfrm>
              <a:prstGeom prst="line">
                <a:avLst/>
              </a:prstGeom>
              <a:noFill/>
              <a:ln w="9525">
                <a:solidFill>
                  <a:schemeClr val="tx1"/>
                </a:solidFill>
                <a:round/>
                <a:headEnd/>
                <a:tailEnd type="triangle" w="med" len="med"/>
              </a:ln>
            </p:spPr>
            <p:txBody>
              <a:bodyPr/>
              <a:lstStyle/>
              <a:p>
                <a:endParaRPr lang="en-US" dirty="0"/>
              </a:p>
            </p:txBody>
          </p:sp>
          <p:sp>
            <p:nvSpPr>
              <p:cNvPr id="70674" name="Text Box 39"/>
              <p:cNvSpPr txBox="1">
                <a:spLocks noChangeArrowheads="1"/>
              </p:cNvSpPr>
              <p:nvPr/>
            </p:nvSpPr>
            <p:spPr bwMode="auto">
              <a:xfrm>
                <a:off x="113" y="1616"/>
                <a:ext cx="590" cy="448"/>
              </a:xfrm>
              <a:prstGeom prst="rect">
                <a:avLst/>
              </a:prstGeom>
              <a:solidFill>
                <a:schemeClr val="bg2"/>
              </a:solidFill>
              <a:ln w="9525">
                <a:solidFill>
                  <a:schemeClr val="tx1"/>
                </a:solidFill>
                <a:miter lim="800000"/>
                <a:headEnd/>
                <a:tailEnd/>
              </a:ln>
            </p:spPr>
            <p:txBody>
              <a:bodyPr>
                <a:spAutoFit/>
              </a:bodyPr>
              <a:lstStyle/>
              <a:p>
                <a:pPr algn="ctr"/>
                <a:r>
                  <a:rPr lang="es-ES" sz="1000" dirty="0"/>
                  <a:t>MISSIÓ I OBJECTIUS DE L’EMPRESA</a:t>
                </a:r>
                <a:endParaRPr lang="ca-ES" sz="1000" dirty="0"/>
              </a:p>
            </p:txBody>
          </p:sp>
          <p:sp>
            <p:nvSpPr>
              <p:cNvPr id="70675" name="Line 40"/>
              <p:cNvSpPr>
                <a:spLocks noChangeShapeType="1"/>
              </p:cNvSpPr>
              <p:nvPr/>
            </p:nvSpPr>
            <p:spPr bwMode="auto">
              <a:xfrm>
                <a:off x="385" y="2069"/>
                <a:ext cx="0" cy="735"/>
              </a:xfrm>
              <a:prstGeom prst="line">
                <a:avLst/>
              </a:prstGeom>
              <a:noFill/>
              <a:ln w="28575">
                <a:solidFill>
                  <a:schemeClr val="tx1"/>
                </a:solidFill>
                <a:prstDash val="sysDot"/>
                <a:round/>
                <a:headEnd/>
                <a:tailEnd/>
              </a:ln>
            </p:spPr>
            <p:txBody>
              <a:bodyPr/>
              <a:lstStyle/>
              <a:p>
                <a:endParaRPr lang="en-US" dirty="0"/>
              </a:p>
            </p:txBody>
          </p:sp>
          <p:sp>
            <p:nvSpPr>
              <p:cNvPr id="70676" name="Line 47"/>
              <p:cNvSpPr>
                <a:spLocks noChangeShapeType="1"/>
              </p:cNvSpPr>
              <p:nvPr/>
            </p:nvSpPr>
            <p:spPr bwMode="auto">
              <a:xfrm>
                <a:off x="793" y="1298"/>
                <a:ext cx="0" cy="1043"/>
              </a:xfrm>
              <a:prstGeom prst="line">
                <a:avLst/>
              </a:prstGeom>
              <a:noFill/>
              <a:ln w="28575">
                <a:solidFill>
                  <a:schemeClr val="tx1"/>
                </a:solidFill>
                <a:round/>
                <a:headEnd/>
                <a:tailEnd/>
              </a:ln>
            </p:spPr>
            <p:txBody>
              <a:bodyPr/>
              <a:lstStyle/>
              <a:p>
                <a:endParaRPr lang="en-US" dirty="0"/>
              </a:p>
            </p:txBody>
          </p:sp>
          <p:sp>
            <p:nvSpPr>
              <p:cNvPr id="70677" name="Line 49"/>
              <p:cNvSpPr>
                <a:spLocks noChangeShapeType="1"/>
              </p:cNvSpPr>
              <p:nvPr/>
            </p:nvSpPr>
            <p:spPr bwMode="auto">
              <a:xfrm>
                <a:off x="2336" y="2069"/>
                <a:ext cx="0" cy="771"/>
              </a:xfrm>
              <a:prstGeom prst="line">
                <a:avLst/>
              </a:prstGeom>
              <a:noFill/>
              <a:ln w="28575">
                <a:solidFill>
                  <a:schemeClr val="tx1"/>
                </a:solidFill>
                <a:prstDash val="sysDot"/>
                <a:round/>
                <a:headEnd/>
                <a:tailEnd/>
              </a:ln>
            </p:spPr>
            <p:txBody>
              <a:bodyPr/>
              <a:lstStyle/>
              <a:p>
                <a:endParaRPr lang="en-US" dirty="0"/>
              </a:p>
            </p:txBody>
          </p:sp>
          <p:sp>
            <p:nvSpPr>
              <p:cNvPr id="70678" name="Line 50"/>
              <p:cNvSpPr>
                <a:spLocks noChangeShapeType="1"/>
              </p:cNvSpPr>
              <p:nvPr/>
            </p:nvSpPr>
            <p:spPr bwMode="auto">
              <a:xfrm>
                <a:off x="3379" y="2069"/>
                <a:ext cx="0" cy="771"/>
              </a:xfrm>
              <a:prstGeom prst="line">
                <a:avLst/>
              </a:prstGeom>
              <a:noFill/>
              <a:ln w="28575">
                <a:solidFill>
                  <a:schemeClr val="tx1"/>
                </a:solidFill>
                <a:prstDash val="sysDot"/>
                <a:round/>
                <a:headEnd/>
                <a:tailEnd/>
              </a:ln>
            </p:spPr>
            <p:txBody>
              <a:bodyPr/>
              <a:lstStyle/>
              <a:p>
                <a:endParaRPr lang="en-US" dirty="0"/>
              </a:p>
            </p:txBody>
          </p:sp>
          <p:sp>
            <p:nvSpPr>
              <p:cNvPr id="70679" name="Line 51"/>
              <p:cNvSpPr>
                <a:spLocks noChangeShapeType="1"/>
              </p:cNvSpPr>
              <p:nvPr/>
            </p:nvSpPr>
            <p:spPr bwMode="auto">
              <a:xfrm>
                <a:off x="4377" y="2069"/>
                <a:ext cx="0" cy="771"/>
              </a:xfrm>
              <a:prstGeom prst="line">
                <a:avLst/>
              </a:prstGeom>
              <a:noFill/>
              <a:ln w="28575">
                <a:solidFill>
                  <a:schemeClr val="tx1"/>
                </a:solidFill>
                <a:prstDash val="sysDot"/>
                <a:round/>
                <a:headEnd/>
                <a:tailEnd/>
              </a:ln>
            </p:spPr>
            <p:txBody>
              <a:bodyPr/>
              <a:lstStyle/>
              <a:p>
                <a:endParaRPr lang="en-US" dirty="0"/>
              </a:p>
            </p:txBody>
          </p:sp>
          <p:sp>
            <p:nvSpPr>
              <p:cNvPr id="70680" name="Line 52"/>
              <p:cNvSpPr>
                <a:spLocks noChangeShapeType="1"/>
              </p:cNvSpPr>
              <p:nvPr/>
            </p:nvSpPr>
            <p:spPr bwMode="auto">
              <a:xfrm>
                <a:off x="5193" y="1979"/>
                <a:ext cx="0" cy="861"/>
              </a:xfrm>
              <a:prstGeom prst="line">
                <a:avLst/>
              </a:prstGeom>
              <a:noFill/>
              <a:ln w="28575">
                <a:solidFill>
                  <a:schemeClr val="tx1"/>
                </a:solidFill>
                <a:prstDash val="sysDot"/>
                <a:round/>
                <a:headEnd/>
                <a:tailEnd/>
              </a:ln>
            </p:spPr>
            <p:txBody>
              <a:bodyPr/>
              <a:lstStyle/>
              <a:p>
                <a:endParaRPr lang="en-US" dirty="0"/>
              </a:p>
            </p:txBody>
          </p:sp>
          <p:sp>
            <p:nvSpPr>
              <p:cNvPr id="70681" name="Line 53"/>
              <p:cNvSpPr>
                <a:spLocks noChangeShapeType="1"/>
              </p:cNvSpPr>
              <p:nvPr/>
            </p:nvSpPr>
            <p:spPr bwMode="auto">
              <a:xfrm flipH="1">
                <a:off x="385" y="2840"/>
                <a:ext cx="4808" cy="0"/>
              </a:xfrm>
              <a:prstGeom prst="line">
                <a:avLst/>
              </a:prstGeom>
              <a:noFill/>
              <a:ln w="28575">
                <a:solidFill>
                  <a:schemeClr val="tx1"/>
                </a:solidFill>
                <a:prstDash val="sysDot"/>
                <a:round/>
                <a:headEnd/>
                <a:tailEnd/>
              </a:ln>
            </p:spPr>
            <p:txBody>
              <a:bodyPr/>
              <a:lstStyle/>
              <a:p>
                <a:endParaRPr lang="en-US" dirty="0"/>
              </a:p>
            </p:txBody>
          </p:sp>
          <p:sp>
            <p:nvSpPr>
              <p:cNvPr id="70682" name="Line 54"/>
              <p:cNvSpPr>
                <a:spLocks noChangeShapeType="1"/>
              </p:cNvSpPr>
              <p:nvPr/>
            </p:nvSpPr>
            <p:spPr bwMode="auto">
              <a:xfrm>
                <a:off x="703" y="1842"/>
                <a:ext cx="90" cy="0"/>
              </a:xfrm>
              <a:prstGeom prst="line">
                <a:avLst/>
              </a:prstGeom>
              <a:noFill/>
              <a:ln w="19050">
                <a:solidFill>
                  <a:schemeClr val="tx1"/>
                </a:solidFill>
                <a:round/>
                <a:headEnd/>
                <a:tailEnd/>
              </a:ln>
            </p:spPr>
            <p:txBody>
              <a:bodyPr/>
              <a:lstStyle/>
              <a:p>
                <a:endParaRPr lang="en-US" dirty="0"/>
              </a:p>
            </p:txBody>
          </p:sp>
          <p:sp>
            <p:nvSpPr>
              <p:cNvPr id="70683" name="Line 55"/>
              <p:cNvSpPr>
                <a:spLocks noChangeShapeType="1"/>
              </p:cNvSpPr>
              <p:nvPr/>
            </p:nvSpPr>
            <p:spPr bwMode="auto">
              <a:xfrm>
                <a:off x="793" y="1842"/>
                <a:ext cx="454" cy="0"/>
              </a:xfrm>
              <a:prstGeom prst="line">
                <a:avLst/>
              </a:prstGeom>
              <a:noFill/>
              <a:ln w="28575">
                <a:solidFill>
                  <a:schemeClr val="tx1"/>
                </a:solidFill>
                <a:prstDash val="sysDot"/>
                <a:round/>
                <a:headEnd/>
                <a:tailEnd/>
              </a:ln>
            </p:spPr>
            <p:txBody>
              <a:bodyPr/>
              <a:lstStyle/>
              <a:p>
                <a:endParaRPr lang="en-US" dirty="0"/>
              </a:p>
            </p:txBody>
          </p:sp>
          <p:sp>
            <p:nvSpPr>
              <p:cNvPr id="70684" name="Line 57"/>
              <p:cNvSpPr>
                <a:spLocks noChangeShapeType="1"/>
              </p:cNvSpPr>
              <p:nvPr/>
            </p:nvSpPr>
            <p:spPr bwMode="auto">
              <a:xfrm>
                <a:off x="1791" y="1888"/>
                <a:ext cx="91" cy="0"/>
              </a:xfrm>
              <a:prstGeom prst="line">
                <a:avLst/>
              </a:prstGeom>
              <a:noFill/>
              <a:ln w="9525">
                <a:solidFill>
                  <a:schemeClr val="tx1"/>
                </a:solidFill>
                <a:round/>
                <a:headEnd/>
                <a:tailEnd type="triangle" w="med" len="med"/>
              </a:ln>
            </p:spPr>
            <p:txBody>
              <a:bodyPr/>
              <a:lstStyle/>
              <a:p>
                <a:endParaRPr lang="en-US" dirty="0"/>
              </a:p>
            </p:txBody>
          </p:sp>
        </p:grpSp>
        <p:sp>
          <p:nvSpPr>
            <p:cNvPr id="70685" name="Line 29"/>
            <p:cNvSpPr>
              <a:spLocks noChangeShapeType="1"/>
            </p:cNvSpPr>
            <p:nvPr/>
          </p:nvSpPr>
          <p:spPr bwMode="auto">
            <a:xfrm>
              <a:off x="793" y="1298"/>
              <a:ext cx="137" cy="0"/>
            </a:xfrm>
            <a:prstGeom prst="line">
              <a:avLst/>
            </a:prstGeom>
            <a:noFill/>
            <a:ln w="28575">
              <a:solidFill>
                <a:schemeClr val="tx1"/>
              </a:solidFill>
              <a:round/>
              <a:headEnd/>
              <a:tailEnd type="triangle" w="med" len="med"/>
            </a:ln>
            <a:effectLst/>
          </p:spPr>
          <p:txBody>
            <a:bodyPr/>
            <a:lstStyle/>
            <a:p>
              <a:endParaRPr lang="en-US" dirty="0"/>
            </a:p>
          </p:txBody>
        </p:sp>
        <p:sp>
          <p:nvSpPr>
            <p:cNvPr id="70686" name="Line 30"/>
            <p:cNvSpPr>
              <a:spLocks noChangeShapeType="1"/>
            </p:cNvSpPr>
            <p:nvPr/>
          </p:nvSpPr>
          <p:spPr bwMode="auto">
            <a:xfrm>
              <a:off x="793" y="2341"/>
              <a:ext cx="137" cy="0"/>
            </a:xfrm>
            <a:prstGeom prst="line">
              <a:avLst/>
            </a:prstGeom>
            <a:noFill/>
            <a:ln w="28575">
              <a:solidFill>
                <a:schemeClr val="tx1"/>
              </a:solidFill>
              <a:round/>
              <a:headEnd/>
              <a:tailEnd type="triangle" w="med" len="med"/>
            </a:ln>
            <a:effectLst/>
          </p:spPr>
          <p:txBody>
            <a:bodyPr/>
            <a:lstStyle/>
            <a:p>
              <a:endParaRPr lang="en-US" dirty="0"/>
            </a:p>
          </p:txBody>
        </p:sp>
        <p:sp>
          <p:nvSpPr>
            <p:cNvPr id="70687" name="Line 31"/>
            <p:cNvSpPr>
              <a:spLocks noChangeShapeType="1"/>
            </p:cNvSpPr>
            <p:nvPr/>
          </p:nvSpPr>
          <p:spPr bwMode="auto">
            <a:xfrm>
              <a:off x="1655" y="1298"/>
              <a:ext cx="136" cy="0"/>
            </a:xfrm>
            <a:prstGeom prst="line">
              <a:avLst/>
            </a:prstGeom>
            <a:noFill/>
            <a:ln w="28575">
              <a:solidFill>
                <a:schemeClr val="tx1"/>
              </a:solidFill>
              <a:round/>
              <a:headEnd/>
              <a:tailEnd/>
            </a:ln>
            <a:effectLst/>
          </p:spPr>
          <p:txBody>
            <a:bodyPr/>
            <a:lstStyle/>
            <a:p>
              <a:endParaRPr lang="en-US" dirty="0"/>
            </a:p>
          </p:txBody>
        </p:sp>
        <p:sp>
          <p:nvSpPr>
            <p:cNvPr id="70688" name="Line 32"/>
            <p:cNvSpPr>
              <a:spLocks noChangeShapeType="1"/>
            </p:cNvSpPr>
            <p:nvPr/>
          </p:nvSpPr>
          <p:spPr bwMode="auto">
            <a:xfrm>
              <a:off x="1655" y="2341"/>
              <a:ext cx="136" cy="0"/>
            </a:xfrm>
            <a:prstGeom prst="line">
              <a:avLst/>
            </a:prstGeom>
            <a:noFill/>
            <a:ln w="28575">
              <a:solidFill>
                <a:schemeClr val="tx1"/>
              </a:solidFill>
              <a:round/>
              <a:headEnd/>
              <a:tailEnd/>
            </a:ln>
            <a:effectLst/>
          </p:spPr>
          <p:txBody>
            <a:bodyPr/>
            <a:lstStyle/>
            <a:p>
              <a:endParaRPr lang="en-US" dirty="0"/>
            </a:p>
          </p:txBody>
        </p:sp>
      </p:grpSp>
      <p:grpSp>
        <p:nvGrpSpPr>
          <p:cNvPr id="4" name="Group 60"/>
          <p:cNvGrpSpPr>
            <a:grpSpLocks/>
          </p:cNvGrpSpPr>
          <p:nvPr/>
        </p:nvGrpSpPr>
        <p:grpSpPr bwMode="auto">
          <a:xfrm>
            <a:off x="684213" y="5516563"/>
            <a:ext cx="7559675" cy="601662"/>
            <a:chOff x="431" y="3475"/>
            <a:chExt cx="4762" cy="379"/>
          </a:xfrm>
        </p:grpSpPr>
        <p:sp>
          <p:nvSpPr>
            <p:cNvPr id="35843" name="Text Box 7"/>
            <p:cNvSpPr txBox="1">
              <a:spLocks noChangeArrowheads="1"/>
            </p:cNvSpPr>
            <p:nvPr/>
          </p:nvSpPr>
          <p:spPr bwMode="auto">
            <a:xfrm>
              <a:off x="521" y="3566"/>
              <a:ext cx="1149" cy="174"/>
            </a:xfrm>
            <a:prstGeom prst="rect">
              <a:avLst/>
            </a:prstGeom>
            <a:noFill/>
            <a:ln w="9525">
              <a:noFill/>
              <a:miter lim="800000"/>
              <a:headEnd/>
              <a:tailEnd/>
            </a:ln>
          </p:spPr>
          <p:txBody>
            <a:bodyPr wrap="none">
              <a:spAutoFit/>
            </a:bodyPr>
            <a:lstStyle/>
            <a:p>
              <a:pPr>
                <a:defRPr/>
              </a:pPr>
              <a:r>
                <a:rPr lang="es-ES" sz="1200" b="1" dirty="0">
                  <a:effectLst>
                    <a:outerShdw blurRad="38100" dist="38100" dir="2700000" algn="tl">
                      <a:srgbClr val="C0C0C0"/>
                    </a:outerShdw>
                  </a:effectLst>
                </a:rPr>
                <a:t>ANÀLISI ESTRATÈGIC</a:t>
              </a:r>
              <a:endParaRPr lang="ca-ES" sz="1200" b="1" dirty="0">
                <a:effectLst>
                  <a:outerShdw blurRad="38100" dist="38100" dir="2700000" algn="tl">
                    <a:srgbClr val="C0C0C0"/>
                  </a:outerShdw>
                </a:effectLst>
              </a:endParaRPr>
            </a:p>
          </p:txBody>
        </p:sp>
        <p:sp>
          <p:nvSpPr>
            <p:cNvPr id="35844" name="Text Box 8"/>
            <p:cNvSpPr txBox="1">
              <a:spLocks noChangeArrowheads="1"/>
            </p:cNvSpPr>
            <p:nvPr/>
          </p:nvSpPr>
          <p:spPr bwMode="auto">
            <a:xfrm>
              <a:off x="2109" y="3566"/>
              <a:ext cx="1019" cy="288"/>
            </a:xfrm>
            <a:prstGeom prst="rect">
              <a:avLst/>
            </a:prstGeom>
            <a:noFill/>
            <a:ln w="9525">
              <a:noFill/>
              <a:miter lim="800000"/>
              <a:headEnd/>
              <a:tailEnd/>
            </a:ln>
          </p:spPr>
          <p:txBody>
            <a:bodyPr>
              <a:spAutoFit/>
            </a:bodyPr>
            <a:lstStyle/>
            <a:p>
              <a:pPr algn="ctr">
                <a:defRPr/>
              </a:pPr>
              <a:r>
                <a:rPr lang="es-ES" sz="1200" b="1" dirty="0">
                  <a:effectLst>
                    <a:outerShdw blurRad="38100" dist="38100" dir="2700000" algn="tl">
                      <a:srgbClr val="C0C0C0"/>
                    </a:outerShdw>
                  </a:effectLst>
                </a:rPr>
                <a:t>FORMULACIÓ </a:t>
              </a:r>
            </a:p>
            <a:p>
              <a:pPr algn="ctr">
                <a:defRPr/>
              </a:pPr>
              <a:r>
                <a:rPr lang="es-ES" sz="1200" b="1" dirty="0">
                  <a:effectLst>
                    <a:outerShdw blurRad="38100" dist="38100" dir="2700000" algn="tl">
                      <a:srgbClr val="C0C0C0"/>
                    </a:outerShdw>
                  </a:effectLst>
                </a:rPr>
                <a:t>D’ESTRATÈGIES</a:t>
              </a:r>
              <a:endParaRPr lang="ca-ES" sz="1200" b="1" dirty="0">
                <a:effectLst>
                  <a:outerShdw blurRad="38100" dist="38100" dir="2700000" algn="tl">
                    <a:srgbClr val="C0C0C0"/>
                  </a:outerShdw>
                </a:effectLst>
              </a:endParaRPr>
            </a:p>
          </p:txBody>
        </p:sp>
        <p:sp>
          <p:nvSpPr>
            <p:cNvPr id="35845" name="Text Box 9"/>
            <p:cNvSpPr txBox="1">
              <a:spLocks noChangeArrowheads="1"/>
            </p:cNvSpPr>
            <p:nvPr/>
          </p:nvSpPr>
          <p:spPr bwMode="auto">
            <a:xfrm>
              <a:off x="3424" y="3566"/>
              <a:ext cx="1584" cy="173"/>
            </a:xfrm>
            <a:prstGeom prst="rect">
              <a:avLst/>
            </a:prstGeom>
            <a:noFill/>
            <a:ln w="9525">
              <a:noFill/>
              <a:miter lim="800000"/>
              <a:headEnd/>
              <a:tailEnd/>
            </a:ln>
          </p:spPr>
          <p:txBody>
            <a:bodyPr wrap="none">
              <a:spAutoFit/>
            </a:bodyPr>
            <a:lstStyle/>
            <a:p>
              <a:pPr algn="ctr">
                <a:defRPr/>
              </a:pPr>
              <a:r>
                <a:rPr lang="es-ES" sz="1200" b="1" dirty="0">
                  <a:effectLst>
                    <a:outerShdw blurRad="38100" dist="38100" dir="2700000" algn="tl">
                      <a:srgbClr val="C0C0C0"/>
                    </a:outerShdw>
                  </a:effectLst>
                </a:rPr>
                <a:t>IMPLANTACIÓ D’ESTRATÈGIES</a:t>
              </a:r>
              <a:endParaRPr lang="ca-ES" sz="1200" b="1" dirty="0">
                <a:effectLst>
                  <a:outerShdw blurRad="38100" dist="38100" dir="2700000" algn="tl">
                    <a:srgbClr val="C0C0C0"/>
                  </a:outerShdw>
                </a:effectLst>
              </a:endParaRPr>
            </a:p>
          </p:txBody>
        </p:sp>
        <p:sp>
          <p:nvSpPr>
            <p:cNvPr id="70720" name="Line 59"/>
            <p:cNvSpPr>
              <a:spLocks noChangeShapeType="1"/>
            </p:cNvSpPr>
            <p:nvPr/>
          </p:nvSpPr>
          <p:spPr bwMode="auto">
            <a:xfrm>
              <a:off x="431" y="3521"/>
              <a:ext cx="1497" cy="0"/>
            </a:xfrm>
            <a:prstGeom prst="line">
              <a:avLst/>
            </a:prstGeom>
            <a:noFill/>
            <a:ln w="28575">
              <a:solidFill>
                <a:schemeClr val="tx1"/>
              </a:solidFill>
              <a:round/>
              <a:headEnd/>
              <a:tailEnd/>
            </a:ln>
          </p:spPr>
          <p:txBody>
            <a:bodyPr/>
            <a:lstStyle/>
            <a:p>
              <a:endParaRPr lang="en-US" dirty="0"/>
            </a:p>
          </p:txBody>
        </p:sp>
        <p:sp>
          <p:nvSpPr>
            <p:cNvPr id="70721" name="Line 64"/>
            <p:cNvSpPr>
              <a:spLocks noChangeShapeType="1"/>
            </p:cNvSpPr>
            <p:nvPr/>
          </p:nvSpPr>
          <p:spPr bwMode="auto">
            <a:xfrm flipV="1">
              <a:off x="3016" y="3475"/>
              <a:ext cx="0" cy="46"/>
            </a:xfrm>
            <a:prstGeom prst="line">
              <a:avLst/>
            </a:prstGeom>
            <a:noFill/>
            <a:ln w="28575">
              <a:solidFill>
                <a:schemeClr val="tx1"/>
              </a:solidFill>
              <a:round/>
              <a:headEnd/>
              <a:tailEnd/>
            </a:ln>
          </p:spPr>
          <p:txBody>
            <a:bodyPr/>
            <a:lstStyle/>
            <a:p>
              <a:endParaRPr lang="en-US" dirty="0"/>
            </a:p>
          </p:txBody>
        </p:sp>
        <p:sp>
          <p:nvSpPr>
            <p:cNvPr id="70722" name="Line 65"/>
            <p:cNvSpPr>
              <a:spLocks noChangeShapeType="1"/>
            </p:cNvSpPr>
            <p:nvPr/>
          </p:nvSpPr>
          <p:spPr bwMode="auto">
            <a:xfrm>
              <a:off x="3243" y="3521"/>
              <a:ext cx="1950" cy="0"/>
            </a:xfrm>
            <a:prstGeom prst="line">
              <a:avLst/>
            </a:prstGeom>
            <a:noFill/>
            <a:ln w="28575">
              <a:solidFill>
                <a:schemeClr val="tx1"/>
              </a:solidFill>
              <a:round/>
              <a:headEnd/>
              <a:tailEnd/>
            </a:ln>
          </p:spPr>
          <p:txBody>
            <a:bodyPr/>
            <a:lstStyle/>
            <a:p>
              <a:endParaRPr lang="en-US" dirty="0"/>
            </a:p>
          </p:txBody>
        </p:sp>
      </p:grpSp>
      <p:sp>
        <p:nvSpPr>
          <p:cNvPr id="70723" name="Line 67"/>
          <p:cNvSpPr>
            <a:spLocks noChangeShapeType="1"/>
          </p:cNvSpPr>
          <p:nvPr/>
        </p:nvSpPr>
        <p:spPr bwMode="auto">
          <a:xfrm>
            <a:off x="684213" y="5516563"/>
            <a:ext cx="0" cy="73025"/>
          </a:xfrm>
          <a:prstGeom prst="line">
            <a:avLst/>
          </a:prstGeom>
          <a:noFill/>
          <a:ln w="28575">
            <a:solidFill>
              <a:schemeClr val="tx1"/>
            </a:solidFill>
            <a:round/>
            <a:headEnd/>
            <a:tailEnd/>
          </a:ln>
          <a:effectLst/>
        </p:spPr>
        <p:txBody>
          <a:bodyPr/>
          <a:lstStyle/>
          <a:p>
            <a:endParaRPr lang="en-US" dirty="0"/>
          </a:p>
        </p:txBody>
      </p:sp>
      <p:sp>
        <p:nvSpPr>
          <p:cNvPr id="70724" name="Line 68"/>
          <p:cNvSpPr>
            <a:spLocks noChangeShapeType="1"/>
          </p:cNvSpPr>
          <p:nvPr/>
        </p:nvSpPr>
        <p:spPr bwMode="auto">
          <a:xfrm>
            <a:off x="3059113" y="5516563"/>
            <a:ext cx="0" cy="0"/>
          </a:xfrm>
          <a:prstGeom prst="line">
            <a:avLst/>
          </a:prstGeom>
          <a:noFill/>
          <a:ln w="28575">
            <a:solidFill>
              <a:schemeClr val="tx1"/>
            </a:solidFill>
            <a:round/>
            <a:headEnd/>
            <a:tailEnd/>
          </a:ln>
          <a:effectLst/>
        </p:spPr>
        <p:txBody>
          <a:bodyPr/>
          <a:lstStyle/>
          <a:p>
            <a:endParaRPr lang="en-US" dirty="0"/>
          </a:p>
        </p:txBody>
      </p:sp>
      <p:sp>
        <p:nvSpPr>
          <p:cNvPr id="70725" name="Line 69"/>
          <p:cNvSpPr>
            <a:spLocks noChangeShapeType="1"/>
          </p:cNvSpPr>
          <p:nvPr/>
        </p:nvSpPr>
        <p:spPr bwMode="auto">
          <a:xfrm>
            <a:off x="3059113" y="5516563"/>
            <a:ext cx="0" cy="73025"/>
          </a:xfrm>
          <a:prstGeom prst="line">
            <a:avLst/>
          </a:prstGeom>
          <a:noFill/>
          <a:ln w="28575">
            <a:solidFill>
              <a:schemeClr val="tx1"/>
            </a:solidFill>
            <a:round/>
            <a:headEnd/>
            <a:tailEnd/>
          </a:ln>
          <a:effectLst/>
        </p:spPr>
        <p:txBody>
          <a:bodyPr/>
          <a:lstStyle/>
          <a:p>
            <a:endParaRPr lang="en-US" dirty="0"/>
          </a:p>
        </p:txBody>
      </p:sp>
      <p:sp>
        <p:nvSpPr>
          <p:cNvPr id="70726" name="Line 70"/>
          <p:cNvSpPr>
            <a:spLocks noChangeShapeType="1"/>
          </p:cNvSpPr>
          <p:nvPr/>
        </p:nvSpPr>
        <p:spPr bwMode="auto">
          <a:xfrm flipH="1">
            <a:off x="3563938" y="5589588"/>
            <a:ext cx="1223962" cy="0"/>
          </a:xfrm>
          <a:prstGeom prst="line">
            <a:avLst/>
          </a:prstGeom>
          <a:noFill/>
          <a:ln w="28575">
            <a:solidFill>
              <a:schemeClr val="tx1"/>
            </a:solidFill>
            <a:round/>
            <a:headEnd/>
            <a:tailEnd/>
          </a:ln>
          <a:effectLst/>
        </p:spPr>
        <p:txBody>
          <a:bodyPr/>
          <a:lstStyle/>
          <a:p>
            <a:endParaRPr lang="en-US" dirty="0"/>
          </a:p>
        </p:txBody>
      </p:sp>
      <p:sp>
        <p:nvSpPr>
          <p:cNvPr id="70729" name="Line 73"/>
          <p:cNvSpPr>
            <a:spLocks noChangeShapeType="1"/>
          </p:cNvSpPr>
          <p:nvPr/>
        </p:nvSpPr>
        <p:spPr bwMode="auto">
          <a:xfrm>
            <a:off x="3563938" y="5516563"/>
            <a:ext cx="0" cy="73025"/>
          </a:xfrm>
          <a:prstGeom prst="line">
            <a:avLst/>
          </a:prstGeom>
          <a:noFill/>
          <a:ln w="28575">
            <a:solidFill>
              <a:schemeClr val="tx1"/>
            </a:solidFill>
            <a:round/>
            <a:headEnd/>
            <a:tailEnd/>
          </a:ln>
          <a:effectLst/>
        </p:spPr>
        <p:txBody>
          <a:bodyPr/>
          <a:lstStyle/>
          <a:p>
            <a:endParaRPr lang="en-US" dirty="0"/>
          </a:p>
        </p:txBody>
      </p:sp>
      <p:sp>
        <p:nvSpPr>
          <p:cNvPr id="70730" name="Line 74"/>
          <p:cNvSpPr>
            <a:spLocks noChangeShapeType="1"/>
          </p:cNvSpPr>
          <p:nvPr/>
        </p:nvSpPr>
        <p:spPr bwMode="auto">
          <a:xfrm>
            <a:off x="5148263" y="5516563"/>
            <a:ext cx="0" cy="73025"/>
          </a:xfrm>
          <a:prstGeom prst="line">
            <a:avLst/>
          </a:prstGeom>
          <a:noFill/>
          <a:ln w="28575">
            <a:solidFill>
              <a:schemeClr val="tx1"/>
            </a:solidFill>
            <a:round/>
            <a:headEnd/>
            <a:tailEnd/>
          </a:ln>
          <a:effectLst/>
        </p:spPr>
        <p:txBody>
          <a:bodyPr/>
          <a:lstStyle/>
          <a:p>
            <a:endParaRPr lang="en-US" dirty="0"/>
          </a:p>
        </p:txBody>
      </p:sp>
      <p:sp>
        <p:nvSpPr>
          <p:cNvPr id="70731" name="Line 75"/>
          <p:cNvSpPr>
            <a:spLocks noChangeShapeType="1"/>
          </p:cNvSpPr>
          <p:nvPr/>
        </p:nvSpPr>
        <p:spPr bwMode="auto">
          <a:xfrm>
            <a:off x="8243888" y="5516563"/>
            <a:ext cx="0" cy="73025"/>
          </a:xfrm>
          <a:prstGeom prst="line">
            <a:avLst/>
          </a:prstGeom>
          <a:noFill/>
          <a:ln w="28575">
            <a:solidFill>
              <a:schemeClr val="tx1"/>
            </a:solidFill>
            <a:round/>
            <a:headEnd/>
            <a:tailEnd/>
          </a:ln>
          <a:effectLst/>
        </p:spPr>
        <p:txBody>
          <a:bodyPr/>
          <a:lstStyle/>
          <a:p>
            <a:endParaRPr lang="en-US" dirty="0"/>
          </a:p>
        </p:txBody>
      </p:sp>
      <p:sp>
        <p:nvSpPr>
          <p:cNvPr id="57" name="56 Marcador de número de diapositiva"/>
          <p:cNvSpPr>
            <a:spLocks noGrp="1"/>
          </p:cNvSpPr>
          <p:nvPr>
            <p:ph type="sldNum" sz="quarter" idx="12"/>
          </p:nvPr>
        </p:nvSpPr>
        <p:spPr/>
        <p:txBody>
          <a:bodyPr/>
          <a:lstStyle/>
          <a:p>
            <a:pPr>
              <a:defRPr/>
            </a:pPr>
            <a:fld id="{97787602-D7B1-4377-B95D-B69174930709}" type="slidenum">
              <a:rPr lang="ca-ES" smtClean="0"/>
              <a:pPr>
                <a:defRPr/>
              </a:pPr>
              <a:t>2</a:t>
            </a:fld>
            <a:endParaRPr lang="ca-ES" dirty="0"/>
          </a:p>
        </p:txBody>
      </p:sp>
    </p:spTree>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F58D61FE-2F34-4DAB-8A9E-1A063E1EA25A}"/>
              </a:ext>
            </a:extLst>
          </p:cNvPr>
          <p:cNvSpPr txBox="1">
            <a:spLocks noChangeArrowheads="1"/>
          </p:cNvSpPr>
          <p:nvPr/>
        </p:nvSpPr>
        <p:spPr bwMode="auto">
          <a:xfrm>
            <a:off x="171450" y="152400"/>
            <a:ext cx="8839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6012" rIns="0" bIns="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cs typeface="Noto Sans SC Regular"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cs typeface="Noto Sans SC Regular"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cs typeface="Noto Sans SC Regular"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cs typeface="Noto Sans SC Regular"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cs typeface="Noto Sans SC Regular" charset="0"/>
              </a:defRPr>
            </a:lvl9pPr>
          </a:lstStyle>
          <a:p>
            <a:pPr algn="ctr" eaLnBrk="1">
              <a:lnSpc>
                <a:spcPct val="79000"/>
              </a:lnSpc>
              <a:buClr>
                <a:srgbClr val="000000"/>
              </a:buClr>
              <a:buSzPct val="100000"/>
              <a:buFont typeface="Times New Roman" panose="02020603050405020304" pitchFamily="18" charset="0"/>
              <a:buNone/>
            </a:pPr>
            <a:r>
              <a:rPr lang="en-US" altLang="es-ES" sz="3600" b="1" i="1" dirty="0">
                <a:cs typeface="Arial" panose="020B0604020202020204" pitchFamily="34" charset="0"/>
              </a:rPr>
              <a:t>PROPOSIT DELS OBJECTIUS</a:t>
            </a:r>
          </a:p>
        </p:txBody>
      </p:sp>
      <p:sp>
        <p:nvSpPr>
          <p:cNvPr id="71683" name="Text Box 2">
            <a:extLst>
              <a:ext uri="{FF2B5EF4-FFF2-40B4-BE49-F238E27FC236}">
                <a16:creationId xmlns:a16="http://schemas.microsoft.com/office/drawing/2014/main" id="{ECC5CB02-5573-4479-81C3-88C395CB4304}"/>
              </a:ext>
            </a:extLst>
          </p:cNvPr>
          <p:cNvSpPr txBox="1">
            <a:spLocks noChangeArrowheads="1"/>
          </p:cNvSpPr>
          <p:nvPr/>
        </p:nvSpPr>
        <p:spPr bwMode="auto">
          <a:xfrm>
            <a:off x="323528" y="1412776"/>
            <a:ext cx="7143750" cy="456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542925" indent="-541338">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cs typeface="Noto Sans SC Regular"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cs typeface="Noto Sans SC Regular"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cs typeface="Noto Sans SC Regular"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cs typeface="Noto Sans SC Regular"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cs typeface="Noto Sans SC Regular" charset="0"/>
              </a:defRPr>
            </a:lvl9pPr>
          </a:lstStyle>
          <a:p>
            <a:pPr eaLnBrk="1">
              <a:lnSpc>
                <a:spcPct val="93000"/>
              </a:lnSpc>
              <a:spcBef>
                <a:spcPts val="1200"/>
              </a:spcBef>
              <a:spcAft>
                <a:spcPts val="1200"/>
              </a:spcAft>
              <a:buClr>
                <a:srgbClr val="000000"/>
              </a:buClr>
              <a:buSzPct val="80000"/>
              <a:buFont typeface="Times New Roman" panose="02020603050405020304" pitchFamily="18" charset="0"/>
              <a:buChar char="•"/>
            </a:pPr>
            <a:r>
              <a:rPr lang="en-US" altLang="es-ES" sz="3400" dirty="0">
                <a:cs typeface="Arial" panose="020B0604020202020204" pitchFamily="34" charset="0"/>
              </a:rPr>
              <a:t>PER PODER FER ANÀLISI DEL GRAU D’ACOMPLIMENT</a:t>
            </a:r>
          </a:p>
          <a:p>
            <a:pPr eaLnBrk="1">
              <a:lnSpc>
                <a:spcPct val="103000"/>
              </a:lnSpc>
              <a:spcBef>
                <a:spcPts val="1200"/>
              </a:spcBef>
              <a:spcAft>
                <a:spcPts val="1200"/>
              </a:spcAft>
              <a:buClr>
                <a:srgbClr val="000000"/>
              </a:buClr>
              <a:buSzPct val="80000"/>
              <a:buFont typeface="Times New Roman" panose="02020603050405020304" pitchFamily="18" charset="0"/>
              <a:buChar char="•"/>
            </a:pPr>
            <a:r>
              <a:rPr lang="en-US" altLang="es-ES" sz="3400" dirty="0">
                <a:cs typeface="Arial" panose="020B0604020202020204" pitchFamily="34" charset="0"/>
              </a:rPr>
              <a:t>PER PODER FER BENCHMARKING AMB ALTRES ORGANITZACIONS</a:t>
            </a:r>
          </a:p>
        </p:txBody>
      </p:sp>
    </p:spTree>
    <p:extLst>
      <p:ext uri="{BB962C8B-B14F-4D97-AF65-F5344CB8AC3E}">
        <p14:creationId xmlns:p14="http://schemas.microsoft.com/office/powerpoint/2010/main" val="241820532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D89C44D-5608-49E0-9256-487533C632B4}"/>
              </a:ext>
            </a:extLst>
          </p:cNvPr>
          <p:cNvSpPr>
            <a:spLocks noGrp="1"/>
          </p:cNvSpPr>
          <p:nvPr>
            <p:ph type="sldNum" sz="quarter" idx="12"/>
          </p:nvPr>
        </p:nvSpPr>
        <p:spPr/>
        <p:txBody>
          <a:bodyPr/>
          <a:lstStyle/>
          <a:p>
            <a:fld id="{E110BA4A-E194-4E39-B9A4-119CB24B170E}" type="slidenum">
              <a:rPr lang="es-ES" smtClean="0"/>
              <a:pPr/>
              <a:t>21</a:t>
            </a:fld>
            <a:endParaRPr lang="es-ES"/>
          </a:p>
        </p:txBody>
      </p:sp>
      <p:sp>
        <p:nvSpPr>
          <p:cNvPr id="3" name="Text Box 4">
            <a:extLst>
              <a:ext uri="{FF2B5EF4-FFF2-40B4-BE49-F238E27FC236}">
                <a16:creationId xmlns:a16="http://schemas.microsoft.com/office/drawing/2014/main" id="{AB7BA3DD-E4A7-44D4-8481-EFF5A7B675C3}"/>
              </a:ext>
            </a:extLst>
          </p:cNvPr>
          <p:cNvSpPr txBox="1">
            <a:spLocks noChangeArrowheads="1"/>
          </p:cNvSpPr>
          <p:nvPr/>
        </p:nvSpPr>
        <p:spPr bwMode="auto">
          <a:xfrm>
            <a:off x="882650" y="404664"/>
            <a:ext cx="7632700" cy="830997"/>
          </a:xfrm>
          <a:prstGeom prst="rect">
            <a:avLst/>
          </a:prstGeom>
          <a:noFill/>
          <a:ln w="9525">
            <a:noFill/>
            <a:miter lim="800000"/>
            <a:headEnd/>
            <a:tailEnd/>
          </a:ln>
        </p:spPr>
        <p:txBody>
          <a:bodyPr>
            <a:spAutoFit/>
          </a:bodyPr>
          <a:lstStyle/>
          <a:p>
            <a:endParaRPr lang="es-ES" sz="2400" dirty="0"/>
          </a:p>
          <a:p>
            <a:r>
              <a:rPr lang="es-ES" sz="2400" dirty="0"/>
              <a:t>ELS OBJECTIUS ESTRATÈGICS</a:t>
            </a:r>
          </a:p>
        </p:txBody>
      </p:sp>
      <p:sp>
        <p:nvSpPr>
          <p:cNvPr id="4" name="Text Box 6">
            <a:extLst>
              <a:ext uri="{FF2B5EF4-FFF2-40B4-BE49-F238E27FC236}">
                <a16:creationId xmlns:a16="http://schemas.microsoft.com/office/drawing/2014/main" id="{C640E0F2-AE0A-4065-BC6C-607C320C9A79}"/>
              </a:ext>
            </a:extLst>
          </p:cNvPr>
          <p:cNvSpPr txBox="1">
            <a:spLocks noChangeArrowheads="1"/>
          </p:cNvSpPr>
          <p:nvPr/>
        </p:nvSpPr>
        <p:spPr bwMode="auto">
          <a:xfrm>
            <a:off x="955675" y="1556768"/>
            <a:ext cx="7497762" cy="5047536"/>
          </a:xfrm>
          <a:prstGeom prst="rect">
            <a:avLst/>
          </a:prstGeom>
          <a:noFill/>
          <a:ln w="9525">
            <a:noFill/>
            <a:miter lim="800000"/>
            <a:headEnd/>
            <a:tailEnd/>
          </a:ln>
        </p:spPr>
        <p:txBody>
          <a:bodyPr wrap="square">
            <a:spAutoFit/>
          </a:bodyPr>
          <a:lstStyle/>
          <a:p>
            <a:pPr marL="342900" indent="-342900">
              <a:buClr>
                <a:srgbClr val="FF0000"/>
              </a:buClr>
            </a:pPr>
            <a:r>
              <a:rPr lang="ca-ES" b="1" dirty="0"/>
              <a:t>Utilitat del sistema d’objectius estratègics:</a:t>
            </a:r>
          </a:p>
          <a:p>
            <a:pPr marL="342900" indent="-342900">
              <a:buClr>
                <a:srgbClr val="FF0000"/>
              </a:buClr>
            </a:pPr>
            <a:endParaRPr lang="ca-ES" b="1" dirty="0"/>
          </a:p>
          <a:p>
            <a:pPr marL="342900" indent="-342900">
              <a:buClr>
                <a:srgbClr val="FF0000"/>
              </a:buClr>
              <a:buFontTx/>
              <a:buChar char="•"/>
            </a:pPr>
            <a:r>
              <a:rPr lang="ca-ES" dirty="0"/>
              <a:t>Forçar a millorar i donar passos per anar avançant cap a la visió.</a:t>
            </a:r>
          </a:p>
          <a:p>
            <a:pPr marL="342900" indent="-342900">
              <a:buClr>
                <a:srgbClr val="FF0000"/>
              </a:buClr>
              <a:buFontTx/>
              <a:buChar char="•"/>
            </a:pPr>
            <a:r>
              <a:rPr lang="ca-ES" dirty="0"/>
              <a:t>Serveixen d’estímul i motivació per objectius més ambiciosos.</a:t>
            </a:r>
          </a:p>
          <a:p>
            <a:pPr marL="342900" indent="-342900">
              <a:buClr>
                <a:srgbClr val="FF0000"/>
              </a:buClr>
              <a:buFontTx/>
              <a:buChar char="•"/>
            </a:pPr>
            <a:r>
              <a:rPr lang="ca-ES" dirty="0"/>
              <a:t>Serveixen de referència per un sistema de recompenses per l’esforç realitzat.</a:t>
            </a:r>
          </a:p>
          <a:p>
            <a:pPr marL="342900" indent="-342900">
              <a:buClr>
                <a:srgbClr val="FF0000"/>
              </a:buClr>
            </a:pPr>
            <a:endParaRPr lang="ca-ES" dirty="0"/>
          </a:p>
          <a:p>
            <a:pPr marL="342900" indent="-342900">
              <a:buClr>
                <a:srgbClr val="FF0000"/>
              </a:buClr>
            </a:pPr>
            <a:r>
              <a:rPr lang="ca-ES" b="1" dirty="0"/>
              <a:t>OBSERVACIÓ:</a:t>
            </a:r>
          </a:p>
          <a:p>
            <a:pPr marL="342900" indent="-342900">
              <a:buClr>
                <a:srgbClr val="FF0000"/>
              </a:buClr>
            </a:pPr>
            <a:endParaRPr lang="ca-ES" b="1" dirty="0"/>
          </a:p>
          <a:p>
            <a:pPr marL="342900" indent="-342900">
              <a:buClr>
                <a:srgbClr val="FF0000"/>
              </a:buClr>
              <a:buFontTx/>
              <a:buChar char="•"/>
            </a:pPr>
            <a:r>
              <a:rPr lang="ca-ES" dirty="0"/>
              <a:t>Per tal què la missió, la visió i el sistema d’objectius siguin efectius:</a:t>
            </a:r>
          </a:p>
          <a:p>
            <a:pPr marL="342900" indent="-342900">
              <a:buClr>
                <a:srgbClr val="FF0000"/>
              </a:buClr>
              <a:buFontTx/>
              <a:buChar char="•"/>
            </a:pPr>
            <a:endParaRPr lang="ca-ES" dirty="0"/>
          </a:p>
          <a:p>
            <a:pPr marL="800100" lvl="1" indent="-342900">
              <a:buClr>
                <a:srgbClr val="FF0000"/>
              </a:buClr>
              <a:buFontTx/>
              <a:buChar char="-"/>
            </a:pPr>
            <a:r>
              <a:rPr lang="ca-ES" dirty="0"/>
              <a:t>Han d’implicar a tots els membres de la organització</a:t>
            </a:r>
          </a:p>
          <a:p>
            <a:pPr marL="800100" lvl="1" indent="-342900">
              <a:buClr>
                <a:srgbClr val="FF0000"/>
              </a:buClr>
              <a:buFontTx/>
              <a:buChar char="-"/>
            </a:pPr>
            <a:r>
              <a:rPr lang="ca-ES" dirty="0"/>
              <a:t>Responsabilitat recíproca </a:t>
            </a:r>
            <a:r>
              <a:rPr lang="ca-ES" dirty="0">
                <a:sym typeface="Wingdings" pitchFamily="2" charset="2"/>
              </a:rPr>
              <a:t> guanys i sacrificis compartits</a:t>
            </a:r>
            <a:endParaRPr lang="ca-ES" dirty="0"/>
          </a:p>
          <a:p>
            <a:pPr marL="342900" indent="-342900">
              <a:buClr>
                <a:srgbClr val="FF0000"/>
              </a:buClr>
              <a:buFontTx/>
              <a:buChar char="•"/>
            </a:pPr>
            <a:endParaRPr lang="es-ES" dirty="0"/>
          </a:p>
          <a:p>
            <a:pPr marL="342900" indent="-342900">
              <a:buClr>
                <a:srgbClr val="FF0000"/>
              </a:buClr>
            </a:pPr>
            <a:endParaRPr lang="es-ES" sz="1600" b="1" dirty="0"/>
          </a:p>
          <a:p>
            <a:pPr marL="342900" indent="-342900">
              <a:buClr>
                <a:srgbClr val="FF0000"/>
              </a:buClr>
            </a:pPr>
            <a:endParaRPr lang="es-ES" dirty="0"/>
          </a:p>
          <a:p>
            <a:pPr marL="342900" indent="-342900">
              <a:buClr>
                <a:srgbClr val="FF0000"/>
              </a:buClr>
            </a:pPr>
            <a:endParaRPr lang="es-ES" dirty="0"/>
          </a:p>
          <a:p>
            <a:pPr marL="342900" indent="-342900">
              <a:buClr>
                <a:srgbClr val="FF0000"/>
              </a:buClr>
            </a:pPr>
            <a:endParaRPr lang="ca-ES" dirty="0"/>
          </a:p>
        </p:txBody>
      </p:sp>
      <p:sp>
        <p:nvSpPr>
          <p:cNvPr id="5" name="Contenidor de número de diapositiva 3">
            <a:extLst>
              <a:ext uri="{FF2B5EF4-FFF2-40B4-BE49-F238E27FC236}">
                <a16:creationId xmlns:a16="http://schemas.microsoft.com/office/drawing/2014/main" id="{85FE05EF-5A07-414A-BF6C-8B8C32124F2E}"/>
              </a:ext>
            </a:extLst>
          </p:cNvPr>
          <p:cNvSpPr txBox="1">
            <a:spLocks/>
          </p:cNvSpPr>
          <p:nvPr/>
        </p:nvSpPr>
        <p:spPr>
          <a:xfrm>
            <a:off x="6729412" y="6140306"/>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21</a:t>
            </a:fld>
            <a:endParaRPr lang="ca-ES"/>
          </a:p>
        </p:txBody>
      </p:sp>
    </p:spTree>
    <p:extLst>
      <p:ext uri="{BB962C8B-B14F-4D97-AF65-F5344CB8AC3E}">
        <p14:creationId xmlns:p14="http://schemas.microsoft.com/office/powerpoint/2010/main" val="2736291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979ED62-8245-4511-B9D5-45DA94151F2F}"/>
              </a:ext>
            </a:extLst>
          </p:cNvPr>
          <p:cNvSpPr>
            <a:spLocks noGrp="1"/>
          </p:cNvSpPr>
          <p:nvPr>
            <p:ph type="sldNum" sz="quarter" idx="12"/>
          </p:nvPr>
        </p:nvSpPr>
        <p:spPr/>
        <p:txBody>
          <a:bodyPr/>
          <a:lstStyle/>
          <a:p>
            <a:fld id="{E110BA4A-E194-4E39-B9A4-119CB24B170E}" type="slidenum">
              <a:rPr lang="es-ES" smtClean="0"/>
              <a:pPr/>
              <a:t>22</a:t>
            </a:fld>
            <a:endParaRPr lang="es-ES"/>
          </a:p>
        </p:txBody>
      </p:sp>
      <p:pic>
        <p:nvPicPr>
          <p:cNvPr id="4" name="Imagen 3">
            <a:hlinkClick r:id="rId2"/>
            <a:extLst>
              <a:ext uri="{FF2B5EF4-FFF2-40B4-BE49-F238E27FC236}">
                <a16:creationId xmlns:a16="http://schemas.microsoft.com/office/drawing/2014/main" id="{1EA10495-EB63-4785-98BA-59E19F61539B}"/>
              </a:ext>
            </a:extLst>
          </p:cNvPr>
          <p:cNvPicPr>
            <a:picLocks noChangeAspect="1"/>
          </p:cNvPicPr>
          <p:nvPr/>
        </p:nvPicPr>
        <p:blipFill>
          <a:blip r:embed="rId3"/>
          <a:stretch>
            <a:fillRect/>
          </a:stretch>
        </p:blipFill>
        <p:spPr>
          <a:xfrm>
            <a:off x="490537" y="942975"/>
            <a:ext cx="8162925" cy="4972050"/>
          </a:xfrm>
          <a:prstGeom prst="rect">
            <a:avLst/>
          </a:prstGeom>
        </p:spPr>
      </p:pic>
    </p:spTree>
    <p:extLst>
      <p:ext uri="{BB962C8B-B14F-4D97-AF65-F5344CB8AC3E}">
        <p14:creationId xmlns:p14="http://schemas.microsoft.com/office/powerpoint/2010/main" val="236199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84EAD4C-807E-4342-B388-48C62533587C}"/>
              </a:ext>
            </a:extLst>
          </p:cNvPr>
          <p:cNvSpPr>
            <a:spLocks noGrp="1"/>
          </p:cNvSpPr>
          <p:nvPr>
            <p:ph type="sldNum" sz="quarter" idx="12"/>
          </p:nvPr>
        </p:nvSpPr>
        <p:spPr/>
        <p:txBody>
          <a:bodyPr/>
          <a:lstStyle/>
          <a:p>
            <a:fld id="{E110BA4A-E194-4E39-B9A4-119CB24B170E}" type="slidenum">
              <a:rPr lang="es-ES" smtClean="0"/>
              <a:pPr/>
              <a:t>23</a:t>
            </a:fld>
            <a:endParaRPr lang="es-ES"/>
          </a:p>
        </p:txBody>
      </p:sp>
      <p:sp>
        <p:nvSpPr>
          <p:cNvPr id="9" name="Text Box 4">
            <a:extLst>
              <a:ext uri="{FF2B5EF4-FFF2-40B4-BE49-F238E27FC236}">
                <a16:creationId xmlns:a16="http://schemas.microsoft.com/office/drawing/2014/main" id="{32330B75-A478-4037-BA68-DEC9D7873A36}"/>
              </a:ext>
            </a:extLst>
          </p:cNvPr>
          <p:cNvSpPr txBox="1">
            <a:spLocks noChangeArrowheads="1"/>
          </p:cNvSpPr>
          <p:nvPr/>
        </p:nvSpPr>
        <p:spPr bwMode="auto">
          <a:xfrm>
            <a:off x="755650" y="404664"/>
            <a:ext cx="7632700" cy="830997"/>
          </a:xfrm>
          <a:prstGeom prst="rect">
            <a:avLst/>
          </a:prstGeom>
          <a:noFill/>
          <a:ln w="9525">
            <a:noFill/>
            <a:miter lim="800000"/>
            <a:headEnd/>
            <a:tailEnd/>
          </a:ln>
        </p:spPr>
        <p:txBody>
          <a:bodyPr>
            <a:spAutoFit/>
          </a:bodyPr>
          <a:lstStyle/>
          <a:p>
            <a:endParaRPr lang="es-ES" sz="2400" dirty="0"/>
          </a:p>
          <a:p>
            <a:r>
              <a:rPr lang="es-ES" sz="2400" dirty="0"/>
              <a:t>ELS OBJECTIUS ESTRATÈGICS</a:t>
            </a:r>
          </a:p>
        </p:txBody>
      </p:sp>
      <p:sp>
        <p:nvSpPr>
          <p:cNvPr id="10" name="2 Marcador de contenido">
            <a:extLst>
              <a:ext uri="{FF2B5EF4-FFF2-40B4-BE49-F238E27FC236}">
                <a16:creationId xmlns:a16="http://schemas.microsoft.com/office/drawing/2014/main" id="{1915E8C9-BBFC-4226-93D5-570517C2D8CC}"/>
              </a:ext>
            </a:extLst>
          </p:cNvPr>
          <p:cNvSpPr>
            <a:spLocks/>
          </p:cNvSpPr>
          <p:nvPr/>
        </p:nvSpPr>
        <p:spPr bwMode="auto">
          <a:xfrm>
            <a:off x="539998" y="1556767"/>
            <a:ext cx="8748464" cy="4896544"/>
          </a:xfrm>
          <a:prstGeom prst="rect">
            <a:avLst/>
          </a:prstGeom>
          <a:noFill/>
          <a:ln w="9525">
            <a:noFill/>
            <a:miter lim="800000"/>
            <a:headEnd/>
            <a:tailEnd/>
          </a:ln>
        </p:spPr>
        <p:txBody>
          <a:bodyPr/>
          <a:lstStyle/>
          <a:p>
            <a:pPr marL="571500" indent="-571500">
              <a:lnSpc>
                <a:spcPct val="90000"/>
              </a:lnSpc>
              <a:spcBef>
                <a:spcPct val="20000"/>
              </a:spcBef>
              <a:buClr>
                <a:schemeClr val="accent2"/>
              </a:buClr>
            </a:pPr>
            <a:endParaRPr lang="ca-ES" sz="1700" dirty="0">
              <a:sym typeface="Wingdings" pitchFamily="2" charset="2"/>
            </a:endParaRPr>
          </a:p>
          <a:p>
            <a:pPr marL="571500" indent="-571500" algn="ctr">
              <a:lnSpc>
                <a:spcPct val="90000"/>
              </a:lnSpc>
              <a:spcBef>
                <a:spcPct val="20000"/>
              </a:spcBef>
              <a:buClr>
                <a:schemeClr val="accent2"/>
              </a:buClr>
            </a:pPr>
            <a:r>
              <a:rPr lang="ca-ES" sz="1600" dirty="0">
                <a:sym typeface="Wingdings" pitchFamily="2" charset="2"/>
              </a:rPr>
              <a:t>Desfàs entre el futur desitjat i la realitat actual  desagregar</a:t>
            </a:r>
          </a:p>
          <a:p>
            <a:pPr marL="571500" indent="-571500" algn="ctr">
              <a:lnSpc>
                <a:spcPct val="90000"/>
              </a:lnSpc>
              <a:spcBef>
                <a:spcPct val="20000"/>
              </a:spcBef>
              <a:buClr>
                <a:schemeClr val="accent2"/>
              </a:buClr>
            </a:pPr>
            <a:r>
              <a:rPr lang="ca-ES" sz="1600" dirty="0">
                <a:sym typeface="Wingdings" pitchFamily="2" charset="2"/>
              </a:rPr>
              <a:t>visió en objectius estratègics o reptes empresarials</a:t>
            </a:r>
          </a:p>
          <a:p>
            <a:pPr marL="571500" indent="-571500">
              <a:lnSpc>
                <a:spcPct val="90000"/>
              </a:lnSpc>
              <a:spcBef>
                <a:spcPct val="20000"/>
              </a:spcBef>
              <a:buClr>
                <a:schemeClr val="accent2"/>
              </a:buClr>
            </a:pPr>
            <a:endParaRPr lang="ca-ES" sz="1500" dirty="0">
              <a:sym typeface="Wingdings" pitchFamily="2" charset="2"/>
            </a:endParaRPr>
          </a:p>
          <a:p>
            <a:pPr marL="571500" indent="-571500">
              <a:lnSpc>
                <a:spcPct val="90000"/>
              </a:lnSpc>
              <a:spcBef>
                <a:spcPct val="20000"/>
              </a:spcBef>
              <a:buClr>
                <a:schemeClr val="accent2"/>
              </a:buClr>
            </a:pPr>
            <a:r>
              <a:rPr lang="ca-ES" sz="1700" b="1" dirty="0">
                <a:sym typeface="Wingdings" pitchFamily="2" charset="2"/>
              </a:rPr>
              <a:t>PREGUNTA: </a:t>
            </a:r>
            <a:r>
              <a:rPr lang="ca-ES" sz="1700" dirty="0">
                <a:sym typeface="Wingdings" pitchFamily="2" charset="2"/>
              </a:rPr>
              <a:t>Cóm arribarem a ser el que volem ser?</a:t>
            </a:r>
            <a:endParaRPr lang="ca-ES" sz="1700" b="1" dirty="0">
              <a:sym typeface="Wingdings" pitchFamily="2" charset="2"/>
            </a:endParaRPr>
          </a:p>
          <a:p>
            <a:pPr marL="571500" indent="-571500">
              <a:lnSpc>
                <a:spcPct val="90000"/>
              </a:lnSpc>
              <a:spcBef>
                <a:spcPct val="20000"/>
              </a:spcBef>
              <a:buClr>
                <a:schemeClr val="accent2"/>
              </a:buClr>
            </a:pPr>
            <a:endParaRPr lang="ca-ES" sz="1700" b="1" dirty="0"/>
          </a:p>
          <a:p>
            <a:pPr marL="571500" indent="-571500">
              <a:lnSpc>
                <a:spcPct val="90000"/>
              </a:lnSpc>
              <a:spcBef>
                <a:spcPct val="20000"/>
              </a:spcBef>
              <a:buClr>
                <a:schemeClr val="accent2"/>
              </a:buClr>
            </a:pPr>
            <a:r>
              <a:rPr lang="ca-ES" sz="1700" b="1" dirty="0"/>
              <a:t>Criteris per un sistema d’objectius adequat:</a:t>
            </a:r>
          </a:p>
          <a:p>
            <a:pPr marL="571500" indent="-571500">
              <a:lnSpc>
                <a:spcPct val="90000"/>
              </a:lnSpc>
              <a:spcBef>
                <a:spcPct val="20000"/>
              </a:spcBef>
              <a:buClr>
                <a:schemeClr val="accent2"/>
              </a:buClr>
            </a:pPr>
            <a:endParaRPr lang="ca-ES" sz="1700" b="1" dirty="0"/>
          </a:p>
          <a:p>
            <a:pPr marL="571500" indent="-571500">
              <a:lnSpc>
                <a:spcPct val="90000"/>
              </a:lnSpc>
              <a:spcBef>
                <a:spcPct val="20000"/>
              </a:spcBef>
              <a:buClr>
                <a:schemeClr val="accent2"/>
              </a:buClr>
              <a:buFontTx/>
              <a:buChar char="•"/>
            </a:pPr>
            <a:r>
              <a:rPr lang="ca-ES" sz="1700" dirty="0"/>
              <a:t>Mesurables per comprovar el seu compliment. (UNITAT DE MESURA I TEMPORALITZACIÓ)</a:t>
            </a:r>
          </a:p>
          <a:p>
            <a:pPr marL="571500" indent="-571500">
              <a:lnSpc>
                <a:spcPct val="90000"/>
              </a:lnSpc>
              <a:spcBef>
                <a:spcPct val="20000"/>
              </a:spcBef>
              <a:buClr>
                <a:schemeClr val="accent2"/>
              </a:buClr>
              <a:buFontTx/>
              <a:buChar char="•"/>
            </a:pPr>
            <a:r>
              <a:rPr lang="ca-ES" sz="1700" dirty="0"/>
              <a:t>Específics, que posin de manifest clarament el que es vol aconseguir.</a:t>
            </a:r>
          </a:p>
          <a:p>
            <a:pPr marL="571500" indent="-571500">
              <a:lnSpc>
                <a:spcPct val="90000"/>
              </a:lnSpc>
              <a:spcBef>
                <a:spcPct val="20000"/>
              </a:spcBef>
              <a:buClr>
                <a:schemeClr val="accent2"/>
              </a:buClr>
              <a:buFontTx/>
              <a:buChar char="•"/>
            </a:pPr>
            <a:r>
              <a:rPr lang="ca-ES" sz="1700" dirty="0"/>
              <a:t>Adequats amb la missió i la visió.</a:t>
            </a:r>
          </a:p>
          <a:p>
            <a:pPr marL="571500" indent="-571500">
              <a:lnSpc>
                <a:spcPct val="90000"/>
              </a:lnSpc>
              <a:spcBef>
                <a:spcPct val="20000"/>
              </a:spcBef>
              <a:buClr>
                <a:schemeClr val="accent2"/>
              </a:buClr>
              <a:buFontTx/>
              <a:buChar char="•"/>
            </a:pPr>
            <a:r>
              <a:rPr lang="ca-ES" sz="1700" dirty="0"/>
              <a:t>Successius: evitar sobrecàrrega de reptes.</a:t>
            </a:r>
          </a:p>
          <a:p>
            <a:pPr marL="571500" indent="-571500">
              <a:lnSpc>
                <a:spcPct val="90000"/>
              </a:lnSpc>
              <a:spcBef>
                <a:spcPct val="20000"/>
              </a:spcBef>
              <a:buClr>
                <a:schemeClr val="accent2"/>
              </a:buClr>
              <a:buFontTx/>
              <a:buChar char="•"/>
            </a:pPr>
            <a:r>
              <a:rPr lang="ca-ES" sz="1700" dirty="0"/>
              <a:t>Realistes o factibles d’obtenir donades les condicions de l’entorn i les capacitats.</a:t>
            </a:r>
          </a:p>
          <a:p>
            <a:pPr marL="571500" indent="-571500">
              <a:lnSpc>
                <a:spcPct val="90000"/>
              </a:lnSpc>
              <a:spcBef>
                <a:spcPct val="20000"/>
              </a:spcBef>
              <a:buClr>
                <a:schemeClr val="accent2"/>
              </a:buClr>
              <a:buFontTx/>
              <a:buChar char="•"/>
            </a:pPr>
            <a:r>
              <a:rPr lang="ca-ES" sz="1700" dirty="0"/>
              <a:t>Desafiants o capaços de crear sensació d’urgència que mobilitzi l’organització</a:t>
            </a:r>
          </a:p>
          <a:p>
            <a:pPr marL="571500" indent="-571500">
              <a:lnSpc>
                <a:spcPct val="90000"/>
              </a:lnSpc>
              <a:spcBef>
                <a:spcPct val="20000"/>
              </a:spcBef>
              <a:buClr>
                <a:schemeClr val="accent2"/>
              </a:buClr>
              <a:buFontTx/>
              <a:buChar char="•"/>
            </a:pPr>
            <a:r>
              <a:rPr lang="ca-ES" sz="1700" dirty="0"/>
              <a:t>Fixats en el temps o en un termini temporal per la seva obtenció.</a:t>
            </a:r>
          </a:p>
          <a:p>
            <a:pPr marL="571500" indent="-571500">
              <a:lnSpc>
                <a:spcPct val="90000"/>
              </a:lnSpc>
              <a:spcBef>
                <a:spcPct val="20000"/>
              </a:spcBef>
              <a:buClr>
                <a:schemeClr val="accent2"/>
              </a:buClr>
              <a:buFontTx/>
              <a:buChar char="•"/>
            </a:pPr>
            <a:endParaRPr lang="ca-ES" sz="1700" dirty="0"/>
          </a:p>
        </p:txBody>
      </p:sp>
      <p:sp>
        <p:nvSpPr>
          <p:cNvPr id="12" name="Contenidor de número de diapositiva 4">
            <a:extLst>
              <a:ext uri="{FF2B5EF4-FFF2-40B4-BE49-F238E27FC236}">
                <a16:creationId xmlns:a16="http://schemas.microsoft.com/office/drawing/2014/main" id="{2B79C93B-A76B-4F36-9C7B-28AC72C5A5F6}"/>
              </a:ext>
            </a:extLst>
          </p:cNvPr>
          <p:cNvSpPr txBox="1">
            <a:spLocks/>
          </p:cNvSpPr>
          <p:nvPr/>
        </p:nvSpPr>
        <p:spPr>
          <a:xfrm>
            <a:off x="6602412" y="6140306"/>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23</a:t>
            </a:fld>
            <a:endParaRPr lang="ca-ES"/>
          </a:p>
        </p:txBody>
      </p:sp>
    </p:spTree>
    <p:extLst>
      <p:ext uri="{BB962C8B-B14F-4D97-AF65-F5344CB8AC3E}">
        <p14:creationId xmlns:p14="http://schemas.microsoft.com/office/powerpoint/2010/main" val="353602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48E3B22-52A4-4373-922B-52EC05398543}"/>
              </a:ext>
            </a:extLst>
          </p:cNvPr>
          <p:cNvSpPr>
            <a:spLocks noGrp="1"/>
          </p:cNvSpPr>
          <p:nvPr>
            <p:ph type="sldNum" sz="quarter" idx="12"/>
          </p:nvPr>
        </p:nvSpPr>
        <p:spPr/>
        <p:txBody>
          <a:bodyPr/>
          <a:lstStyle/>
          <a:p>
            <a:fld id="{E110BA4A-E194-4E39-B9A4-119CB24B170E}" type="slidenum">
              <a:rPr lang="es-ES" smtClean="0"/>
              <a:pPr/>
              <a:t>24</a:t>
            </a:fld>
            <a:endParaRPr lang="es-ES"/>
          </a:p>
        </p:txBody>
      </p:sp>
      <p:sp>
        <p:nvSpPr>
          <p:cNvPr id="5" name="Text Box 4">
            <a:extLst>
              <a:ext uri="{FF2B5EF4-FFF2-40B4-BE49-F238E27FC236}">
                <a16:creationId xmlns:a16="http://schemas.microsoft.com/office/drawing/2014/main" id="{310A3DD7-991B-416B-BAB2-A9D982D42411}"/>
              </a:ext>
            </a:extLst>
          </p:cNvPr>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endParaRPr lang="es-ES" sz="2400" dirty="0"/>
          </a:p>
          <a:p>
            <a:r>
              <a:rPr lang="es-ES" sz="2400" dirty="0"/>
              <a:t>TIPUS D’OBJECTIUS ESTRATÈGICS</a:t>
            </a:r>
          </a:p>
        </p:txBody>
      </p:sp>
      <p:sp>
        <p:nvSpPr>
          <p:cNvPr id="6" name="Rectangle 10">
            <a:extLst>
              <a:ext uri="{FF2B5EF4-FFF2-40B4-BE49-F238E27FC236}">
                <a16:creationId xmlns:a16="http://schemas.microsoft.com/office/drawing/2014/main" id="{F826E807-726D-4133-939D-FD82CB59298E}"/>
              </a:ext>
            </a:extLst>
          </p:cNvPr>
          <p:cNvSpPr>
            <a:spLocks noChangeArrowheads="1"/>
          </p:cNvSpPr>
          <p:nvPr/>
        </p:nvSpPr>
        <p:spPr bwMode="auto">
          <a:xfrm>
            <a:off x="5508625" y="3141663"/>
            <a:ext cx="1225550" cy="649287"/>
          </a:xfrm>
          <a:prstGeom prst="rect">
            <a:avLst/>
          </a:prstGeom>
          <a:solidFill>
            <a:schemeClr val="bg2"/>
          </a:solidFill>
          <a:ln w="9525">
            <a:solidFill>
              <a:schemeClr val="tx1"/>
            </a:solidFill>
            <a:miter lim="800000"/>
            <a:headEnd/>
            <a:tailEnd/>
          </a:ln>
        </p:spPr>
        <p:txBody>
          <a:bodyPr wrap="none" anchor="ctr"/>
          <a:lstStyle/>
          <a:p>
            <a:pPr algn="ctr"/>
            <a:r>
              <a:rPr lang="ca-ES" sz="1400"/>
              <a:t>Abast</a:t>
            </a:r>
          </a:p>
        </p:txBody>
      </p:sp>
      <p:sp>
        <p:nvSpPr>
          <p:cNvPr id="7" name="Line 22">
            <a:extLst>
              <a:ext uri="{FF2B5EF4-FFF2-40B4-BE49-F238E27FC236}">
                <a16:creationId xmlns:a16="http://schemas.microsoft.com/office/drawing/2014/main" id="{48DD8748-ADE5-4E5F-815F-1109683C1D60}"/>
              </a:ext>
            </a:extLst>
          </p:cNvPr>
          <p:cNvSpPr>
            <a:spLocks noChangeShapeType="1"/>
          </p:cNvSpPr>
          <p:nvPr/>
        </p:nvSpPr>
        <p:spPr bwMode="auto">
          <a:xfrm>
            <a:off x="6084888" y="2781300"/>
            <a:ext cx="0" cy="360363"/>
          </a:xfrm>
          <a:prstGeom prst="line">
            <a:avLst/>
          </a:prstGeom>
          <a:noFill/>
          <a:ln w="9525">
            <a:solidFill>
              <a:schemeClr val="tx1"/>
            </a:solidFill>
            <a:round/>
            <a:headEnd/>
            <a:tailEnd type="triangle" w="med" len="med"/>
          </a:ln>
        </p:spPr>
        <p:txBody>
          <a:bodyPr/>
          <a:lstStyle/>
          <a:p>
            <a:endParaRPr lang="en-US"/>
          </a:p>
        </p:txBody>
      </p:sp>
      <p:sp>
        <p:nvSpPr>
          <p:cNvPr id="8" name="Rectangle 5">
            <a:extLst>
              <a:ext uri="{FF2B5EF4-FFF2-40B4-BE49-F238E27FC236}">
                <a16:creationId xmlns:a16="http://schemas.microsoft.com/office/drawing/2014/main" id="{1A4EE37D-4F64-4A33-ABF5-480522B923AE}"/>
              </a:ext>
            </a:extLst>
          </p:cNvPr>
          <p:cNvSpPr>
            <a:spLocks noChangeArrowheads="1"/>
          </p:cNvSpPr>
          <p:nvPr/>
        </p:nvSpPr>
        <p:spPr bwMode="auto">
          <a:xfrm>
            <a:off x="2916238" y="2133600"/>
            <a:ext cx="3311525" cy="431800"/>
          </a:xfrm>
          <a:prstGeom prst="rect">
            <a:avLst/>
          </a:prstGeom>
          <a:solidFill>
            <a:schemeClr val="bg2"/>
          </a:solidFill>
          <a:ln w="12700">
            <a:solidFill>
              <a:schemeClr val="tx1"/>
            </a:solidFill>
            <a:miter lim="800000"/>
            <a:headEnd/>
            <a:tailEnd/>
          </a:ln>
        </p:spPr>
        <p:txBody>
          <a:bodyPr wrap="none" anchor="ctr"/>
          <a:lstStyle/>
          <a:p>
            <a:pPr algn="ctr"/>
            <a:r>
              <a:rPr lang="es-ES" sz="1600" b="1" dirty="0"/>
              <a:t>OBJECTIUS</a:t>
            </a:r>
            <a:endParaRPr lang="ca-ES" sz="1600" b="1" dirty="0"/>
          </a:p>
        </p:txBody>
      </p:sp>
      <p:sp>
        <p:nvSpPr>
          <p:cNvPr id="9" name="Rectangle 7">
            <a:extLst>
              <a:ext uri="{FF2B5EF4-FFF2-40B4-BE49-F238E27FC236}">
                <a16:creationId xmlns:a16="http://schemas.microsoft.com/office/drawing/2014/main" id="{F789E5B1-0991-491F-852D-9B6F9A78F39C}"/>
              </a:ext>
            </a:extLst>
          </p:cNvPr>
          <p:cNvSpPr>
            <a:spLocks noChangeArrowheads="1"/>
          </p:cNvSpPr>
          <p:nvPr/>
        </p:nvSpPr>
        <p:spPr bwMode="auto">
          <a:xfrm>
            <a:off x="2413000" y="3141663"/>
            <a:ext cx="1225550" cy="649287"/>
          </a:xfrm>
          <a:prstGeom prst="rect">
            <a:avLst/>
          </a:prstGeom>
          <a:solidFill>
            <a:schemeClr val="bg2"/>
          </a:solidFill>
          <a:ln w="9525">
            <a:solidFill>
              <a:schemeClr val="tx1"/>
            </a:solidFill>
            <a:miter lim="800000"/>
            <a:headEnd/>
            <a:tailEnd/>
          </a:ln>
        </p:spPr>
        <p:txBody>
          <a:bodyPr wrap="none" anchor="ctr"/>
          <a:lstStyle/>
          <a:p>
            <a:pPr algn="ctr"/>
            <a:r>
              <a:rPr lang="es-ES" sz="1400"/>
              <a:t>Horitzò </a:t>
            </a:r>
          </a:p>
          <a:p>
            <a:pPr algn="ctr"/>
            <a:r>
              <a:rPr lang="es-ES" sz="1400"/>
              <a:t>temporal</a:t>
            </a:r>
            <a:endParaRPr lang="ca-ES" sz="1400"/>
          </a:p>
        </p:txBody>
      </p:sp>
      <p:sp>
        <p:nvSpPr>
          <p:cNvPr id="10" name="Rectangle 8">
            <a:extLst>
              <a:ext uri="{FF2B5EF4-FFF2-40B4-BE49-F238E27FC236}">
                <a16:creationId xmlns:a16="http://schemas.microsoft.com/office/drawing/2014/main" id="{633FAC27-45E3-426F-85A1-AF257786B703}"/>
              </a:ext>
            </a:extLst>
          </p:cNvPr>
          <p:cNvSpPr>
            <a:spLocks noChangeArrowheads="1"/>
          </p:cNvSpPr>
          <p:nvPr/>
        </p:nvSpPr>
        <p:spPr bwMode="auto">
          <a:xfrm>
            <a:off x="900113" y="3141663"/>
            <a:ext cx="1225550" cy="649287"/>
          </a:xfrm>
          <a:prstGeom prst="rect">
            <a:avLst/>
          </a:prstGeom>
          <a:solidFill>
            <a:schemeClr val="bg2"/>
          </a:solidFill>
          <a:ln w="9525">
            <a:solidFill>
              <a:schemeClr val="tx1"/>
            </a:solidFill>
            <a:miter lim="800000"/>
            <a:headEnd/>
            <a:tailEnd/>
          </a:ln>
        </p:spPr>
        <p:txBody>
          <a:bodyPr wrap="none" anchor="ctr"/>
          <a:lstStyle/>
          <a:p>
            <a:pPr algn="ctr"/>
            <a:r>
              <a:rPr lang="es-ES" sz="1400"/>
              <a:t>Naturalesa</a:t>
            </a:r>
            <a:endParaRPr lang="ca-ES" sz="1400"/>
          </a:p>
        </p:txBody>
      </p:sp>
      <p:sp>
        <p:nvSpPr>
          <p:cNvPr id="11" name="Rectangle 9">
            <a:extLst>
              <a:ext uri="{FF2B5EF4-FFF2-40B4-BE49-F238E27FC236}">
                <a16:creationId xmlns:a16="http://schemas.microsoft.com/office/drawing/2014/main" id="{89315FB9-D880-4512-AD14-469883CE30D3}"/>
              </a:ext>
            </a:extLst>
          </p:cNvPr>
          <p:cNvSpPr>
            <a:spLocks noChangeArrowheads="1"/>
          </p:cNvSpPr>
          <p:nvPr/>
        </p:nvSpPr>
        <p:spPr bwMode="auto">
          <a:xfrm>
            <a:off x="3924300" y="3141663"/>
            <a:ext cx="1225550" cy="649287"/>
          </a:xfrm>
          <a:prstGeom prst="rect">
            <a:avLst/>
          </a:prstGeom>
          <a:solidFill>
            <a:schemeClr val="bg2"/>
          </a:solidFill>
          <a:ln w="9525">
            <a:solidFill>
              <a:schemeClr val="tx1"/>
            </a:solidFill>
            <a:miter lim="800000"/>
            <a:headEnd/>
            <a:tailEnd/>
          </a:ln>
        </p:spPr>
        <p:txBody>
          <a:bodyPr wrap="none" anchor="ctr"/>
          <a:lstStyle/>
          <a:p>
            <a:pPr algn="ctr"/>
            <a:r>
              <a:rPr lang="es-ES" sz="1400"/>
              <a:t>Grau de </a:t>
            </a:r>
          </a:p>
          <a:p>
            <a:pPr algn="ctr"/>
            <a:r>
              <a:rPr lang="es-ES" sz="1400"/>
              <a:t>concreció</a:t>
            </a:r>
            <a:endParaRPr lang="ca-ES" sz="1400"/>
          </a:p>
        </p:txBody>
      </p:sp>
      <p:sp>
        <p:nvSpPr>
          <p:cNvPr id="12" name="Rectangle 11">
            <a:extLst>
              <a:ext uri="{FF2B5EF4-FFF2-40B4-BE49-F238E27FC236}">
                <a16:creationId xmlns:a16="http://schemas.microsoft.com/office/drawing/2014/main" id="{AFA37E7C-2DA3-447C-BA31-8D0319E84DDC}"/>
              </a:ext>
            </a:extLst>
          </p:cNvPr>
          <p:cNvSpPr>
            <a:spLocks noChangeArrowheads="1"/>
          </p:cNvSpPr>
          <p:nvPr/>
        </p:nvSpPr>
        <p:spPr bwMode="auto">
          <a:xfrm>
            <a:off x="6948488" y="3141663"/>
            <a:ext cx="1225550" cy="649287"/>
          </a:xfrm>
          <a:prstGeom prst="rect">
            <a:avLst/>
          </a:prstGeom>
          <a:solidFill>
            <a:schemeClr val="bg2"/>
          </a:solidFill>
          <a:ln w="9525">
            <a:solidFill>
              <a:schemeClr val="tx1"/>
            </a:solidFill>
            <a:miter lim="800000"/>
            <a:headEnd/>
            <a:tailEnd/>
          </a:ln>
        </p:spPr>
        <p:txBody>
          <a:bodyPr wrap="none" anchor="ctr"/>
          <a:lstStyle/>
          <a:p>
            <a:pPr algn="ctr"/>
            <a:r>
              <a:rPr lang="ca-ES" sz="1400" dirty="0"/>
              <a:t>Nivell </a:t>
            </a:r>
          </a:p>
          <a:p>
            <a:pPr algn="ctr"/>
            <a:r>
              <a:rPr lang="ca-ES" sz="1400" dirty="0"/>
              <a:t>estratègic</a:t>
            </a:r>
          </a:p>
        </p:txBody>
      </p:sp>
      <p:sp>
        <p:nvSpPr>
          <p:cNvPr id="13" name="Line 13">
            <a:extLst>
              <a:ext uri="{FF2B5EF4-FFF2-40B4-BE49-F238E27FC236}">
                <a16:creationId xmlns:a16="http://schemas.microsoft.com/office/drawing/2014/main" id="{10C676BE-0957-44DD-B553-8A9EE52FE026}"/>
              </a:ext>
            </a:extLst>
          </p:cNvPr>
          <p:cNvSpPr>
            <a:spLocks noChangeShapeType="1"/>
          </p:cNvSpPr>
          <p:nvPr/>
        </p:nvSpPr>
        <p:spPr bwMode="auto">
          <a:xfrm>
            <a:off x="1547813" y="2781300"/>
            <a:ext cx="5905500" cy="0"/>
          </a:xfrm>
          <a:prstGeom prst="line">
            <a:avLst/>
          </a:prstGeom>
          <a:noFill/>
          <a:ln w="9525">
            <a:solidFill>
              <a:schemeClr val="tx1"/>
            </a:solidFill>
            <a:round/>
            <a:headEnd/>
            <a:tailEnd/>
          </a:ln>
        </p:spPr>
        <p:txBody>
          <a:bodyPr/>
          <a:lstStyle/>
          <a:p>
            <a:endParaRPr lang="en-US"/>
          </a:p>
        </p:txBody>
      </p:sp>
      <p:sp>
        <p:nvSpPr>
          <p:cNvPr id="14" name="Line 17">
            <a:extLst>
              <a:ext uri="{FF2B5EF4-FFF2-40B4-BE49-F238E27FC236}">
                <a16:creationId xmlns:a16="http://schemas.microsoft.com/office/drawing/2014/main" id="{4ADEF116-E7F7-40DF-9D89-A78BBA33B3C4}"/>
              </a:ext>
            </a:extLst>
          </p:cNvPr>
          <p:cNvSpPr>
            <a:spLocks noChangeShapeType="1"/>
          </p:cNvSpPr>
          <p:nvPr/>
        </p:nvSpPr>
        <p:spPr bwMode="auto">
          <a:xfrm>
            <a:off x="1547813" y="3789363"/>
            <a:ext cx="0" cy="504825"/>
          </a:xfrm>
          <a:prstGeom prst="line">
            <a:avLst/>
          </a:prstGeom>
          <a:noFill/>
          <a:ln w="9525">
            <a:solidFill>
              <a:schemeClr val="tx1"/>
            </a:solidFill>
            <a:round/>
            <a:headEnd/>
            <a:tailEnd type="triangle" w="med" len="med"/>
          </a:ln>
        </p:spPr>
        <p:txBody>
          <a:bodyPr/>
          <a:lstStyle/>
          <a:p>
            <a:endParaRPr lang="en-US"/>
          </a:p>
        </p:txBody>
      </p:sp>
      <p:sp>
        <p:nvSpPr>
          <p:cNvPr id="15" name="Rectangle 18">
            <a:extLst>
              <a:ext uri="{FF2B5EF4-FFF2-40B4-BE49-F238E27FC236}">
                <a16:creationId xmlns:a16="http://schemas.microsoft.com/office/drawing/2014/main" id="{E91D91C7-BBCF-4EE5-88D9-346F5BE8BE32}"/>
              </a:ext>
            </a:extLst>
          </p:cNvPr>
          <p:cNvSpPr>
            <a:spLocks noChangeArrowheads="1"/>
          </p:cNvSpPr>
          <p:nvPr/>
        </p:nvSpPr>
        <p:spPr bwMode="auto">
          <a:xfrm>
            <a:off x="900113" y="4294188"/>
            <a:ext cx="1296987" cy="792162"/>
          </a:xfrm>
          <a:prstGeom prst="rect">
            <a:avLst/>
          </a:prstGeom>
          <a:solidFill>
            <a:schemeClr val="bg2"/>
          </a:solidFill>
          <a:ln w="9525">
            <a:solidFill>
              <a:schemeClr val="tx1"/>
            </a:solidFill>
            <a:miter lim="800000"/>
            <a:headEnd/>
            <a:tailEnd/>
          </a:ln>
        </p:spPr>
        <p:txBody>
          <a:bodyPr wrap="none" anchor="ctr"/>
          <a:lstStyle/>
          <a:p>
            <a:pPr algn="ctr"/>
            <a:endParaRPr lang="es-ES" sz="1400"/>
          </a:p>
          <a:p>
            <a:pPr algn="ctr"/>
            <a:r>
              <a:rPr lang="es-ES" sz="1400"/>
              <a:t>Financers</a:t>
            </a:r>
          </a:p>
          <a:p>
            <a:pPr algn="ctr"/>
            <a:endParaRPr lang="es-ES" sz="1400"/>
          </a:p>
          <a:p>
            <a:pPr algn="ctr"/>
            <a:r>
              <a:rPr lang="es-ES" sz="1400"/>
              <a:t>Estratègics</a:t>
            </a:r>
          </a:p>
          <a:p>
            <a:pPr algn="ctr"/>
            <a:endParaRPr lang="ca-ES" sz="1400"/>
          </a:p>
        </p:txBody>
      </p:sp>
      <p:sp>
        <p:nvSpPr>
          <p:cNvPr id="16" name="Line 19">
            <a:extLst>
              <a:ext uri="{FF2B5EF4-FFF2-40B4-BE49-F238E27FC236}">
                <a16:creationId xmlns:a16="http://schemas.microsoft.com/office/drawing/2014/main" id="{E97A2B35-4AC2-4E37-81E0-2F350C1A8D87}"/>
              </a:ext>
            </a:extLst>
          </p:cNvPr>
          <p:cNvSpPr>
            <a:spLocks noChangeShapeType="1"/>
          </p:cNvSpPr>
          <p:nvPr/>
        </p:nvSpPr>
        <p:spPr bwMode="auto">
          <a:xfrm>
            <a:off x="4500563" y="2565400"/>
            <a:ext cx="0" cy="576263"/>
          </a:xfrm>
          <a:prstGeom prst="line">
            <a:avLst/>
          </a:prstGeom>
          <a:noFill/>
          <a:ln w="9525">
            <a:solidFill>
              <a:schemeClr val="tx1"/>
            </a:solidFill>
            <a:round/>
            <a:headEnd/>
            <a:tailEnd type="triangle" w="med" len="med"/>
          </a:ln>
        </p:spPr>
        <p:txBody>
          <a:bodyPr/>
          <a:lstStyle/>
          <a:p>
            <a:endParaRPr lang="en-US"/>
          </a:p>
        </p:txBody>
      </p:sp>
      <p:sp>
        <p:nvSpPr>
          <p:cNvPr id="17" name="Line 20">
            <a:extLst>
              <a:ext uri="{FF2B5EF4-FFF2-40B4-BE49-F238E27FC236}">
                <a16:creationId xmlns:a16="http://schemas.microsoft.com/office/drawing/2014/main" id="{0C6D1231-A280-49D7-B880-E00B792402B1}"/>
              </a:ext>
            </a:extLst>
          </p:cNvPr>
          <p:cNvSpPr>
            <a:spLocks noChangeShapeType="1"/>
          </p:cNvSpPr>
          <p:nvPr/>
        </p:nvSpPr>
        <p:spPr bwMode="auto">
          <a:xfrm>
            <a:off x="3060700" y="2781300"/>
            <a:ext cx="0" cy="360363"/>
          </a:xfrm>
          <a:prstGeom prst="line">
            <a:avLst/>
          </a:prstGeom>
          <a:noFill/>
          <a:ln w="9525">
            <a:solidFill>
              <a:schemeClr val="tx1"/>
            </a:solidFill>
            <a:round/>
            <a:headEnd/>
            <a:tailEnd type="triangle" w="med" len="med"/>
          </a:ln>
        </p:spPr>
        <p:txBody>
          <a:bodyPr/>
          <a:lstStyle/>
          <a:p>
            <a:endParaRPr lang="en-US"/>
          </a:p>
        </p:txBody>
      </p:sp>
      <p:sp>
        <p:nvSpPr>
          <p:cNvPr id="18" name="Line 21">
            <a:extLst>
              <a:ext uri="{FF2B5EF4-FFF2-40B4-BE49-F238E27FC236}">
                <a16:creationId xmlns:a16="http://schemas.microsoft.com/office/drawing/2014/main" id="{26DB5BB0-234A-4E5F-A211-E5927B64DAC7}"/>
              </a:ext>
            </a:extLst>
          </p:cNvPr>
          <p:cNvSpPr>
            <a:spLocks noChangeShapeType="1"/>
          </p:cNvSpPr>
          <p:nvPr/>
        </p:nvSpPr>
        <p:spPr bwMode="auto">
          <a:xfrm>
            <a:off x="1547813" y="2781300"/>
            <a:ext cx="0" cy="360363"/>
          </a:xfrm>
          <a:prstGeom prst="line">
            <a:avLst/>
          </a:prstGeom>
          <a:noFill/>
          <a:ln w="9525">
            <a:solidFill>
              <a:schemeClr val="tx1"/>
            </a:solidFill>
            <a:round/>
            <a:headEnd/>
            <a:tailEnd type="triangle" w="med" len="med"/>
          </a:ln>
        </p:spPr>
        <p:txBody>
          <a:bodyPr/>
          <a:lstStyle/>
          <a:p>
            <a:endParaRPr lang="en-US"/>
          </a:p>
        </p:txBody>
      </p:sp>
      <p:sp>
        <p:nvSpPr>
          <p:cNvPr id="19" name="Line 23">
            <a:extLst>
              <a:ext uri="{FF2B5EF4-FFF2-40B4-BE49-F238E27FC236}">
                <a16:creationId xmlns:a16="http://schemas.microsoft.com/office/drawing/2014/main" id="{41065E3A-C789-4A96-B209-E05436F08F6C}"/>
              </a:ext>
            </a:extLst>
          </p:cNvPr>
          <p:cNvSpPr>
            <a:spLocks noChangeShapeType="1"/>
          </p:cNvSpPr>
          <p:nvPr/>
        </p:nvSpPr>
        <p:spPr bwMode="auto">
          <a:xfrm>
            <a:off x="7453313" y="2781300"/>
            <a:ext cx="0" cy="360363"/>
          </a:xfrm>
          <a:prstGeom prst="line">
            <a:avLst/>
          </a:prstGeom>
          <a:noFill/>
          <a:ln w="9525">
            <a:solidFill>
              <a:schemeClr val="tx1"/>
            </a:solidFill>
            <a:round/>
            <a:headEnd/>
            <a:tailEnd type="triangle" w="med" len="med"/>
          </a:ln>
        </p:spPr>
        <p:txBody>
          <a:bodyPr/>
          <a:lstStyle/>
          <a:p>
            <a:endParaRPr lang="en-US"/>
          </a:p>
        </p:txBody>
      </p:sp>
      <p:sp>
        <p:nvSpPr>
          <p:cNvPr id="20" name="Rectangle 24">
            <a:extLst>
              <a:ext uri="{FF2B5EF4-FFF2-40B4-BE49-F238E27FC236}">
                <a16:creationId xmlns:a16="http://schemas.microsoft.com/office/drawing/2014/main" id="{7BCAAB1D-B2BB-41F7-BD2A-56493BBB8C80}"/>
              </a:ext>
            </a:extLst>
          </p:cNvPr>
          <p:cNvSpPr>
            <a:spLocks noChangeArrowheads="1"/>
          </p:cNvSpPr>
          <p:nvPr/>
        </p:nvSpPr>
        <p:spPr bwMode="auto">
          <a:xfrm>
            <a:off x="2339975" y="4294188"/>
            <a:ext cx="1296988" cy="792162"/>
          </a:xfrm>
          <a:prstGeom prst="rect">
            <a:avLst/>
          </a:prstGeom>
          <a:solidFill>
            <a:schemeClr val="bg2"/>
          </a:solidFill>
          <a:ln w="9525">
            <a:solidFill>
              <a:schemeClr val="tx1"/>
            </a:solidFill>
            <a:miter lim="800000"/>
            <a:headEnd/>
            <a:tailEnd/>
          </a:ln>
        </p:spPr>
        <p:txBody>
          <a:bodyPr wrap="none" anchor="ctr"/>
          <a:lstStyle/>
          <a:p>
            <a:pPr algn="ctr"/>
            <a:endParaRPr lang="es-ES" sz="1400" dirty="0"/>
          </a:p>
          <a:p>
            <a:pPr algn="ctr"/>
            <a:r>
              <a:rPr lang="ca-ES" sz="1400" dirty="0"/>
              <a:t>Curt termini</a:t>
            </a:r>
          </a:p>
          <a:p>
            <a:pPr algn="ctr"/>
            <a:endParaRPr lang="ca-ES" sz="1400" dirty="0"/>
          </a:p>
          <a:p>
            <a:pPr algn="ctr"/>
            <a:r>
              <a:rPr lang="ca-ES" sz="1400" dirty="0"/>
              <a:t>Llarg termini</a:t>
            </a:r>
          </a:p>
          <a:p>
            <a:pPr algn="ctr"/>
            <a:endParaRPr lang="ca-ES" sz="1400" dirty="0"/>
          </a:p>
        </p:txBody>
      </p:sp>
      <p:sp>
        <p:nvSpPr>
          <p:cNvPr id="21" name="Rectangle 25">
            <a:extLst>
              <a:ext uri="{FF2B5EF4-FFF2-40B4-BE49-F238E27FC236}">
                <a16:creationId xmlns:a16="http://schemas.microsoft.com/office/drawing/2014/main" id="{DE46D06B-BC20-479D-B272-9CD09BAB82C3}"/>
              </a:ext>
            </a:extLst>
          </p:cNvPr>
          <p:cNvSpPr>
            <a:spLocks noChangeArrowheads="1"/>
          </p:cNvSpPr>
          <p:nvPr/>
        </p:nvSpPr>
        <p:spPr bwMode="auto">
          <a:xfrm>
            <a:off x="3852863" y="4294188"/>
            <a:ext cx="1296987" cy="792162"/>
          </a:xfrm>
          <a:prstGeom prst="rect">
            <a:avLst/>
          </a:prstGeom>
          <a:solidFill>
            <a:schemeClr val="bg2"/>
          </a:solidFill>
          <a:ln w="9525">
            <a:solidFill>
              <a:schemeClr val="tx1"/>
            </a:solidFill>
            <a:miter lim="800000"/>
            <a:headEnd/>
            <a:tailEnd/>
          </a:ln>
        </p:spPr>
        <p:txBody>
          <a:bodyPr wrap="none" anchor="ctr"/>
          <a:lstStyle/>
          <a:p>
            <a:pPr algn="ctr"/>
            <a:endParaRPr lang="es-ES" sz="1400"/>
          </a:p>
          <a:p>
            <a:pPr algn="ctr"/>
            <a:r>
              <a:rPr lang="es-ES" sz="1400"/>
              <a:t>Oberts</a:t>
            </a:r>
          </a:p>
          <a:p>
            <a:pPr algn="ctr"/>
            <a:endParaRPr lang="es-ES" sz="1400"/>
          </a:p>
          <a:p>
            <a:pPr algn="ctr"/>
            <a:r>
              <a:rPr lang="es-ES" sz="1400"/>
              <a:t>Tancats</a:t>
            </a:r>
          </a:p>
          <a:p>
            <a:pPr algn="ctr"/>
            <a:endParaRPr lang="ca-ES" sz="1400"/>
          </a:p>
        </p:txBody>
      </p:sp>
      <p:sp>
        <p:nvSpPr>
          <p:cNvPr id="22" name="Rectangle 26">
            <a:extLst>
              <a:ext uri="{FF2B5EF4-FFF2-40B4-BE49-F238E27FC236}">
                <a16:creationId xmlns:a16="http://schemas.microsoft.com/office/drawing/2014/main" id="{3A0478BE-5D91-4888-917B-F421C79D06DB}"/>
              </a:ext>
            </a:extLst>
          </p:cNvPr>
          <p:cNvSpPr>
            <a:spLocks noChangeArrowheads="1"/>
          </p:cNvSpPr>
          <p:nvPr/>
        </p:nvSpPr>
        <p:spPr bwMode="auto">
          <a:xfrm>
            <a:off x="5437188" y="4294188"/>
            <a:ext cx="1296987" cy="792162"/>
          </a:xfrm>
          <a:prstGeom prst="rect">
            <a:avLst/>
          </a:prstGeom>
          <a:solidFill>
            <a:schemeClr val="bg2"/>
          </a:solidFill>
          <a:ln w="9525">
            <a:solidFill>
              <a:schemeClr val="tx1"/>
            </a:solidFill>
            <a:miter lim="800000"/>
            <a:headEnd/>
            <a:tailEnd/>
          </a:ln>
        </p:spPr>
        <p:txBody>
          <a:bodyPr wrap="none" anchor="ctr"/>
          <a:lstStyle/>
          <a:p>
            <a:pPr algn="ctr"/>
            <a:endParaRPr lang="es-ES" sz="1400"/>
          </a:p>
          <a:p>
            <a:pPr algn="ctr"/>
            <a:r>
              <a:rPr lang="es-ES" sz="1400"/>
              <a:t>Ambiciosos</a:t>
            </a:r>
          </a:p>
          <a:p>
            <a:pPr algn="ctr"/>
            <a:endParaRPr lang="es-ES" sz="1400"/>
          </a:p>
          <a:p>
            <a:pPr algn="ctr"/>
            <a:r>
              <a:rPr lang="es-ES" sz="1400"/>
              <a:t>Impossibles</a:t>
            </a:r>
          </a:p>
          <a:p>
            <a:pPr algn="ctr"/>
            <a:endParaRPr lang="ca-ES" sz="1400"/>
          </a:p>
        </p:txBody>
      </p:sp>
      <p:sp>
        <p:nvSpPr>
          <p:cNvPr id="23" name="Rectangle 27">
            <a:extLst>
              <a:ext uri="{FF2B5EF4-FFF2-40B4-BE49-F238E27FC236}">
                <a16:creationId xmlns:a16="http://schemas.microsoft.com/office/drawing/2014/main" id="{3B09E228-1F6E-4F91-AE4C-B5135514BAE7}"/>
              </a:ext>
            </a:extLst>
          </p:cNvPr>
          <p:cNvSpPr>
            <a:spLocks noChangeArrowheads="1"/>
          </p:cNvSpPr>
          <p:nvPr/>
        </p:nvSpPr>
        <p:spPr bwMode="auto">
          <a:xfrm>
            <a:off x="6948488" y="4294188"/>
            <a:ext cx="1511300" cy="1223962"/>
          </a:xfrm>
          <a:prstGeom prst="rect">
            <a:avLst/>
          </a:prstGeom>
          <a:solidFill>
            <a:schemeClr val="bg2"/>
          </a:solidFill>
          <a:ln w="9525">
            <a:solidFill>
              <a:schemeClr val="tx1"/>
            </a:solidFill>
            <a:miter lim="800000"/>
            <a:headEnd/>
            <a:tailEnd/>
          </a:ln>
        </p:spPr>
        <p:txBody>
          <a:bodyPr wrap="none" anchor="ctr"/>
          <a:lstStyle/>
          <a:p>
            <a:pPr algn="ctr"/>
            <a:endParaRPr lang="es-ES" sz="1400"/>
          </a:p>
          <a:p>
            <a:pPr algn="ctr"/>
            <a:r>
              <a:rPr lang="es-ES" sz="1400"/>
              <a:t>Corporatiu</a:t>
            </a:r>
          </a:p>
          <a:p>
            <a:pPr algn="ctr"/>
            <a:endParaRPr lang="es-ES" sz="1400"/>
          </a:p>
          <a:p>
            <a:pPr algn="ctr"/>
            <a:r>
              <a:rPr lang="es-ES" sz="1400"/>
              <a:t>Competitiu</a:t>
            </a:r>
          </a:p>
          <a:p>
            <a:pPr algn="ctr"/>
            <a:endParaRPr lang="es-ES" sz="1400"/>
          </a:p>
          <a:p>
            <a:pPr algn="ctr"/>
            <a:r>
              <a:rPr lang="es-ES" sz="1400"/>
              <a:t>Funcional</a:t>
            </a:r>
          </a:p>
          <a:p>
            <a:pPr algn="ctr"/>
            <a:endParaRPr lang="ca-ES" sz="1400"/>
          </a:p>
        </p:txBody>
      </p:sp>
      <p:sp>
        <p:nvSpPr>
          <p:cNvPr id="24" name="Line 28">
            <a:extLst>
              <a:ext uri="{FF2B5EF4-FFF2-40B4-BE49-F238E27FC236}">
                <a16:creationId xmlns:a16="http://schemas.microsoft.com/office/drawing/2014/main" id="{D83B677A-1D3C-4D52-A11C-8186E56B22EF}"/>
              </a:ext>
            </a:extLst>
          </p:cNvPr>
          <p:cNvSpPr>
            <a:spLocks noChangeShapeType="1"/>
          </p:cNvSpPr>
          <p:nvPr/>
        </p:nvSpPr>
        <p:spPr bwMode="auto">
          <a:xfrm>
            <a:off x="3060700" y="3789363"/>
            <a:ext cx="0" cy="504825"/>
          </a:xfrm>
          <a:prstGeom prst="line">
            <a:avLst/>
          </a:prstGeom>
          <a:noFill/>
          <a:ln w="9525">
            <a:solidFill>
              <a:schemeClr val="tx1"/>
            </a:solidFill>
            <a:round/>
            <a:headEnd/>
            <a:tailEnd type="triangle" w="med" len="med"/>
          </a:ln>
        </p:spPr>
        <p:txBody>
          <a:bodyPr/>
          <a:lstStyle/>
          <a:p>
            <a:endParaRPr lang="en-US"/>
          </a:p>
        </p:txBody>
      </p:sp>
      <p:sp>
        <p:nvSpPr>
          <p:cNvPr id="25" name="Line 29">
            <a:extLst>
              <a:ext uri="{FF2B5EF4-FFF2-40B4-BE49-F238E27FC236}">
                <a16:creationId xmlns:a16="http://schemas.microsoft.com/office/drawing/2014/main" id="{CAE37D66-33E5-4979-8809-A27F7A9DA9F1}"/>
              </a:ext>
            </a:extLst>
          </p:cNvPr>
          <p:cNvSpPr>
            <a:spLocks noChangeShapeType="1"/>
          </p:cNvSpPr>
          <p:nvPr/>
        </p:nvSpPr>
        <p:spPr bwMode="auto">
          <a:xfrm>
            <a:off x="4500563" y="3789363"/>
            <a:ext cx="0" cy="504825"/>
          </a:xfrm>
          <a:prstGeom prst="line">
            <a:avLst/>
          </a:prstGeom>
          <a:noFill/>
          <a:ln w="9525">
            <a:solidFill>
              <a:schemeClr val="tx1"/>
            </a:solidFill>
            <a:round/>
            <a:headEnd/>
            <a:tailEnd type="triangle" w="med" len="med"/>
          </a:ln>
        </p:spPr>
        <p:txBody>
          <a:bodyPr/>
          <a:lstStyle/>
          <a:p>
            <a:endParaRPr lang="en-US"/>
          </a:p>
        </p:txBody>
      </p:sp>
      <p:sp>
        <p:nvSpPr>
          <p:cNvPr id="26" name="Line 30">
            <a:extLst>
              <a:ext uri="{FF2B5EF4-FFF2-40B4-BE49-F238E27FC236}">
                <a16:creationId xmlns:a16="http://schemas.microsoft.com/office/drawing/2014/main" id="{B8C85F46-EE13-42D6-916A-4C215E63485E}"/>
              </a:ext>
            </a:extLst>
          </p:cNvPr>
          <p:cNvSpPr>
            <a:spLocks noChangeShapeType="1"/>
          </p:cNvSpPr>
          <p:nvPr/>
        </p:nvSpPr>
        <p:spPr bwMode="auto">
          <a:xfrm>
            <a:off x="6084888" y="3789363"/>
            <a:ext cx="0" cy="504825"/>
          </a:xfrm>
          <a:prstGeom prst="line">
            <a:avLst/>
          </a:prstGeom>
          <a:noFill/>
          <a:ln w="9525">
            <a:solidFill>
              <a:schemeClr val="tx1"/>
            </a:solidFill>
            <a:round/>
            <a:headEnd/>
            <a:tailEnd type="triangle" w="med" len="med"/>
          </a:ln>
        </p:spPr>
        <p:txBody>
          <a:bodyPr/>
          <a:lstStyle/>
          <a:p>
            <a:endParaRPr lang="en-US"/>
          </a:p>
        </p:txBody>
      </p:sp>
      <p:sp>
        <p:nvSpPr>
          <p:cNvPr id="27" name="Line 31">
            <a:extLst>
              <a:ext uri="{FF2B5EF4-FFF2-40B4-BE49-F238E27FC236}">
                <a16:creationId xmlns:a16="http://schemas.microsoft.com/office/drawing/2014/main" id="{6C3245B6-772F-427C-9C7A-A0C285368105}"/>
              </a:ext>
            </a:extLst>
          </p:cNvPr>
          <p:cNvSpPr>
            <a:spLocks noChangeShapeType="1"/>
          </p:cNvSpPr>
          <p:nvPr/>
        </p:nvSpPr>
        <p:spPr bwMode="auto">
          <a:xfrm>
            <a:off x="7453313" y="3789363"/>
            <a:ext cx="0" cy="504825"/>
          </a:xfrm>
          <a:prstGeom prst="line">
            <a:avLst/>
          </a:prstGeom>
          <a:noFill/>
          <a:ln w="9525">
            <a:solidFill>
              <a:schemeClr val="tx1"/>
            </a:solidFill>
            <a:round/>
            <a:headEnd/>
            <a:tailEnd type="triangle" w="med" len="med"/>
          </a:ln>
        </p:spPr>
        <p:txBody>
          <a:bodyPr/>
          <a:lstStyle/>
          <a:p>
            <a:endParaRPr lang="en-US"/>
          </a:p>
        </p:txBody>
      </p:sp>
      <p:sp>
        <p:nvSpPr>
          <p:cNvPr id="28" name="25 CuadroTexto">
            <a:extLst>
              <a:ext uri="{FF2B5EF4-FFF2-40B4-BE49-F238E27FC236}">
                <a16:creationId xmlns:a16="http://schemas.microsoft.com/office/drawing/2014/main" id="{9D5DC3C3-8E6E-412E-A689-F478FB5E7786}"/>
              </a:ext>
            </a:extLst>
          </p:cNvPr>
          <p:cNvSpPr txBox="1"/>
          <p:nvPr/>
        </p:nvSpPr>
        <p:spPr>
          <a:xfrm>
            <a:off x="1907704" y="5589240"/>
            <a:ext cx="4392488" cy="276999"/>
          </a:xfrm>
          <a:prstGeom prst="rect">
            <a:avLst/>
          </a:prstGeom>
          <a:noFill/>
        </p:spPr>
        <p:txBody>
          <a:bodyPr wrap="square" rtlCol="0">
            <a:spAutoFit/>
          </a:bodyPr>
          <a:lstStyle/>
          <a:p>
            <a:r>
              <a:rPr lang="ca-ES" sz="1200" dirty="0"/>
              <a:t>Segons: </a:t>
            </a:r>
            <a:r>
              <a:rPr lang="ca-ES" sz="1200" dirty="0" err="1"/>
              <a:t>Thompson</a:t>
            </a:r>
            <a:r>
              <a:rPr lang="ca-ES" sz="1200" dirty="0"/>
              <a:t> i </a:t>
            </a:r>
            <a:r>
              <a:rPr lang="ca-ES" sz="1200" dirty="0" err="1"/>
              <a:t>Strickland</a:t>
            </a:r>
            <a:r>
              <a:rPr lang="ca-ES" sz="1200" dirty="0"/>
              <a:t>, 2004</a:t>
            </a:r>
            <a:endParaRPr lang="ca-ES" dirty="0"/>
          </a:p>
        </p:txBody>
      </p:sp>
    </p:spTree>
    <p:extLst>
      <p:ext uri="{BB962C8B-B14F-4D97-AF65-F5344CB8AC3E}">
        <p14:creationId xmlns:p14="http://schemas.microsoft.com/office/powerpoint/2010/main" val="1837809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6118942-A3CA-4271-A741-3F3BA143D6B4}"/>
              </a:ext>
            </a:extLst>
          </p:cNvPr>
          <p:cNvSpPr>
            <a:spLocks noGrp="1"/>
          </p:cNvSpPr>
          <p:nvPr>
            <p:ph type="sldNum" sz="quarter" idx="12"/>
          </p:nvPr>
        </p:nvSpPr>
        <p:spPr/>
        <p:txBody>
          <a:bodyPr/>
          <a:lstStyle/>
          <a:p>
            <a:fld id="{E110BA4A-E194-4E39-B9A4-119CB24B170E}" type="slidenum">
              <a:rPr lang="es-ES" smtClean="0"/>
              <a:pPr/>
              <a:t>25</a:t>
            </a:fld>
            <a:endParaRPr lang="es-ES"/>
          </a:p>
        </p:txBody>
      </p:sp>
      <p:pic>
        <p:nvPicPr>
          <p:cNvPr id="3" name="Imagen 2">
            <a:extLst>
              <a:ext uri="{FF2B5EF4-FFF2-40B4-BE49-F238E27FC236}">
                <a16:creationId xmlns:a16="http://schemas.microsoft.com/office/drawing/2014/main" id="{8E5D3EA6-D23E-4BC8-9A2D-AB21C6D96531}"/>
              </a:ext>
            </a:extLst>
          </p:cNvPr>
          <p:cNvPicPr>
            <a:picLocks noChangeAspect="1"/>
          </p:cNvPicPr>
          <p:nvPr/>
        </p:nvPicPr>
        <p:blipFill>
          <a:blip r:embed="rId2"/>
          <a:stretch>
            <a:fillRect/>
          </a:stretch>
        </p:blipFill>
        <p:spPr>
          <a:xfrm>
            <a:off x="1691680" y="57983"/>
            <a:ext cx="4766270" cy="1564219"/>
          </a:xfrm>
          <a:prstGeom prst="rect">
            <a:avLst/>
          </a:prstGeom>
        </p:spPr>
      </p:pic>
      <p:pic>
        <p:nvPicPr>
          <p:cNvPr id="5" name="Imagen 4">
            <a:extLst>
              <a:ext uri="{FF2B5EF4-FFF2-40B4-BE49-F238E27FC236}">
                <a16:creationId xmlns:a16="http://schemas.microsoft.com/office/drawing/2014/main" id="{DE9950EF-B84B-4B8F-9AC4-0EE6EA2751FE}"/>
              </a:ext>
            </a:extLst>
          </p:cNvPr>
          <p:cNvPicPr>
            <a:picLocks noChangeAspect="1"/>
          </p:cNvPicPr>
          <p:nvPr/>
        </p:nvPicPr>
        <p:blipFill>
          <a:blip r:embed="rId3"/>
          <a:stretch>
            <a:fillRect/>
          </a:stretch>
        </p:blipFill>
        <p:spPr>
          <a:xfrm>
            <a:off x="1842236" y="5503269"/>
            <a:ext cx="4824536" cy="820171"/>
          </a:xfrm>
          <a:prstGeom prst="rect">
            <a:avLst/>
          </a:prstGeom>
        </p:spPr>
      </p:pic>
      <p:pic>
        <p:nvPicPr>
          <p:cNvPr id="7" name="Imagen 6">
            <a:extLst>
              <a:ext uri="{FF2B5EF4-FFF2-40B4-BE49-F238E27FC236}">
                <a16:creationId xmlns:a16="http://schemas.microsoft.com/office/drawing/2014/main" id="{0E02468D-415E-4DB7-A387-2D341A22900D}"/>
              </a:ext>
            </a:extLst>
          </p:cNvPr>
          <p:cNvPicPr>
            <a:picLocks noChangeAspect="1"/>
          </p:cNvPicPr>
          <p:nvPr/>
        </p:nvPicPr>
        <p:blipFill>
          <a:blip r:embed="rId4"/>
          <a:stretch>
            <a:fillRect/>
          </a:stretch>
        </p:blipFill>
        <p:spPr>
          <a:xfrm>
            <a:off x="2699792" y="1602608"/>
            <a:ext cx="3109424" cy="3900661"/>
          </a:xfrm>
          <a:prstGeom prst="rect">
            <a:avLst/>
          </a:prstGeom>
        </p:spPr>
      </p:pic>
      <p:sp>
        <p:nvSpPr>
          <p:cNvPr id="8" name="Flecha: a la derecha 7">
            <a:extLst>
              <a:ext uri="{FF2B5EF4-FFF2-40B4-BE49-F238E27FC236}">
                <a16:creationId xmlns:a16="http://schemas.microsoft.com/office/drawing/2014/main" id="{EC29408E-A3C0-444C-94A2-FA1A8695DE15}"/>
              </a:ext>
            </a:extLst>
          </p:cNvPr>
          <p:cNvSpPr/>
          <p:nvPr/>
        </p:nvSpPr>
        <p:spPr>
          <a:xfrm>
            <a:off x="755576" y="3717032"/>
            <a:ext cx="19442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373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1C32485-76EC-415B-9AF8-B7A8C82A2CB7}"/>
              </a:ext>
            </a:extLst>
          </p:cNvPr>
          <p:cNvSpPr>
            <a:spLocks noGrp="1"/>
          </p:cNvSpPr>
          <p:nvPr>
            <p:ph type="sldNum" sz="quarter" idx="12"/>
          </p:nvPr>
        </p:nvSpPr>
        <p:spPr/>
        <p:txBody>
          <a:bodyPr/>
          <a:lstStyle/>
          <a:p>
            <a:fld id="{E110BA4A-E194-4E39-B9A4-119CB24B170E}" type="slidenum">
              <a:rPr lang="es-ES" smtClean="0"/>
              <a:pPr/>
              <a:t>26</a:t>
            </a:fld>
            <a:endParaRPr lang="es-ES"/>
          </a:p>
        </p:txBody>
      </p:sp>
      <p:pic>
        <p:nvPicPr>
          <p:cNvPr id="4" name="Imagen 3" descr="Diagrama&#10;&#10;Descripción generada automáticamente">
            <a:extLst>
              <a:ext uri="{FF2B5EF4-FFF2-40B4-BE49-F238E27FC236}">
                <a16:creationId xmlns:a16="http://schemas.microsoft.com/office/drawing/2014/main" id="{E559CFB7-82EF-4D3C-9C40-A6E614047349}"/>
              </a:ext>
            </a:extLst>
          </p:cNvPr>
          <p:cNvPicPr>
            <a:picLocks noChangeAspect="1"/>
          </p:cNvPicPr>
          <p:nvPr/>
        </p:nvPicPr>
        <p:blipFill>
          <a:blip r:embed="rId2"/>
          <a:stretch>
            <a:fillRect/>
          </a:stretch>
        </p:blipFill>
        <p:spPr>
          <a:xfrm>
            <a:off x="0" y="213527"/>
            <a:ext cx="9144000" cy="6430945"/>
          </a:xfrm>
          <a:prstGeom prst="rect">
            <a:avLst/>
          </a:prstGeom>
        </p:spPr>
      </p:pic>
    </p:spTree>
    <p:extLst>
      <p:ext uri="{BB962C8B-B14F-4D97-AF65-F5344CB8AC3E}">
        <p14:creationId xmlns:p14="http://schemas.microsoft.com/office/powerpoint/2010/main" val="2605232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CBEE82D-00F1-4327-8801-D94DB89D30F6}"/>
              </a:ext>
            </a:extLst>
          </p:cNvPr>
          <p:cNvSpPr>
            <a:spLocks noGrp="1"/>
          </p:cNvSpPr>
          <p:nvPr>
            <p:ph type="sldNum" sz="quarter" idx="12"/>
          </p:nvPr>
        </p:nvSpPr>
        <p:spPr/>
        <p:txBody>
          <a:bodyPr/>
          <a:lstStyle/>
          <a:p>
            <a:fld id="{E110BA4A-E194-4E39-B9A4-119CB24B170E}" type="slidenum">
              <a:rPr lang="es-ES" smtClean="0"/>
              <a:pPr/>
              <a:t>27</a:t>
            </a:fld>
            <a:endParaRPr lang="es-ES"/>
          </a:p>
        </p:txBody>
      </p:sp>
      <p:pic>
        <p:nvPicPr>
          <p:cNvPr id="4" name="Imagen 3" descr="Diagrama&#10;&#10;Descripción generada automáticamente">
            <a:extLst>
              <a:ext uri="{FF2B5EF4-FFF2-40B4-BE49-F238E27FC236}">
                <a16:creationId xmlns:a16="http://schemas.microsoft.com/office/drawing/2014/main" id="{2131C882-2302-4E7F-8F0C-B8FFD0ECE4C8}"/>
              </a:ext>
            </a:extLst>
          </p:cNvPr>
          <p:cNvPicPr>
            <a:picLocks noChangeAspect="1"/>
          </p:cNvPicPr>
          <p:nvPr/>
        </p:nvPicPr>
        <p:blipFill>
          <a:blip r:embed="rId2"/>
          <a:stretch>
            <a:fillRect/>
          </a:stretch>
        </p:blipFill>
        <p:spPr>
          <a:xfrm>
            <a:off x="485800" y="551622"/>
            <a:ext cx="8172400" cy="5702459"/>
          </a:xfrm>
          <a:prstGeom prst="rect">
            <a:avLst/>
          </a:prstGeom>
        </p:spPr>
      </p:pic>
    </p:spTree>
    <p:extLst>
      <p:ext uri="{BB962C8B-B14F-4D97-AF65-F5344CB8AC3E}">
        <p14:creationId xmlns:p14="http://schemas.microsoft.com/office/powerpoint/2010/main" val="2974329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3B8A64C-6E43-4A43-B263-4FF386E64D70}"/>
              </a:ext>
            </a:extLst>
          </p:cNvPr>
          <p:cNvSpPr>
            <a:spLocks noGrp="1"/>
          </p:cNvSpPr>
          <p:nvPr>
            <p:ph type="sldNum" sz="quarter" idx="12"/>
          </p:nvPr>
        </p:nvSpPr>
        <p:spPr/>
        <p:txBody>
          <a:bodyPr/>
          <a:lstStyle/>
          <a:p>
            <a:fld id="{E110BA4A-E194-4E39-B9A4-119CB24B170E}" type="slidenum">
              <a:rPr lang="es-ES" smtClean="0"/>
              <a:pPr/>
              <a:t>28</a:t>
            </a:fld>
            <a:endParaRPr lang="es-ES"/>
          </a:p>
        </p:txBody>
      </p:sp>
      <p:pic>
        <p:nvPicPr>
          <p:cNvPr id="4" name="Imagen 3" descr="Texto&#10;&#10;Descripción generada automáticamente con confianza baja">
            <a:extLst>
              <a:ext uri="{FF2B5EF4-FFF2-40B4-BE49-F238E27FC236}">
                <a16:creationId xmlns:a16="http://schemas.microsoft.com/office/drawing/2014/main" id="{88497037-2B41-4673-9497-5CF66A667243}"/>
              </a:ext>
            </a:extLst>
          </p:cNvPr>
          <p:cNvPicPr>
            <a:picLocks noChangeAspect="1"/>
          </p:cNvPicPr>
          <p:nvPr/>
        </p:nvPicPr>
        <p:blipFill>
          <a:blip r:embed="rId2"/>
          <a:stretch>
            <a:fillRect/>
          </a:stretch>
        </p:blipFill>
        <p:spPr>
          <a:xfrm>
            <a:off x="755576" y="653138"/>
            <a:ext cx="7956376" cy="5551724"/>
          </a:xfrm>
          <a:prstGeom prst="rect">
            <a:avLst/>
          </a:prstGeom>
        </p:spPr>
      </p:pic>
    </p:spTree>
    <p:extLst>
      <p:ext uri="{BB962C8B-B14F-4D97-AF65-F5344CB8AC3E}">
        <p14:creationId xmlns:p14="http://schemas.microsoft.com/office/powerpoint/2010/main" val="283249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1C32485-76EC-415B-9AF8-B7A8C82A2CB7}"/>
              </a:ext>
            </a:extLst>
          </p:cNvPr>
          <p:cNvSpPr>
            <a:spLocks noGrp="1"/>
          </p:cNvSpPr>
          <p:nvPr>
            <p:ph type="sldNum" sz="quarter" idx="12"/>
          </p:nvPr>
        </p:nvSpPr>
        <p:spPr/>
        <p:txBody>
          <a:bodyPr/>
          <a:lstStyle/>
          <a:p>
            <a:fld id="{E110BA4A-E194-4E39-B9A4-119CB24B170E}" type="slidenum">
              <a:rPr lang="es-ES" smtClean="0"/>
              <a:pPr/>
              <a:t>29</a:t>
            </a:fld>
            <a:endParaRPr lang="es-ES"/>
          </a:p>
        </p:txBody>
      </p:sp>
      <p:sp>
        <p:nvSpPr>
          <p:cNvPr id="5" name="Text Box 4">
            <a:extLst>
              <a:ext uri="{FF2B5EF4-FFF2-40B4-BE49-F238E27FC236}">
                <a16:creationId xmlns:a16="http://schemas.microsoft.com/office/drawing/2014/main" id="{D8EC46A5-FD4C-4EE8-99D3-34C04C9C5923}"/>
              </a:ext>
            </a:extLst>
          </p:cNvPr>
          <p:cNvSpPr txBox="1">
            <a:spLocks noChangeArrowheads="1"/>
          </p:cNvSpPr>
          <p:nvPr/>
        </p:nvSpPr>
        <p:spPr bwMode="auto">
          <a:xfrm>
            <a:off x="763588" y="773113"/>
            <a:ext cx="7632700" cy="830997"/>
          </a:xfrm>
          <a:prstGeom prst="rect">
            <a:avLst/>
          </a:prstGeom>
          <a:noFill/>
          <a:ln w="9525">
            <a:noFill/>
            <a:miter lim="800000"/>
            <a:headEnd/>
            <a:tailEnd/>
          </a:ln>
        </p:spPr>
        <p:txBody>
          <a:bodyPr>
            <a:spAutoFit/>
          </a:bodyPr>
          <a:lstStyle/>
          <a:p>
            <a:r>
              <a:rPr lang="es-ES" sz="2400" dirty="0" err="1"/>
              <a:t>Aplicació</a:t>
            </a:r>
            <a:r>
              <a:rPr lang="es-ES" sz="2400" dirty="0"/>
              <a:t>: PROPÒSITS I OBJECTIUS</a:t>
            </a:r>
          </a:p>
          <a:p>
            <a:r>
              <a:rPr lang="es-ES" sz="2400" dirty="0"/>
              <a:t>ESTRATÈGICS A JAZZTEL</a:t>
            </a:r>
          </a:p>
        </p:txBody>
      </p:sp>
      <p:sp>
        <p:nvSpPr>
          <p:cNvPr id="6" name="Text Box 5">
            <a:extLst>
              <a:ext uri="{FF2B5EF4-FFF2-40B4-BE49-F238E27FC236}">
                <a16:creationId xmlns:a16="http://schemas.microsoft.com/office/drawing/2014/main" id="{4E84D9AE-9473-4CA1-AA60-3C804516C0DE}"/>
              </a:ext>
            </a:extLst>
          </p:cNvPr>
          <p:cNvSpPr txBox="1">
            <a:spLocks noChangeArrowheads="1"/>
          </p:cNvSpPr>
          <p:nvPr/>
        </p:nvSpPr>
        <p:spPr bwMode="auto">
          <a:xfrm>
            <a:off x="836613" y="2212975"/>
            <a:ext cx="7488237" cy="4801314"/>
          </a:xfrm>
          <a:prstGeom prst="rect">
            <a:avLst/>
          </a:prstGeom>
          <a:noFill/>
          <a:ln w="9525">
            <a:noFill/>
            <a:miter lim="800000"/>
            <a:headEnd/>
            <a:tailEnd/>
          </a:ln>
        </p:spPr>
        <p:txBody>
          <a:bodyPr>
            <a:spAutoFit/>
          </a:bodyPr>
          <a:lstStyle/>
          <a:p>
            <a:pPr marL="342900" indent="-342900">
              <a:buClr>
                <a:srgbClr val="FF0000"/>
              </a:buClr>
            </a:pPr>
            <a:r>
              <a:rPr lang="ca-ES" b="1" dirty="0"/>
              <a:t>Propòsit (any 2004)</a:t>
            </a:r>
          </a:p>
          <a:p>
            <a:pPr marL="342900" indent="-342900">
              <a:buClr>
                <a:srgbClr val="FF0000"/>
              </a:buClr>
            </a:pPr>
            <a:endParaRPr lang="ca-ES" b="1" dirty="0"/>
          </a:p>
          <a:p>
            <a:pPr marL="342900" indent="-342900">
              <a:buClr>
                <a:srgbClr val="FF0000"/>
              </a:buClr>
              <a:buFontTx/>
              <a:buChar char="•"/>
            </a:pPr>
            <a:r>
              <a:rPr lang="ca-ES" dirty="0"/>
              <a:t>Ser l’operador alternatiu líder del mercat de telecomunicacions.</a:t>
            </a:r>
          </a:p>
          <a:p>
            <a:pPr marL="342900" indent="-342900">
              <a:buClr>
                <a:srgbClr val="FF0000"/>
              </a:buClr>
            </a:pPr>
            <a:endParaRPr lang="ca-ES" dirty="0"/>
          </a:p>
          <a:p>
            <a:pPr marL="342900" indent="-342900">
              <a:buClr>
                <a:srgbClr val="FF0000"/>
              </a:buClr>
            </a:pPr>
            <a:r>
              <a:rPr lang="ca-ES" b="1" dirty="0"/>
              <a:t>OBJECTIUS ESTRATÈGICS (per obtenir l’any 2007)</a:t>
            </a:r>
          </a:p>
          <a:p>
            <a:pPr marL="342900" indent="-342900">
              <a:buClr>
                <a:srgbClr val="FF0000"/>
              </a:buClr>
            </a:pPr>
            <a:endParaRPr lang="ca-ES" b="1" dirty="0"/>
          </a:p>
          <a:p>
            <a:pPr marL="342900" indent="-342900">
              <a:buClr>
                <a:srgbClr val="FF0000"/>
              </a:buClr>
              <a:buFontTx/>
              <a:buChar char="•"/>
            </a:pPr>
            <a:r>
              <a:rPr lang="ca-ES" dirty="0"/>
              <a:t>Arribar al 6% del mercat de telecomunicacions fixes a Espanya.</a:t>
            </a:r>
          </a:p>
          <a:p>
            <a:pPr marL="342900" indent="-342900">
              <a:buClr>
                <a:srgbClr val="FF0000"/>
              </a:buClr>
            </a:pPr>
            <a:endParaRPr lang="ca-ES" dirty="0"/>
          </a:p>
          <a:p>
            <a:pPr marL="342900" indent="-342900">
              <a:buClr>
                <a:srgbClr val="FF0000"/>
              </a:buClr>
              <a:buFontTx/>
              <a:buChar char="•"/>
            </a:pPr>
            <a:r>
              <a:rPr lang="ca-ES" dirty="0"/>
              <a:t>Aconseguir unes vendes superiors als 1.000 milions d’euros.</a:t>
            </a:r>
          </a:p>
          <a:p>
            <a:pPr marL="342900" indent="-342900">
              <a:buClr>
                <a:srgbClr val="FF0000"/>
              </a:buClr>
            </a:pPr>
            <a:endParaRPr lang="ca-ES" dirty="0"/>
          </a:p>
          <a:p>
            <a:pPr marL="342900" indent="-342900">
              <a:buClr>
                <a:srgbClr val="FF0000"/>
              </a:buClr>
              <a:buFontTx/>
              <a:buChar char="•"/>
            </a:pPr>
            <a:r>
              <a:rPr lang="ca-ES" dirty="0"/>
              <a:t>Aconseguir un </a:t>
            </a:r>
            <a:r>
              <a:rPr lang="ca-ES" dirty="0" err="1"/>
              <a:t>Ebitda</a:t>
            </a:r>
            <a:r>
              <a:rPr lang="ca-ES" dirty="0"/>
              <a:t>  (“</a:t>
            </a:r>
            <a:r>
              <a:rPr lang="ca-ES" dirty="0" err="1"/>
              <a:t>Earnings</a:t>
            </a:r>
            <a:r>
              <a:rPr lang="ca-ES" dirty="0"/>
              <a:t> </a:t>
            </a:r>
            <a:r>
              <a:rPr lang="ca-ES" dirty="0" err="1"/>
              <a:t>Before</a:t>
            </a:r>
            <a:r>
              <a:rPr lang="ca-ES" dirty="0"/>
              <a:t> </a:t>
            </a:r>
            <a:r>
              <a:rPr lang="ca-ES" dirty="0" err="1"/>
              <a:t>Interest</a:t>
            </a:r>
            <a:r>
              <a:rPr lang="ca-ES" dirty="0"/>
              <a:t>, Taxes, </a:t>
            </a:r>
            <a:r>
              <a:rPr lang="ca-ES" dirty="0" err="1"/>
              <a:t>Depreciation</a:t>
            </a:r>
            <a:r>
              <a:rPr lang="ca-ES" dirty="0"/>
              <a:t>, and </a:t>
            </a:r>
            <a:r>
              <a:rPr lang="ca-ES" dirty="0" err="1"/>
              <a:t>Amortization</a:t>
            </a:r>
            <a:r>
              <a:rPr lang="ca-ES" dirty="0"/>
              <a:t>“) i un resultat net per sobre de 120 i 50 milions d’euros respectivament.</a:t>
            </a:r>
          </a:p>
          <a:p>
            <a:pPr marL="342900" indent="-342900">
              <a:buClr>
                <a:srgbClr val="FF0000"/>
              </a:buClr>
            </a:pPr>
            <a:endParaRPr lang="ca-ES" b="1" dirty="0"/>
          </a:p>
          <a:p>
            <a:pPr marL="342900" indent="-342900">
              <a:buClr>
                <a:srgbClr val="FF0000"/>
              </a:buClr>
            </a:pPr>
            <a:endParaRPr lang="ca-ES" dirty="0"/>
          </a:p>
          <a:p>
            <a:pPr marL="342900" indent="-342900">
              <a:buClr>
                <a:srgbClr val="FF0000"/>
              </a:buClr>
            </a:pPr>
            <a:endParaRPr lang="es-ES" dirty="0"/>
          </a:p>
          <a:p>
            <a:pPr marL="342900" indent="-342900">
              <a:buClr>
                <a:srgbClr val="FF0000"/>
              </a:buClr>
            </a:pPr>
            <a:endParaRPr lang="ca-ES" dirty="0"/>
          </a:p>
        </p:txBody>
      </p:sp>
      <p:pic>
        <p:nvPicPr>
          <p:cNvPr id="7" name="Picture 6" descr="jazztel">
            <a:extLst>
              <a:ext uri="{FF2B5EF4-FFF2-40B4-BE49-F238E27FC236}">
                <a16:creationId xmlns:a16="http://schemas.microsoft.com/office/drawing/2014/main" id="{5F079B1A-606E-4BED-932D-8526F67ED1CD}"/>
              </a:ext>
            </a:extLst>
          </p:cNvPr>
          <p:cNvPicPr>
            <a:picLocks noChangeAspect="1" noChangeArrowheads="1"/>
          </p:cNvPicPr>
          <p:nvPr/>
        </p:nvPicPr>
        <p:blipFill>
          <a:blip r:embed="rId2" cstate="print"/>
          <a:srcRect/>
          <a:stretch>
            <a:fillRect/>
          </a:stretch>
        </p:blipFill>
        <p:spPr bwMode="auto">
          <a:xfrm>
            <a:off x="7388696" y="413048"/>
            <a:ext cx="1368425" cy="1368425"/>
          </a:xfrm>
          <a:prstGeom prst="rect">
            <a:avLst/>
          </a:prstGeom>
          <a:noFill/>
          <a:ln w="9525">
            <a:noFill/>
            <a:miter lim="800000"/>
            <a:headEnd/>
            <a:tailEnd/>
          </a:ln>
        </p:spPr>
      </p:pic>
      <p:sp>
        <p:nvSpPr>
          <p:cNvPr id="8" name="Contenidor de número de diapositiva 4">
            <a:extLst>
              <a:ext uri="{FF2B5EF4-FFF2-40B4-BE49-F238E27FC236}">
                <a16:creationId xmlns:a16="http://schemas.microsoft.com/office/drawing/2014/main" id="{86325B24-01BD-4911-BAE9-5A77B26E7C01}"/>
              </a:ext>
            </a:extLst>
          </p:cNvPr>
          <p:cNvSpPr txBox="1">
            <a:spLocks/>
          </p:cNvSpPr>
          <p:nvPr/>
        </p:nvSpPr>
        <p:spPr>
          <a:xfrm>
            <a:off x="6610350" y="65087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29</a:t>
            </a:fld>
            <a:endParaRPr lang="ca-ES"/>
          </a:p>
        </p:txBody>
      </p:sp>
    </p:spTree>
    <p:extLst>
      <p:ext uri="{BB962C8B-B14F-4D97-AF65-F5344CB8AC3E}">
        <p14:creationId xmlns:p14="http://schemas.microsoft.com/office/powerpoint/2010/main" val="410388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p:txBody>
          <a:bodyPr/>
          <a:lstStyle/>
          <a:p>
            <a:pPr>
              <a:defRPr/>
            </a:pPr>
            <a:fld id="{FE17E564-BA8D-45F7-AC11-5EC15615661A}" type="slidenum">
              <a:rPr lang="ca-ES"/>
              <a:pPr>
                <a:defRPr/>
              </a:pPr>
              <a:t>3</a:t>
            </a:fld>
            <a:endParaRPr lang="ca-ES" dirty="0"/>
          </a:p>
        </p:txBody>
      </p:sp>
      <p:sp>
        <p:nvSpPr>
          <p:cNvPr id="26627" name="2 Marcador de contenido"/>
          <p:cNvSpPr>
            <a:spLocks noGrp="1"/>
          </p:cNvSpPr>
          <p:nvPr>
            <p:ph idx="4294967295"/>
          </p:nvPr>
        </p:nvSpPr>
        <p:spPr>
          <a:xfrm>
            <a:off x="684213" y="1557338"/>
            <a:ext cx="8459787" cy="4608512"/>
          </a:xfrm>
        </p:spPr>
        <p:txBody>
          <a:bodyPr>
            <a:normAutofit/>
          </a:bodyPr>
          <a:lstStyle/>
          <a:p>
            <a:pPr marL="0" indent="0" eaLnBrk="1" hangingPunct="1">
              <a:lnSpc>
                <a:spcPct val="90000"/>
              </a:lnSpc>
              <a:buFont typeface="Wingdings" pitchFamily="2" charset="2"/>
              <a:buNone/>
            </a:pPr>
            <a:r>
              <a:rPr lang="ca-ES" sz="2000" b="1" dirty="0">
                <a:latin typeface="Arial" charset="0"/>
              </a:rPr>
              <a:t>2.1. LA MISSIÓ I LA VISIÓ DE L’EMPRESA</a:t>
            </a:r>
          </a:p>
          <a:p>
            <a:pPr marL="0" indent="0" eaLnBrk="1" hangingPunct="1">
              <a:lnSpc>
                <a:spcPct val="90000"/>
              </a:lnSpc>
              <a:buFont typeface="Wingdings" pitchFamily="2" charset="2"/>
              <a:buNone/>
            </a:pPr>
            <a:r>
              <a:rPr lang="ca-ES" sz="2000" dirty="0">
                <a:latin typeface="Arial" charset="0"/>
              </a:rPr>
              <a:t>            </a:t>
            </a:r>
            <a:r>
              <a:rPr lang="ca-ES" sz="2000" b="1" dirty="0">
                <a:latin typeface="Arial" charset="0"/>
              </a:rPr>
              <a:t>2.1.1.</a:t>
            </a:r>
            <a:r>
              <a:rPr lang="ca-ES" sz="2000" dirty="0">
                <a:latin typeface="Arial" charset="0"/>
              </a:rPr>
              <a:t> La missió de l’empresa</a:t>
            </a:r>
          </a:p>
          <a:p>
            <a:pPr marL="0" indent="0" eaLnBrk="1" hangingPunct="1">
              <a:lnSpc>
                <a:spcPct val="90000"/>
              </a:lnSpc>
              <a:buFont typeface="Wingdings" pitchFamily="2" charset="2"/>
              <a:buNone/>
            </a:pPr>
            <a:r>
              <a:rPr lang="ca-ES" sz="2000" dirty="0">
                <a:latin typeface="Arial" charset="0"/>
              </a:rPr>
              <a:t>            </a:t>
            </a:r>
            <a:r>
              <a:rPr lang="ca-ES" sz="2000" b="1" dirty="0">
                <a:latin typeface="Arial" charset="0"/>
              </a:rPr>
              <a:t>2.1.2.</a:t>
            </a:r>
            <a:r>
              <a:rPr lang="ca-ES" sz="2000" dirty="0">
                <a:latin typeface="Arial" charset="0"/>
              </a:rPr>
              <a:t> La visió i el propòsit estratègic.</a:t>
            </a:r>
          </a:p>
          <a:p>
            <a:pPr marL="0" indent="0" eaLnBrk="1" hangingPunct="1">
              <a:lnSpc>
                <a:spcPct val="90000"/>
              </a:lnSpc>
              <a:buFont typeface="Wingdings" pitchFamily="2" charset="2"/>
              <a:buNone/>
            </a:pPr>
            <a:endParaRPr lang="ca-ES" sz="2000" dirty="0">
              <a:latin typeface="Arial" charset="0"/>
            </a:endParaRPr>
          </a:p>
          <a:p>
            <a:pPr marL="0" indent="0" eaLnBrk="1" hangingPunct="1">
              <a:lnSpc>
                <a:spcPct val="90000"/>
              </a:lnSpc>
              <a:buFont typeface="Wingdings" pitchFamily="2" charset="2"/>
              <a:buNone/>
            </a:pPr>
            <a:r>
              <a:rPr lang="ca-ES" sz="2000" b="1" dirty="0">
                <a:latin typeface="Arial" charset="0"/>
              </a:rPr>
              <a:t>2.2. ELS OBJECTIUS ESTRATÈGICS</a:t>
            </a:r>
          </a:p>
          <a:p>
            <a:pPr marL="0" indent="0" eaLnBrk="1" hangingPunct="1">
              <a:lnSpc>
                <a:spcPct val="90000"/>
              </a:lnSpc>
              <a:buFont typeface="Wingdings" pitchFamily="2" charset="2"/>
              <a:buNone/>
            </a:pPr>
            <a:r>
              <a:rPr lang="ca-ES" sz="2000" dirty="0">
                <a:latin typeface="Arial" charset="0"/>
              </a:rPr>
              <a:t>	</a:t>
            </a:r>
          </a:p>
          <a:p>
            <a:pPr marL="0" indent="0" eaLnBrk="1" hangingPunct="1">
              <a:lnSpc>
                <a:spcPct val="90000"/>
              </a:lnSpc>
              <a:buFont typeface="Wingdings" pitchFamily="2" charset="2"/>
              <a:buNone/>
            </a:pPr>
            <a:r>
              <a:rPr lang="ca-ES" sz="2000" b="1" dirty="0">
                <a:latin typeface="Arial" charset="0"/>
              </a:rPr>
              <a:t>2.3. LA RESPONSABILITAT SOCIAL DE L’EMPRESA</a:t>
            </a:r>
          </a:p>
          <a:p>
            <a:pPr marL="0" indent="0" eaLnBrk="1" hangingPunct="1">
              <a:lnSpc>
                <a:spcPct val="90000"/>
              </a:lnSpc>
              <a:buFont typeface="Wingdings" pitchFamily="2" charset="2"/>
              <a:buNone/>
            </a:pPr>
            <a:r>
              <a:rPr lang="ca-ES" sz="2000" dirty="0">
                <a:latin typeface="Arial" charset="0"/>
              </a:rPr>
              <a:t>            </a:t>
            </a:r>
            <a:r>
              <a:rPr lang="ca-ES" sz="2000" b="1" dirty="0">
                <a:latin typeface="Arial" charset="0"/>
              </a:rPr>
              <a:t>2.3.1.</a:t>
            </a:r>
            <a:r>
              <a:rPr lang="ca-ES" sz="2000" dirty="0">
                <a:latin typeface="Arial" charset="0"/>
              </a:rPr>
              <a:t> Àmbit de la responsabilitat social.</a:t>
            </a:r>
          </a:p>
          <a:p>
            <a:pPr marL="0" indent="0" eaLnBrk="1" hangingPunct="1">
              <a:lnSpc>
                <a:spcPct val="90000"/>
              </a:lnSpc>
              <a:buFont typeface="Wingdings" pitchFamily="2" charset="2"/>
              <a:buNone/>
            </a:pPr>
            <a:r>
              <a:rPr lang="ca-ES" sz="2000" dirty="0">
                <a:latin typeface="Arial" charset="0"/>
              </a:rPr>
              <a:t>            </a:t>
            </a:r>
            <a:r>
              <a:rPr lang="ca-ES" sz="2000" b="1" dirty="0">
                <a:latin typeface="Arial" charset="0"/>
              </a:rPr>
              <a:t>2.3.2.</a:t>
            </a:r>
            <a:r>
              <a:rPr lang="ca-ES" sz="2000" dirty="0">
                <a:latin typeface="Arial" charset="0"/>
              </a:rPr>
              <a:t> Factors que influeixen en el nivell de responsabilitat social.</a:t>
            </a:r>
          </a:p>
          <a:p>
            <a:pPr marL="0" indent="0" eaLnBrk="1" hangingPunct="1">
              <a:lnSpc>
                <a:spcPct val="90000"/>
              </a:lnSpc>
              <a:buFont typeface="Wingdings" pitchFamily="2" charset="2"/>
              <a:buNone/>
            </a:pPr>
            <a:r>
              <a:rPr lang="ca-ES" sz="2000" dirty="0">
                <a:latin typeface="Arial" charset="0"/>
              </a:rPr>
              <a:t>            </a:t>
            </a:r>
            <a:r>
              <a:rPr lang="ca-ES" sz="2000" b="1" dirty="0">
                <a:latin typeface="Arial" charset="0"/>
              </a:rPr>
              <a:t>2.3.3.</a:t>
            </a:r>
            <a:r>
              <a:rPr lang="ca-ES" sz="2000" dirty="0">
                <a:latin typeface="Arial" charset="0"/>
              </a:rPr>
              <a:t> Responsabilitat social i resultats.</a:t>
            </a:r>
          </a:p>
          <a:p>
            <a:pPr marL="0" indent="0" eaLnBrk="1" hangingPunct="1">
              <a:lnSpc>
                <a:spcPct val="90000"/>
              </a:lnSpc>
              <a:buFont typeface="Wingdings" pitchFamily="2" charset="2"/>
              <a:buNone/>
            </a:pPr>
            <a:endParaRPr lang="ca-ES" sz="2000" dirty="0">
              <a:latin typeface="Arial" charset="0"/>
            </a:endParaRPr>
          </a:p>
          <a:p>
            <a:pPr marL="0" indent="0" eaLnBrk="1" hangingPunct="1">
              <a:lnSpc>
                <a:spcPct val="90000"/>
              </a:lnSpc>
              <a:buFont typeface="Wingdings" pitchFamily="2" charset="2"/>
              <a:buNone/>
            </a:pPr>
            <a:r>
              <a:rPr lang="ca-ES" sz="2000" b="1" dirty="0">
                <a:latin typeface="Arial" charset="0"/>
              </a:rPr>
              <a:t>2.4. L’ÈTICA EMPRESARIAL</a:t>
            </a:r>
            <a:r>
              <a:rPr lang="ca-ES" sz="2000" dirty="0">
                <a:latin typeface="Arial" charset="0"/>
              </a:rPr>
              <a:t>	</a:t>
            </a:r>
          </a:p>
        </p:txBody>
      </p:sp>
      <p:sp>
        <p:nvSpPr>
          <p:cNvPr id="4" name="Rectangle 8"/>
          <p:cNvSpPr txBox="1">
            <a:spLocks noGrp="1" noChangeArrowheads="1"/>
          </p:cNvSpPr>
          <p:nvPr/>
        </p:nvSpPr>
        <p:spPr bwMode="auto">
          <a:xfrm>
            <a:off x="6553200" y="6245225"/>
            <a:ext cx="1981200" cy="476250"/>
          </a:xfrm>
          <a:prstGeom prst="rect">
            <a:avLst/>
          </a:prstGeom>
          <a:noFill/>
          <a:ln>
            <a:miter lim="800000"/>
            <a:headEnd/>
            <a:tailEnd/>
          </a:ln>
        </p:spPr>
        <p:txBody>
          <a:bodyPr/>
          <a:lstStyle/>
          <a:p>
            <a:pPr algn="r">
              <a:defRPr/>
            </a:pPr>
            <a:endParaRPr lang="ca-ES" sz="1200" dirty="0">
              <a:latin typeface="+mn-lt"/>
            </a:endParaRPr>
          </a:p>
        </p:txBody>
      </p:sp>
      <p:sp>
        <p:nvSpPr>
          <p:cNvPr id="26628" name="Text Box 4"/>
          <p:cNvSpPr txBox="1">
            <a:spLocks noChangeArrowheads="1"/>
          </p:cNvSpPr>
          <p:nvPr/>
        </p:nvSpPr>
        <p:spPr bwMode="auto">
          <a:xfrm>
            <a:off x="251520" y="836613"/>
            <a:ext cx="8712968" cy="461665"/>
          </a:xfrm>
          <a:prstGeom prst="rect">
            <a:avLst/>
          </a:prstGeom>
          <a:noFill/>
          <a:ln w="9525">
            <a:noFill/>
            <a:miter lim="800000"/>
            <a:headEnd/>
            <a:tailEnd/>
          </a:ln>
        </p:spPr>
        <p:txBody>
          <a:bodyPr wrap="square">
            <a:spAutoFit/>
          </a:bodyPr>
          <a:lstStyle/>
          <a:p>
            <a:r>
              <a:rPr lang="es-ES" sz="2400" b="1" dirty="0"/>
              <a:t>TEMA 2: </a:t>
            </a:r>
            <a:r>
              <a:rPr lang="es-ES" sz="2400" b="1" dirty="0">
                <a:solidFill>
                  <a:srgbClr val="0070C0"/>
                </a:solidFill>
              </a:rPr>
              <a:t>MISSIÓ I OBJECTIUS DE L’EMPRESA</a:t>
            </a:r>
            <a:endParaRPr lang="ca-ES" sz="2400" b="1" dirty="0">
              <a:solidFill>
                <a:srgbClr val="0070C0"/>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83568" y="160451"/>
            <a:ext cx="4231382" cy="412160"/>
          </a:xfrm>
        </p:spPr>
        <p:txBody>
          <a:bodyPr>
            <a:normAutofit fontScale="90000"/>
          </a:bodyPr>
          <a:lstStyle/>
          <a:p>
            <a:br>
              <a:rPr lang="es-ES" dirty="0"/>
            </a:br>
            <a:r>
              <a:rPr lang="es-ES" sz="2700" b="1" dirty="0" err="1">
                <a:solidFill>
                  <a:srgbClr val="0070C0"/>
                </a:solidFill>
              </a:rPr>
              <a:t>Els</a:t>
            </a:r>
            <a:r>
              <a:rPr lang="es-ES" sz="2700" b="1" dirty="0">
                <a:solidFill>
                  <a:srgbClr val="0070C0"/>
                </a:solidFill>
              </a:rPr>
              <a:t> </a:t>
            </a:r>
            <a:r>
              <a:rPr lang="es-ES" sz="2700" b="1" dirty="0" err="1">
                <a:solidFill>
                  <a:srgbClr val="0070C0"/>
                </a:solidFill>
              </a:rPr>
              <a:t>objetius</a:t>
            </a:r>
            <a:r>
              <a:rPr lang="es-ES" sz="2700" b="1" dirty="0">
                <a:solidFill>
                  <a:srgbClr val="0070C0"/>
                </a:solidFill>
              </a:rPr>
              <a:t> </a:t>
            </a:r>
            <a:r>
              <a:rPr lang="es-ES" sz="2700" b="1" dirty="0" err="1">
                <a:solidFill>
                  <a:srgbClr val="0070C0"/>
                </a:solidFill>
              </a:rPr>
              <a:t>estratègics</a:t>
            </a:r>
            <a:r>
              <a:rPr lang="es-ES" sz="2700" b="1" dirty="0">
                <a:solidFill>
                  <a:srgbClr val="0070C0"/>
                </a:solidFill>
              </a:rPr>
              <a:t> </a:t>
            </a:r>
            <a:r>
              <a:rPr lang="es-ES" sz="2700" b="1" dirty="0" err="1">
                <a:solidFill>
                  <a:srgbClr val="0070C0"/>
                </a:solidFill>
              </a:rPr>
              <a:t>d’Abertis</a:t>
            </a:r>
            <a:r>
              <a:rPr lang="es-ES" sz="2700" b="1" dirty="0">
                <a:solidFill>
                  <a:srgbClr val="0070C0"/>
                </a:solidFill>
              </a:rPr>
              <a:t>, </a:t>
            </a:r>
            <a:br>
              <a:rPr lang="es-ES" dirty="0"/>
            </a:br>
            <a:endParaRPr lang="ca-ES" dirty="0"/>
          </a:p>
        </p:txBody>
      </p:sp>
      <p:sp>
        <p:nvSpPr>
          <p:cNvPr id="3" name="Contenidor de contingut 2"/>
          <p:cNvSpPr>
            <a:spLocks noGrp="1"/>
          </p:cNvSpPr>
          <p:nvPr>
            <p:ph idx="1"/>
          </p:nvPr>
        </p:nvSpPr>
        <p:spPr>
          <a:xfrm>
            <a:off x="457200" y="2038217"/>
            <a:ext cx="8229600" cy="2339347"/>
          </a:xfrm>
        </p:spPr>
        <p:txBody>
          <a:bodyPr>
            <a:noAutofit/>
          </a:bodyPr>
          <a:lstStyle/>
          <a:p>
            <a:pPr marL="0" indent="0">
              <a:buNone/>
            </a:pPr>
            <a:r>
              <a:rPr lang="es-ES" sz="2400" i="1" dirty="0"/>
              <a:t>“gestión de autopistas e infraestructuras de telecomunicaciones</a:t>
            </a:r>
          </a:p>
          <a:p>
            <a:pPr marL="0" indent="0">
              <a:buNone/>
            </a:pPr>
            <a:endParaRPr lang="es-ES" sz="2400" b="1" i="1" dirty="0">
              <a:solidFill>
                <a:srgbClr val="0070C0"/>
              </a:solidFill>
            </a:endParaRPr>
          </a:p>
          <a:p>
            <a:pPr marL="0" indent="0">
              <a:buNone/>
            </a:pPr>
            <a:endParaRPr lang="es-ES" sz="2400" b="1" i="1" dirty="0">
              <a:solidFill>
                <a:srgbClr val="0070C0"/>
              </a:solidFill>
            </a:endParaRPr>
          </a:p>
          <a:p>
            <a:pPr marL="0" indent="0">
              <a:buNone/>
            </a:pPr>
            <a:r>
              <a:rPr lang="es-ES" sz="2400" b="1" i="1" dirty="0">
                <a:solidFill>
                  <a:srgbClr val="0070C0"/>
                </a:solidFill>
              </a:rPr>
              <a:t>proporcionar continuidad a la estrategia de focalización en el sector de infraestructuras de telecomunicación, en el negocio terrestre </a:t>
            </a:r>
            <a:r>
              <a:rPr lang="es-ES" sz="2400" i="1" dirty="0"/>
              <a:t> </a:t>
            </a:r>
          </a:p>
          <a:p>
            <a:pPr marL="0" indent="0">
              <a:buNone/>
            </a:pPr>
            <a:r>
              <a:rPr lang="es-ES" sz="2400" b="1" i="1" dirty="0">
                <a:solidFill>
                  <a:srgbClr val="0070C0"/>
                </a:solidFill>
              </a:rPr>
              <a:t>desarrollar un plan de eficiencia para los activos de Brasil, Francia y España</a:t>
            </a:r>
            <a:r>
              <a:rPr lang="es-ES" sz="2400" i="1" dirty="0"/>
              <a:t>,  </a:t>
            </a:r>
          </a:p>
          <a:p>
            <a:pPr marL="0" indent="0">
              <a:buNone/>
            </a:pPr>
            <a:r>
              <a:rPr lang="es-ES" sz="2400" b="1" i="1" dirty="0">
                <a:solidFill>
                  <a:srgbClr val="0070C0"/>
                </a:solidFill>
              </a:rPr>
              <a:t>expansión en el negocio de autopistas de peaje</a:t>
            </a:r>
            <a:r>
              <a:rPr lang="es-ES" sz="2400" i="1" dirty="0"/>
              <a:t>  </a:t>
            </a:r>
          </a:p>
          <a:p>
            <a:pPr marL="0" indent="0">
              <a:buNone/>
            </a:pPr>
            <a:r>
              <a:rPr lang="es-ES" sz="2400" b="1" i="1" dirty="0">
                <a:solidFill>
                  <a:srgbClr val="0070C0"/>
                </a:solidFill>
              </a:rPr>
              <a:t>incrementar la remuneración al accionista en un 5% anual adicional</a:t>
            </a:r>
            <a:r>
              <a:rPr lang="es-ES" sz="2400" i="1" dirty="0"/>
              <a:t>,  </a:t>
            </a:r>
            <a:endParaRPr lang="ca-ES" sz="2400" dirty="0"/>
          </a:p>
        </p:txBody>
      </p:sp>
      <p:sp>
        <p:nvSpPr>
          <p:cNvPr id="4" name="Contenidor de número de diapositiva 3"/>
          <p:cNvSpPr>
            <a:spLocks noGrp="1"/>
          </p:cNvSpPr>
          <p:nvPr>
            <p:ph type="sldNum" sz="quarter" idx="12"/>
          </p:nvPr>
        </p:nvSpPr>
        <p:spPr/>
        <p:txBody>
          <a:bodyPr/>
          <a:lstStyle/>
          <a:p>
            <a:fld id="{E110BA4A-E194-4E39-B9A4-119CB24B170E}" type="slidenum">
              <a:rPr lang="es-ES" smtClean="0"/>
              <a:pPr/>
              <a:t>30</a:t>
            </a:fld>
            <a:endParaRPr lang="es-ES" dirty="0"/>
          </a:p>
        </p:txBody>
      </p:sp>
      <p:pic>
        <p:nvPicPr>
          <p:cNvPr id="5" name="Imagen 4">
            <a:hlinkClick r:id="rId2"/>
            <a:extLst>
              <a:ext uri="{FF2B5EF4-FFF2-40B4-BE49-F238E27FC236}">
                <a16:creationId xmlns:a16="http://schemas.microsoft.com/office/drawing/2014/main" id="{0009E92C-0F62-4DF5-96F4-4D15BDE3092F}"/>
              </a:ext>
            </a:extLst>
          </p:cNvPr>
          <p:cNvPicPr>
            <a:picLocks noChangeAspect="1"/>
          </p:cNvPicPr>
          <p:nvPr/>
        </p:nvPicPr>
        <p:blipFill>
          <a:blip r:embed="rId3"/>
          <a:stretch>
            <a:fillRect/>
          </a:stretch>
        </p:blipFill>
        <p:spPr>
          <a:xfrm>
            <a:off x="4724917" y="28059"/>
            <a:ext cx="3790433" cy="160074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C035A4F-32D7-4719-9FDD-FBD514825985}"/>
              </a:ext>
            </a:extLst>
          </p:cNvPr>
          <p:cNvSpPr>
            <a:spLocks noGrp="1"/>
          </p:cNvSpPr>
          <p:nvPr>
            <p:ph type="sldNum" sz="quarter" idx="12"/>
          </p:nvPr>
        </p:nvSpPr>
        <p:spPr/>
        <p:txBody>
          <a:bodyPr/>
          <a:lstStyle/>
          <a:p>
            <a:fld id="{E110BA4A-E194-4E39-B9A4-119CB24B170E}" type="slidenum">
              <a:rPr lang="ca-ES" smtClean="0"/>
              <a:pPr/>
              <a:t>31</a:t>
            </a:fld>
            <a:endParaRPr lang="ca-ES"/>
          </a:p>
        </p:txBody>
      </p:sp>
      <p:sp>
        <p:nvSpPr>
          <p:cNvPr id="5" name="Text Box 4">
            <a:extLst>
              <a:ext uri="{FF2B5EF4-FFF2-40B4-BE49-F238E27FC236}">
                <a16:creationId xmlns:a16="http://schemas.microsoft.com/office/drawing/2014/main" id="{29BA34BE-0AAE-494F-909C-EB3CA5913C5D}"/>
              </a:ext>
            </a:extLst>
          </p:cNvPr>
          <p:cNvSpPr txBox="1">
            <a:spLocks noChangeArrowheads="1"/>
          </p:cNvSpPr>
          <p:nvPr/>
        </p:nvSpPr>
        <p:spPr bwMode="auto">
          <a:xfrm>
            <a:off x="1187450" y="1609738"/>
            <a:ext cx="7632700" cy="830997"/>
          </a:xfrm>
          <a:prstGeom prst="rect">
            <a:avLst/>
          </a:prstGeom>
          <a:noFill/>
          <a:ln w="9525">
            <a:noFill/>
            <a:miter lim="800000"/>
            <a:headEnd/>
            <a:tailEnd/>
          </a:ln>
        </p:spPr>
        <p:txBody>
          <a:bodyPr>
            <a:spAutoFit/>
          </a:bodyPr>
          <a:lstStyle/>
          <a:p>
            <a:r>
              <a:rPr lang="ca-ES" sz="2400"/>
              <a:t>RELACIÓ ENTRE GOVERN DE L’EMPRESA,</a:t>
            </a:r>
          </a:p>
          <a:p>
            <a:r>
              <a:rPr lang="ca-ES" sz="2400"/>
              <a:t>RSC I ÈTICA EMPRESARIAL</a:t>
            </a:r>
          </a:p>
        </p:txBody>
      </p:sp>
      <p:graphicFrame>
        <p:nvGraphicFramePr>
          <p:cNvPr id="6" name="Group 40">
            <a:extLst>
              <a:ext uri="{FF2B5EF4-FFF2-40B4-BE49-F238E27FC236}">
                <a16:creationId xmlns:a16="http://schemas.microsoft.com/office/drawing/2014/main" id="{3CFC08BB-D2F0-4D0F-8F70-5FCAA9B73707}"/>
              </a:ext>
            </a:extLst>
          </p:cNvPr>
          <p:cNvGraphicFramePr>
            <a:graphicFrameLocks/>
          </p:cNvGraphicFramePr>
          <p:nvPr>
            <p:extLst>
              <p:ext uri="{D42A27DB-BD31-4B8C-83A1-F6EECF244321}">
                <p14:modId xmlns:p14="http://schemas.microsoft.com/office/powerpoint/2010/main" val="2985080464"/>
              </p:ext>
            </p:extLst>
          </p:nvPr>
        </p:nvGraphicFramePr>
        <p:xfrm>
          <a:off x="1187624" y="2460487"/>
          <a:ext cx="6501346" cy="2885441"/>
        </p:xfrm>
        <a:graphic>
          <a:graphicData uri="http://schemas.openxmlformats.org/drawingml/2006/table">
            <a:tbl>
              <a:tblPr/>
              <a:tblGrid>
                <a:gridCol w="1944216">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180866">
                  <a:extLst>
                    <a:ext uri="{9D8B030D-6E8A-4147-A177-3AD203B41FA5}">
                      <a16:colId xmlns:a16="http://schemas.microsoft.com/office/drawing/2014/main" val="20002"/>
                    </a:ext>
                  </a:extLst>
                </a:gridCol>
              </a:tblGrid>
              <a:tr h="64928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ca-ES" sz="1600" b="0" i="0" u="none" strike="noStrike" cap="none" normalizeH="0" baseline="0" noProof="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ca-ES" sz="1400" b="1" i="0" u="none" strike="noStrike" cap="none" normalizeH="0" baseline="0" noProof="0">
                          <a:ln>
                            <a:noFill/>
                          </a:ln>
                          <a:solidFill>
                            <a:schemeClr val="tx1"/>
                          </a:solidFill>
                          <a:effectLst/>
                          <a:latin typeface="Arial" charset="0"/>
                        </a:rPr>
                        <a:t>Responsabilitat social (RSC)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ca-ES" sz="1400" b="1" i="0" u="none" strike="noStrike" cap="none" normalizeH="0" baseline="0" noProof="0">
                          <a:ln>
                            <a:noFill/>
                          </a:ln>
                          <a:solidFill>
                            <a:schemeClr val="tx1"/>
                          </a:solidFill>
                          <a:effectLst/>
                          <a:latin typeface="Arial" charset="0"/>
                        </a:rPr>
                        <a:t>Ètica empresarial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87413">
                <a:tc rowSpan="2">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ca-ES" sz="1400" b="1" i="0" u="none" strike="noStrike" cap="none" normalizeH="0" baseline="0" noProof="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ca-ES" sz="1400" b="1" i="0" u="none" strike="noStrike" cap="none" normalizeH="0" baseline="0" noProof="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ca-ES" sz="1400" b="1" i="0" u="none" strike="noStrike" cap="none" normalizeH="0" baseline="0" noProof="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ca-ES" sz="1400" b="1" i="0" u="none" strike="noStrike" cap="none" normalizeH="0" baseline="0" noProof="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ca-ES" sz="1400" b="1" i="0" u="none" strike="noStrike" cap="none" normalizeH="0" baseline="0" noProof="0">
                          <a:ln>
                            <a:noFill/>
                          </a:ln>
                          <a:solidFill>
                            <a:schemeClr val="tx1"/>
                          </a:solidFill>
                          <a:effectLst/>
                          <a:latin typeface="Arial" charset="0"/>
                        </a:rPr>
                        <a:t>Govern de l’empresa</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ca-ES" sz="1400" b="1" i="0" u="none" strike="noStrike" cap="none" normalizeH="0" baseline="0" noProof="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ca-ES" sz="1400" b="0" i="0" u="none" strike="noStrike" cap="none" normalizeH="0" baseline="0" noProof="0">
                          <a:ln>
                            <a:noFill/>
                          </a:ln>
                          <a:solidFill>
                            <a:schemeClr val="tx1"/>
                          </a:solidFill>
                          <a:effectLst/>
                          <a:latin typeface="Arial" charset="0"/>
                        </a:rPr>
                        <a:t>Atendre les demandes dels grups d’interès com a govern de l’empresa.  Atendre als directius/accionistes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ca-ES" sz="1400" b="0" i="0" u="none" strike="noStrike" cap="none" normalizeH="0" baseline="0" noProof="0">
                          <a:ln>
                            <a:noFill/>
                          </a:ln>
                          <a:solidFill>
                            <a:schemeClr val="tx1"/>
                          </a:solidFill>
                          <a:effectLst/>
                          <a:latin typeface="Arial" charset="0"/>
                        </a:rPr>
                        <a:t>Tasques ben fetes de les persones per poder obtenir els objectius </a:t>
                      </a:r>
                      <a:r>
                        <a:rPr kumimoji="0" lang="ca-ES" sz="1400" b="0" i="0" u="none" strike="noStrike" cap="none" normalizeH="0" baseline="0" noProof="0">
                          <a:ln>
                            <a:noFill/>
                          </a:ln>
                          <a:solidFill>
                            <a:schemeClr val="tx1"/>
                          </a:solidFill>
                          <a:effectLst/>
                          <a:latin typeface="Arial" charset="0"/>
                          <a:sym typeface="Wingdings" pitchFamily="2" charset="2"/>
                        </a:rPr>
                        <a:t> comportament ètic dels directius.</a:t>
                      </a:r>
                      <a:endParaRPr kumimoji="0" lang="ca-ES" sz="1400" b="0" i="0" u="none" strike="noStrike" cap="none" normalizeH="0" baseline="0" noProof="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7913">
                <a:tc vMerge="1">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s-ES" sz="1400" b="1" i="0" u="none" strike="noStrike" cap="none" normalizeH="0" baseline="0" dirty="0" err="1">
                          <a:ln>
                            <a:noFill/>
                          </a:ln>
                          <a:solidFill>
                            <a:schemeClr val="tx1"/>
                          </a:solidFill>
                          <a:effectLst/>
                          <a:latin typeface="Arial" charset="0"/>
                        </a:rPr>
                        <a:t>Govern</a:t>
                      </a:r>
                      <a:r>
                        <a:rPr kumimoji="0" lang="es-ES" sz="1400" b="1" i="0" u="none" strike="noStrike" cap="none" normalizeH="0" baseline="0" dirty="0">
                          <a:ln>
                            <a:noFill/>
                          </a:ln>
                          <a:solidFill>
                            <a:schemeClr val="tx1"/>
                          </a:solidFill>
                          <a:effectLst/>
                          <a:latin typeface="Arial" charset="0"/>
                        </a:rPr>
                        <a:t> de </a:t>
                      </a:r>
                      <a:r>
                        <a:rPr kumimoji="0" lang="es-ES" sz="1400" b="1" i="0" u="none" strike="noStrike" cap="none" normalizeH="0" baseline="0" dirty="0" err="1">
                          <a:ln>
                            <a:noFill/>
                          </a:ln>
                          <a:solidFill>
                            <a:schemeClr val="tx1"/>
                          </a:solidFill>
                          <a:effectLst/>
                          <a:latin typeface="Arial" charset="0"/>
                        </a:rPr>
                        <a:t>l’empresa</a:t>
                      </a:r>
                      <a:r>
                        <a:rPr kumimoji="0" lang="es-ES" sz="1400" b="1" i="0" u="none" strike="noStrike" cap="none" normalizeH="0" baseline="0" dirty="0">
                          <a:ln>
                            <a:noFill/>
                          </a:ln>
                          <a:solidFill>
                            <a:schemeClr val="tx1"/>
                          </a:solidFill>
                          <a:effectLst/>
                          <a:latin typeface="Arial" charset="0"/>
                        </a:rPr>
                        <a:t> </a:t>
                      </a:r>
                      <a:endParaRPr kumimoji="0" lang="ca-ES" sz="1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ca-ES" sz="1400" b="0" i="0" u="none" strike="noStrike" cap="none" normalizeH="0" baseline="0" noProof="0" dirty="0">
                          <a:ln>
                            <a:noFill/>
                          </a:ln>
                          <a:solidFill>
                            <a:schemeClr val="tx1"/>
                          </a:solidFill>
                          <a:effectLst/>
                          <a:latin typeface="Arial" charset="0"/>
                        </a:rPr>
                        <a:t>Els informes de RSC tenen informació sobre valors ètics i codis de conducta</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ca-ES" sz="1400" b="0" i="0" u="none" strike="noStrike" cap="none" normalizeH="0" baseline="0" noProof="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s-ES" sz="1400" b="0" i="0" u="none" strike="noStrike" cap="none" normalizeH="0" baseline="0" dirty="0" err="1">
                          <a:ln>
                            <a:noFill/>
                          </a:ln>
                          <a:solidFill>
                            <a:schemeClr val="tx1"/>
                          </a:solidFill>
                          <a:effectLst/>
                          <a:latin typeface="Arial" charset="0"/>
                        </a:rPr>
                        <a:t>Els</a:t>
                      </a:r>
                      <a:r>
                        <a:rPr kumimoji="0" lang="es-ES" sz="1400" b="0" i="0" u="none" strike="noStrike" cap="none" normalizeH="0" baseline="0" dirty="0">
                          <a:ln>
                            <a:noFill/>
                          </a:ln>
                          <a:solidFill>
                            <a:schemeClr val="tx1"/>
                          </a:solidFill>
                          <a:effectLst/>
                          <a:latin typeface="Arial" charset="0"/>
                        </a:rPr>
                        <a:t> informes de RSC </a:t>
                      </a:r>
                      <a:r>
                        <a:rPr kumimoji="0" lang="es-ES" sz="1400" b="0" i="0" u="none" strike="noStrike" cap="none" normalizeH="0" baseline="0" dirty="0" err="1">
                          <a:ln>
                            <a:noFill/>
                          </a:ln>
                          <a:solidFill>
                            <a:schemeClr val="tx1"/>
                          </a:solidFill>
                          <a:effectLst/>
                          <a:latin typeface="Arial" charset="0"/>
                        </a:rPr>
                        <a:t>tenen</a:t>
                      </a:r>
                      <a:r>
                        <a:rPr kumimoji="0" lang="es-ES" sz="1400" b="0" i="0" u="none" strike="noStrike" cap="none" normalizeH="0" baseline="0" dirty="0">
                          <a:ln>
                            <a:noFill/>
                          </a:ln>
                          <a:solidFill>
                            <a:schemeClr val="tx1"/>
                          </a:solidFill>
                          <a:effectLst/>
                          <a:latin typeface="Arial" charset="0"/>
                        </a:rPr>
                        <a:t> </a:t>
                      </a:r>
                      <a:r>
                        <a:rPr kumimoji="0" lang="es-ES" sz="1400" b="0" i="0" u="none" strike="noStrike" cap="none" normalizeH="0" baseline="0" dirty="0" err="1">
                          <a:ln>
                            <a:noFill/>
                          </a:ln>
                          <a:solidFill>
                            <a:schemeClr val="tx1"/>
                          </a:solidFill>
                          <a:effectLst/>
                          <a:latin typeface="Arial" charset="0"/>
                        </a:rPr>
                        <a:t>informació</a:t>
                      </a:r>
                      <a:r>
                        <a:rPr kumimoji="0" lang="es-ES" sz="1400" b="0" i="0" u="none" strike="noStrike" cap="none" normalizeH="0" baseline="0" dirty="0">
                          <a:ln>
                            <a:noFill/>
                          </a:ln>
                          <a:solidFill>
                            <a:schemeClr val="tx1"/>
                          </a:solidFill>
                          <a:effectLst/>
                          <a:latin typeface="Arial" charset="0"/>
                        </a:rPr>
                        <a:t> sobre </a:t>
                      </a:r>
                      <a:r>
                        <a:rPr kumimoji="0" lang="es-ES" sz="1400" b="0" i="0" u="none" strike="noStrike" cap="none" normalizeH="0" baseline="0" dirty="0" err="1">
                          <a:ln>
                            <a:noFill/>
                          </a:ln>
                          <a:solidFill>
                            <a:schemeClr val="tx1"/>
                          </a:solidFill>
                          <a:effectLst/>
                          <a:latin typeface="Arial" charset="0"/>
                        </a:rPr>
                        <a:t>valors</a:t>
                      </a:r>
                      <a:r>
                        <a:rPr kumimoji="0" lang="es-ES" sz="1400" b="0" i="0" u="none" strike="noStrike" cap="none" normalizeH="0" baseline="0" dirty="0">
                          <a:ln>
                            <a:noFill/>
                          </a:ln>
                          <a:solidFill>
                            <a:schemeClr val="tx1"/>
                          </a:solidFill>
                          <a:effectLst/>
                          <a:latin typeface="Arial" charset="0"/>
                        </a:rPr>
                        <a:t> </a:t>
                      </a:r>
                      <a:r>
                        <a:rPr kumimoji="0" lang="es-ES" sz="1400" b="0" i="0" u="none" strike="noStrike" cap="none" normalizeH="0" baseline="0" dirty="0" err="1">
                          <a:ln>
                            <a:noFill/>
                          </a:ln>
                          <a:solidFill>
                            <a:schemeClr val="tx1"/>
                          </a:solidFill>
                          <a:effectLst/>
                          <a:latin typeface="Arial" charset="0"/>
                        </a:rPr>
                        <a:t>ètics</a:t>
                      </a:r>
                      <a:r>
                        <a:rPr kumimoji="0" lang="es-ES" sz="1400" b="0" i="0" u="none" strike="noStrike" cap="none" normalizeH="0" baseline="0" dirty="0">
                          <a:ln>
                            <a:noFill/>
                          </a:ln>
                          <a:solidFill>
                            <a:schemeClr val="tx1"/>
                          </a:solidFill>
                          <a:effectLst/>
                          <a:latin typeface="Arial" charset="0"/>
                        </a:rPr>
                        <a:t> i </a:t>
                      </a:r>
                      <a:r>
                        <a:rPr kumimoji="0" lang="es-ES" sz="1400" b="0" i="0" u="none" strike="noStrike" cap="none" normalizeH="0" baseline="0" dirty="0" err="1">
                          <a:ln>
                            <a:noFill/>
                          </a:ln>
                          <a:solidFill>
                            <a:schemeClr val="tx1"/>
                          </a:solidFill>
                          <a:effectLst/>
                          <a:latin typeface="Arial" charset="0"/>
                        </a:rPr>
                        <a:t>codis</a:t>
                      </a:r>
                      <a:r>
                        <a:rPr kumimoji="0" lang="es-ES" sz="1400" b="0" i="0" u="none" strike="noStrike" cap="none" normalizeH="0" baseline="0" dirty="0">
                          <a:ln>
                            <a:noFill/>
                          </a:ln>
                          <a:solidFill>
                            <a:schemeClr val="tx1"/>
                          </a:solidFill>
                          <a:effectLst/>
                          <a:latin typeface="Arial" charset="0"/>
                        </a:rPr>
                        <a:t> de conducta</a:t>
                      </a:r>
                      <a:endParaRPr kumimoji="0" lang="ca-ES"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Contenidor de número de diapositiva 3">
            <a:extLst>
              <a:ext uri="{FF2B5EF4-FFF2-40B4-BE49-F238E27FC236}">
                <a16:creationId xmlns:a16="http://schemas.microsoft.com/office/drawing/2014/main" id="{C89E99DD-28B6-48B5-8C48-AA19D74610C3}"/>
              </a:ext>
            </a:extLst>
          </p:cNvPr>
          <p:cNvSpPr txBox="1">
            <a:spLocks/>
          </p:cNvSpPr>
          <p:nvPr/>
        </p:nvSpPr>
        <p:spPr>
          <a:xfrm>
            <a:off x="6457950" y="63563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3C4EDCB-C1B0-4B7F-ABFA-5918C0B40F4C}" type="slidenum">
              <a:rPr lang="ca-ES" smtClean="0"/>
              <a:pPr>
                <a:defRPr/>
              </a:pPr>
              <a:t>31</a:t>
            </a:fld>
            <a:endParaRPr lang="ca-ES"/>
          </a:p>
        </p:txBody>
      </p:sp>
      <p:sp>
        <p:nvSpPr>
          <p:cNvPr id="8" name="QuadreDeText 4">
            <a:extLst>
              <a:ext uri="{FF2B5EF4-FFF2-40B4-BE49-F238E27FC236}">
                <a16:creationId xmlns:a16="http://schemas.microsoft.com/office/drawing/2014/main" id="{587779C3-51C7-4E47-9FB9-D067C43FD0A8}"/>
              </a:ext>
            </a:extLst>
          </p:cNvPr>
          <p:cNvSpPr txBox="1"/>
          <p:nvPr/>
        </p:nvSpPr>
        <p:spPr>
          <a:xfrm>
            <a:off x="1331640" y="5517232"/>
            <a:ext cx="6984776" cy="1477328"/>
          </a:xfrm>
          <a:prstGeom prst="rect">
            <a:avLst/>
          </a:prstGeom>
          <a:noFill/>
        </p:spPr>
        <p:txBody>
          <a:bodyPr wrap="square" rtlCol="0">
            <a:spAutoFit/>
          </a:bodyPr>
          <a:lstStyle/>
          <a:p>
            <a:r>
              <a:rPr lang="ca-ES"/>
              <a:t>Exemple: </a:t>
            </a:r>
            <a:r>
              <a:rPr lang="ca-ES">
                <a:hlinkClick r:id="rId2"/>
              </a:rPr>
              <a:t>www.cincodias.com/articulo/empresas/ikea-rechaza-proveedores-ano-cumplir-codigo-etico/20080707cdscdiemp_19/</a:t>
            </a:r>
            <a:endParaRPr lang="ca-ES"/>
          </a:p>
          <a:p>
            <a:endParaRPr lang="ca-ES"/>
          </a:p>
          <a:p>
            <a:endParaRPr lang="ca-ES"/>
          </a:p>
          <a:p>
            <a:endParaRPr lang="ca-ES"/>
          </a:p>
        </p:txBody>
      </p:sp>
      <p:sp>
        <p:nvSpPr>
          <p:cNvPr id="9" name="Título 6">
            <a:hlinkClick r:id="rId3"/>
            <a:extLst>
              <a:ext uri="{FF2B5EF4-FFF2-40B4-BE49-F238E27FC236}">
                <a16:creationId xmlns:a16="http://schemas.microsoft.com/office/drawing/2014/main" id="{3FB335E4-A12C-4E17-A074-8A042B25C450}"/>
              </a:ext>
            </a:extLst>
          </p:cNvPr>
          <p:cNvSpPr txBox="1">
            <a:spLocks/>
          </p:cNvSpPr>
          <p:nvPr/>
        </p:nvSpPr>
        <p:spPr>
          <a:xfrm>
            <a:off x="3635896" y="4743495"/>
            <a:ext cx="3600400" cy="535531"/>
          </a:xfrm>
          <a:prstGeom prst="rect">
            <a:avLst/>
          </a:prstGeom>
          <a:noFill/>
        </p:spPr>
        <p:txBody>
          <a:bodyPr wrap="square">
            <a:spAutoFit/>
          </a:bodyPr>
          <a:lstStyle>
            <a:lvl1pPr algn="l" defTabSz="385763" rtl="0" eaLnBrk="1" latinLnBrk="0" hangingPunct="1">
              <a:lnSpc>
                <a:spcPct val="90000"/>
              </a:lnSpc>
              <a:spcBef>
                <a:spcPct val="0"/>
              </a:spcBef>
              <a:buNone/>
              <a:defRPr sz="1856" kern="1200">
                <a:solidFill>
                  <a:schemeClr val="tx1"/>
                </a:solidFill>
                <a:latin typeface="+mj-lt"/>
                <a:ea typeface="+mj-ea"/>
                <a:cs typeface="+mj-cs"/>
              </a:defRPr>
            </a:lvl1pPr>
          </a:lstStyle>
          <a:p>
            <a:pPr fontAlgn="auto">
              <a:spcAft>
                <a:spcPts val="0"/>
              </a:spcAft>
            </a:pPr>
            <a:r>
              <a:rPr lang="es-ES" sz="1600"/>
              <a:t>Llei 11/2018 de 28 de diciembre de 2018 de informació no financiera i diversidad</a:t>
            </a:r>
            <a:endParaRPr lang="es-ES" sz="1600" dirty="0"/>
          </a:p>
        </p:txBody>
      </p:sp>
    </p:spTree>
    <p:extLst>
      <p:ext uri="{BB962C8B-B14F-4D97-AF65-F5344CB8AC3E}">
        <p14:creationId xmlns:p14="http://schemas.microsoft.com/office/powerpoint/2010/main" val="3918067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B11C982-BB17-41E9-A0B3-0CBEE2DEF19F}"/>
              </a:ext>
            </a:extLst>
          </p:cNvPr>
          <p:cNvSpPr>
            <a:spLocks noGrp="1"/>
          </p:cNvSpPr>
          <p:nvPr>
            <p:ph type="sldNum" sz="quarter" idx="12"/>
          </p:nvPr>
        </p:nvSpPr>
        <p:spPr/>
        <p:txBody>
          <a:bodyPr/>
          <a:lstStyle/>
          <a:p>
            <a:fld id="{E110BA4A-E194-4E39-B9A4-119CB24B170E}" type="slidenum">
              <a:rPr lang="es-ES" smtClean="0"/>
              <a:pPr/>
              <a:t>32</a:t>
            </a:fld>
            <a:endParaRPr lang="es-ES"/>
          </a:p>
        </p:txBody>
      </p:sp>
      <p:sp>
        <p:nvSpPr>
          <p:cNvPr id="5" name="Text Box 4">
            <a:extLst>
              <a:ext uri="{FF2B5EF4-FFF2-40B4-BE49-F238E27FC236}">
                <a16:creationId xmlns:a16="http://schemas.microsoft.com/office/drawing/2014/main" id="{49BCCF45-37BD-4017-9E1B-9E642C8749D6}"/>
              </a:ext>
            </a:extLst>
          </p:cNvPr>
          <p:cNvSpPr txBox="1">
            <a:spLocks noChangeArrowheads="1"/>
          </p:cNvSpPr>
          <p:nvPr/>
        </p:nvSpPr>
        <p:spPr bwMode="auto">
          <a:xfrm>
            <a:off x="763960" y="701080"/>
            <a:ext cx="7632700" cy="830997"/>
          </a:xfrm>
          <a:prstGeom prst="rect">
            <a:avLst/>
          </a:prstGeom>
          <a:noFill/>
          <a:ln w="9525">
            <a:noFill/>
            <a:miter lim="800000"/>
            <a:headEnd/>
            <a:tailEnd/>
          </a:ln>
        </p:spPr>
        <p:txBody>
          <a:bodyPr>
            <a:spAutoFit/>
          </a:bodyPr>
          <a:lstStyle/>
          <a:p>
            <a:endParaRPr lang="es-ES" sz="2400" dirty="0"/>
          </a:p>
          <a:p>
            <a:r>
              <a:rPr lang="es-ES" sz="2400" dirty="0"/>
              <a:t>L’ÈTICA EMPRESARIAL </a:t>
            </a:r>
            <a:r>
              <a:rPr lang="es-ES" sz="2400" dirty="0">
                <a:hlinkClick r:id="rId2"/>
              </a:rPr>
              <a:t>( </a:t>
            </a:r>
            <a:r>
              <a:rPr lang="es-ES" sz="2400" dirty="0" err="1">
                <a:hlinkClick r:id="rId2"/>
              </a:rPr>
              <a:t>exemple</a:t>
            </a:r>
            <a:r>
              <a:rPr lang="es-ES" sz="2400" dirty="0">
                <a:hlinkClick r:id="rId2"/>
              </a:rPr>
              <a:t> )</a:t>
            </a:r>
            <a:endParaRPr lang="es-ES" sz="2400" dirty="0"/>
          </a:p>
        </p:txBody>
      </p:sp>
      <p:sp>
        <p:nvSpPr>
          <p:cNvPr id="6" name="Text Box 5">
            <a:extLst>
              <a:ext uri="{FF2B5EF4-FFF2-40B4-BE49-F238E27FC236}">
                <a16:creationId xmlns:a16="http://schemas.microsoft.com/office/drawing/2014/main" id="{0EE4B342-3A90-42B9-9840-8831F3220164}"/>
              </a:ext>
            </a:extLst>
          </p:cNvPr>
          <p:cNvSpPr txBox="1">
            <a:spLocks noChangeArrowheads="1"/>
          </p:cNvSpPr>
          <p:nvPr/>
        </p:nvSpPr>
        <p:spPr bwMode="auto">
          <a:xfrm>
            <a:off x="763960" y="1709192"/>
            <a:ext cx="8136904" cy="4462760"/>
          </a:xfrm>
          <a:prstGeom prst="rect">
            <a:avLst/>
          </a:prstGeom>
          <a:noFill/>
          <a:ln w="9525">
            <a:noFill/>
            <a:miter lim="800000"/>
            <a:headEnd/>
            <a:tailEnd/>
          </a:ln>
        </p:spPr>
        <p:txBody>
          <a:bodyPr wrap="square">
            <a:spAutoFit/>
          </a:bodyPr>
          <a:lstStyle/>
          <a:p>
            <a:pPr marL="342900" indent="-342900">
              <a:buClr>
                <a:srgbClr val="FF0000"/>
              </a:buClr>
            </a:pPr>
            <a:r>
              <a:rPr lang="ca-ES" b="1" dirty="0"/>
              <a:t>Concepte d’Ètica:</a:t>
            </a:r>
          </a:p>
          <a:p>
            <a:pPr marL="342900" indent="-342900">
              <a:buClr>
                <a:srgbClr val="FF0000"/>
              </a:buClr>
              <a:buFontTx/>
              <a:buChar char="•"/>
            </a:pPr>
            <a:r>
              <a:rPr lang="ca-ES" dirty="0"/>
              <a:t>Comportaments que ens porten a identificar el que es considera acceptable o no per la societat.</a:t>
            </a:r>
          </a:p>
          <a:p>
            <a:pPr marL="342900" indent="-342900">
              <a:buClr>
                <a:srgbClr val="FF0000"/>
              </a:buClr>
            </a:pPr>
            <a:r>
              <a:rPr lang="ca-ES" b="1" dirty="0"/>
              <a:t>Ètica Empresarial:</a:t>
            </a:r>
          </a:p>
          <a:p>
            <a:pPr marL="342900" indent="-342900">
              <a:buClr>
                <a:srgbClr val="FF0000"/>
              </a:buClr>
              <a:buFontTx/>
              <a:buChar char="•"/>
            </a:pPr>
            <a:r>
              <a:rPr lang="ca-ES" dirty="0"/>
              <a:t>Afecta relacions i comportaments de tipus intern i extern que les empreses o professionals sostenen amb els grups d’interès, respecte dels fonaments morals que caracteritzen aquestes relacions.</a:t>
            </a:r>
          </a:p>
          <a:p>
            <a:pPr marL="342900" indent="-342900">
              <a:buClr>
                <a:srgbClr val="FF0000"/>
              </a:buClr>
              <a:buFontTx/>
              <a:buChar char="•"/>
            </a:pPr>
            <a:r>
              <a:rPr lang="ca-ES" dirty="0"/>
              <a:t>Influeix en la gestió ordinària i pot modificar l’estratègia</a:t>
            </a:r>
          </a:p>
          <a:p>
            <a:pPr marL="342900" indent="-342900">
              <a:buClr>
                <a:srgbClr val="FF0000"/>
              </a:buClr>
            </a:pPr>
            <a:r>
              <a:rPr lang="ca-ES" b="1" dirty="0"/>
              <a:t>L’ètica vol respondre :</a:t>
            </a:r>
          </a:p>
          <a:p>
            <a:pPr marL="342900" indent="-342900">
              <a:buClr>
                <a:srgbClr val="FF0000"/>
              </a:buClr>
              <a:buFontTx/>
              <a:buChar char="•"/>
            </a:pPr>
            <a:r>
              <a:rPr lang="ca-ES" dirty="0"/>
              <a:t>Que és correcte/incorrecte, bo/dolent, perjudicial/beneficiós en relació amb les decisions i actuacions en les transaccions de les empreses?</a:t>
            </a:r>
          </a:p>
          <a:p>
            <a:pPr marL="342900" indent="-342900">
              <a:buClr>
                <a:srgbClr val="FF0000"/>
              </a:buClr>
              <a:buFontTx/>
              <a:buChar char="•"/>
            </a:pPr>
            <a:endParaRPr lang="ca-ES" sz="1600" dirty="0"/>
          </a:p>
          <a:p>
            <a:pPr marL="342900" indent="-342900">
              <a:buClr>
                <a:srgbClr val="FF0000"/>
              </a:buClr>
            </a:pPr>
            <a:endParaRPr lang="es-ES" sz="1600" dirty="0"/>
          </a:p>
          <a:p>
            <a:pPr marL="342900" indent="-342900">
              <a:buClr>
                <a:srgbClr val="FF0000"/>
              </a:buClr>
            </a:pPr>
            <a:endParaRPr lang="ca-ES" dirty="0"/>
          </a:p>
          <a:p>
            <a:pPr marL="342900" indent="-342900">
              <a:buClr>
                <a:srgbClr val="FF0000"/>
              </a:buClr>
            </a:pPr>
            <a:endParaRPr lang="es-ES" dirty="0"/>
          </a:p>
          <a:p>
            <a:pPr marL="342900" indent="-342900">
              <a:buClr>
                <a:srgbClr val="FF0000"/>
              </a:buClr>
            </a:pPr>
            <a:endParaRPr lang="ca-ES" dirty="0"/>
          </a:p>
        </p:txBody>
      </p:sp>
      <p:sp>
        <p:nvSpPr>
          <p:cNvPr id="8" name="Contenidor de número de diapositiva 4">
            <a:extLst>
              <a:ext uri="{FF2B5EF4-FFF2-40B4-BE49-F238E27FC236}">
                <a16:creationId xmlns:a16="http://schemas.microsoft.com/office/drawing/2014/main" id="{F6857A75-0455-47D2-A2C0-DF555C5C2A06}"/>
              </a:ext>
            </a:extLst>
          </p:cNvPr>
          <p:cNvSpPr txBox="1">
            <a:spLocks/>
          </p:cNvSpPr>
          <p:nvPr/>
        </p:nvSpPr>
        <p:spPr>
          <a:xfrm>
            <a:off x="6610350" y="65087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32</a:t>
            </a:fld>
            <a:endParaRPr lang="ca-ES"/>
          </a:p>
        </p:txBody>
      </p:sp>
    </p:spTree>
    <p:extLst>
      <p:ext uri="{BB962C8B-B14F-4D97-AF65-F5344CB8AC3E}">
        <p14:creationId xmlns:p14="http://schemas.microsoft.com/office/powerpoint/2010/main" val="692500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18E7DF5-C25D-47B1-9560-CC0171220F0A}"/>
              </a:ext>
            </a:extLst>
          </p:cNvPr>
          <p:cNvSpPr>
            <a:spLocks noGrp="1"/>
          </p:cNvSpPr>
          <p:nvPr>
            <p:ph type="sldNum" sz="quarter" idx="12"/>
          </p:nvPr>
        </p:nvSpPr>
        <p:spPr/>
        <p:txBody>
          <a:bodyPr/>
          <a:lstStyle/>
          <a:p>
            <a:fld id="{E110BA4A-E194-4E39-B9A4-119CB24B170E}" type="slidenum">
              <a:rPr lang="es-ES" smtClean="0"/>
              <a:pPr/>
              <a:t>33</a:t>
            </a:fld>
            <a:endParaRPr lang="es-ES"/>
          </a:p>
        </p:txBody>
      </p:sp>
      <p:sp>
        <p:nvSpPr>
          <p:cNvPr id="3" name="Text Box 4">
            <a:extLst>
              <a:ext uri="{FF2B5EF4-FFF2-40B4-BE49-F238E27FC236}">
                <a16:creationId xmlns:a16="http://schemas.microsoft.com/office/drawing/2014/main" id="{D1845310-A2C6-455D-99C1-0F895FCE35AE}"/>
              </a:ext>
            </a:extLst>
          </p:cNvPr>
          <p:cNvSpPr txBox="1">
            <a:spLocks noChangeArrowheads="1"/>
          </p:cNvSpPr>
          <p:nvPr/>
        </p:nvSpPr>
        <p:spPr bwMode="auto">
          <a:xfrm>
            <a:off x="691952" y="557064"/>
            <a:ext cx="7632700" cy="830997"/>
          </a:xfrm>
          <a:prstGeom prst="rect">
            <a:avLst/>
          </a:prstGeom>
          <a:noFill/>
          <a:ln w="9525">
            <a:noFill/>
            <a:miter lim="800000"/>
            <a:headEnd/>
            <a:tailEnd/>
          </a:ln>
        </p:spPr>
        <p:txBody>
          <a:bodyPr>
            <a:spAutoFit/>
          </a:bodyPr>
          <a:lstStyle/>
          <a:p>
            <a:endParaRPr lang="es-ES" sz="2400" dirty="0"/>
          </a:p>
          <a:p>
            <a:r>
              <a:rPr lang="es-ES" sz="2400" dirty="0"/>
              <a:t>2.4. L’ÈTICA EMPRESARIAL</a:t>
            </a:r>
          </a:p>
        </p:txBody>
      </p:sp>
      <p:sp>
        <p:nvSpPr>
          <p:cNvPr id="4" name="Text Box 5">
            <a:extLst>
              <a:ext uri="{FF2B5EF4-FFF2-40B4-BE49-F238E27FC236}">
                <a16:creationId xmlns:a16="http://schemas.microsoft.com/office/drawing/2014/main" id="{313E023A-2FD9-4FA7-9922-895F8BCB1009}"/>
              </a:ext>
            </a:extLst>
          </p:cNvPr>
          <p:cNvSpPr txBox="1">
            <a:spLocks noChangeArrowheads="1"/>
          </p:cNvSpPr>
          <p:nvPr/>
        </p:nvSpPr>
        <p:spPr bwMode="auto">
          <a:xfrm>
            <a:off x="692150" y="1781200"/>
            <a:ext cx="7992690" cy="4770537"/>
          </a:xfrm>
          <a:prstGeom prst="rect">
            <a:avLst/>
          </a:prstGeom>
          <a:noFill/>
          <a:ln w="9525">
            <a:noFill/>
            <a:miter lim="800000"/>
            <a:headEnd/>
            <a:tailEnd/>
          </a:ln>
        </p:spPr>
        <p:txBody>
          <a:bodyPr wrap="square">
            <a:spAutoFit/>
          </a:bodyPr>
          <a:lstStyle/>
          <a:p>
            <a:pPr marL="342900" indent="-342900">
              <a:buClr>
                <a:srgbClr val="FF0000"/>
              </a:buClr>
            </a:pPr>
            <a:r>
              <a:rPr lang="ca-ES" b="1" dirty="0"/>
              <a:t>Per aprofitar l’ètica empresarial, és precís plantejar:</a:t>
            </a:r>
          </a:p>
          <a:p>
            <a:pPr marL="342900" indent="-342900">
              <a:buClr>
                <a:srgbClr val="FF0000"/>
              </a:buClr>
            </a:pPr>
            <a:endParaRPr lang="ca-ES" b="1" dirty="0"/>
          </a:p>
          <a:p>
            <a:pPr marL="342900" indent="-342900">
              <a:buClr>
                <a:srgbClr val="FF0000"/>
              </a:buClr>
              <a:buFontTx/>
              <a:buChar char="•"/>
            </a:pPr>
            <a:r>
              <a:rPr lang="ca-ES" dirty="0"/>
              <a:t>Continguts morals bàsics.</a:t>
            </a:r>
          </a:p>
          <a:p>
            <a:pPr marL="342900" indent="-342900">
              <a:buClr>
                <a:srgbClr val="FF0000"/>
              </a:buClr>
              <a:buFontTx/>
              <a:buChar char="•"/>
            </a:pPr>
            <a:r>
              <a:rPr lang="ca-ES" dirty="0"/>
              <a:t>Implantació de mecanismes per afavorir un comportament ètic.</a:t>
            </a:r>
          </a:p>
          <a:p>
            <a:pPr marL="342900" indent="-342900">
              <a:buClr>
                <a:srgbClr val="FF0000"/>
              </a:buClr>
            </a:pPr>
            <a:endParaRPr lang="ca-ES" dirty="0"/>
          </a:p>
          <a:p>
            <a:pPr marL="342900" indent="-342900">
              <a:buClr>
                <a:srgbClr val="FF0000"/>
              </a:buClr>
            </a:pPr>
            <a:r>
              <a:rPr lang="ca-ES" b="1" dirty="0"/>
              <a:t>Continguts morals bàsics de l’Ètica Empresarial:</a:t>
            </a:r>
          </a:p>
          <a:p>
            <a:pPr marL="342900" indent="-342900">
              <a:buClr>
                <a:srgbClr val="FF0000"/>
              </a:buClr>
            </a:pPr>
            <a:endParaRPr lang="ca-ES" b="1" dirty="0"/>
          </a:p>
          <a:p>
            <a:pPr marL="342900" indent="-342900">
              <a:buClr>
                <a:srgbClr val="FF0000"/>
              </a:buClr>
              <a:buFontTx/>
              <a:buChar char="•"/>
            </a:pPr>
            <a:r>
              <a:rPr lang="ca-ES" dirty="0"/>
              <a:t>Ètica empresarial arrelada a valors individuals i a la societat.</a:t>
            </a:r>
          </a:p>
          <a:p>
            <a:pPr marL="342900" indent="-342900">
              <a:buClr>
                <a:srgbClr val="FF0000"/>
              </a:buClr>
              <a:buFontTx/>
              <a:buChar char="•"/>
            </a:pPr>
            <a:r>
              <a:rPr lang="ca-ES" dirty="0"/>
              <a:t>Definir valors positius a promoure.</a:t>
            </a:r>
          </a:p>
          <a:p>
            <a:pPr marL="342900" indent="-342900">
              <a:buClr>
                <a:srgbClr val="FF0000"/>
              </a:buClr>
              <a:buFontTx/>
              <a:buChar char="•"/>
            </a:pPr>
            <a:r>
              <a:rPr lang="ca-ES" dirty="0"/>
              <a:t>Definir valors negatius a eliminar.</a:t>
            </a:r>
          </a:p>
          <a:p>
            <a:pPr marL="342900" indent="-342900">
              <a:buClr>
                <a:srgbClr val="FF0000"/>
              </a:buClr>
              <a:buFontTx/>
              <a:buChar char="•"/>
            </a:pPr>
            <a:r>
              <a:rPr lang="ca-ES" dirty="0"/>
              <a:t>Definir possibles situacions potencialment problemàtiques i una guia d’actuació ètica per donar una solució.</a:t>
            </a:r>
          </a:p>
          <a:p>
            <a:pPr marL="342900" indent="-342900">
              <a:buClr>
                <a:srgbClr val="FF0000"/>
              </a:buClr>
            </a:pPr>
            <a:endParaRPr lang="ca-ES" b="1" dirty="0"/>
          </a:p>
          <a:p>
            <a:pPr marL="342900" indent="-342900" algn="ctr">
              <a:buClr>
                <a:srgbClr val="FF0000"/>
              </a:buClr>
            </a:pPr>
            <a:r>
              <a:rPr lang="ca-ES" i="1" dirty="0"/>
              <a:t>Les solucions ètiques davant cada possible situació no són evidents </a:t>
            </a:r>
            <a:r>
              <a:rPr lang="ca-ES" i="1" dirty="0">
                <a:sym typeface="Wingdings" pitchFamily="2" charset="2"/>
              </a:rPr>
              <a:t> </a:t>
            </a:r>
          </a:p>
          <a:p>
            <a:pPr marL="342900" indent="-342900" algn="ctr">
              <a:buClr>
                <a:srgbClr val="FF0000"/>
              </a:buClr>
            </a:pPr>
            <a:r>
              <a:rPr lang="ca-ES" i="1" dirty="0">
                <a:sym typeface="Wingdings" pitchFamily="2" charset="2"/>
              </a:rPr>
              <a:t>cert marge de variació entre el que és acceptable i el que no.</a:t>
            </a:r>
            <a:endParaRPr lang="ca-ES" i="1" dirty="0"/>
          </a:p>
          <a:p>
            <a:pPr marL="342900" indent="-342900">
              <a:buClr>
                <a:srgbClr val="FF0000"/>
              </a:buClr>
            </a:pPr>
            <a:endParaRPr lang="ca-ES" sz="1600" i="1" dirty="0"/>
          </a:p>
          <a:p>
            <a:pPr marL="342900" indent="-342900">
              <a:buClr>
                <a:srgbClr val="FF0000"/>
              </a:buClr>
            </a:pPr>
            <a:endParaRPr lang="ca-ES" dirty="0"/>
          </a:p>
        </p:txBody>
      </p:sp>
      <p:sp>
        <p:nvSpPr>
          <p:cNvPr id="5" name="Contenidor de número de diapositiva 3">
            <a:extLst>
              <a:ext uri="{FF2B5EF4-FFF2-40B4-BE49-F238E27FC236}">
                <a16:creationId xmlns:a16="http://schemas.microsoft.com/office/drawing/2014/main" id="{A9EB7CEA-B3C7-4DB0-978F-C9541D7BA93E}"/>
              </a:ext>
            </a:extLst>
          </p:cNvPr>
          <p:cNvSpPr txBox="1">
            <a:spLocks/>
          </p:cNvSpPr>
          <p:nvPr/>
        </p:nvSpPr>
        <p:spPr>
          <a:xfrm>
            <a:off x="6610350" y="65087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33</a:t>
            </a:fld>
            <a:endParaRPr lang="ca-ES"/>
          </a:p>
        </p:txBody>
      </p:sp>
    </p:spTree>
    <p:extLst>
      <p:ext uri="{BB962C8B-B14F-4D97-AF65-F5344CB8AC3E}">
        <p14:creationId xmlns:p14="http://schemas.microsoft.com/office/powerpoint/2010/main" val="1213974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D11AE5C-73D5-4F87-8B2C-3C4E65681919}"/>
              </a:ext>
            </a:extLst>
          </p:cNvPr>
          <p:cNvSpPr>
            <a:spLocks noGrp="1"/>
          </p:cNvSpPr>
          <p:nvPr>
            <p:ph type="sldNum" sz="quarter" idx="12"/>
          </p:nvPr>
        </p:nvSpPr>
        <p:spPr/>
        <p:txBody>
          <a:bodyPr/>
          <a:lstStyle/>
          <a:p>
            <a:fld id="{E110BA4A-E194-4E39-B9A4-119CB24B170E}" type="slidenum">
              <a:rPr lang="es-ES" smtClean="0"/>
              <a:pPr/>
              <a:t>34</a:t>
            </a:fld>
            <a:endParaRPr lang="es-ES"/>
          </a:p>
        </p:txBody>
      </p:sp>
      <p:sp>
        <p:nvSpPr>
          <p:cNvPr id="3" name="Text Box 5">
            <a:extLst>
              <a:ext uri="{FF2B5EF4-FFF2-40B4-BE49-F238E27FC236}">
                <a16:creationId xmlns:a16="http://schemas.microsoft.com/office/drawing/2014/main" id="{E180AA56-77F1-4B65-B795-C477850ACF18}"/>
              </a:ext>
            </a:extLst>
          </p:cNvPr>
          <p:cNvSpPr txBox="1">
            <a:spLocks noChangeArrowheads="1"/>
          </p:cNvSpPr>
          <p:nvPr/>
        </p:nvSpPr>
        <p:spPr bwMode="auto">
          <a:xfrm>
            <a:off x="611560" y="1340768"/>
            <a:ext cx="8208267" cy="5078313"/>
          </a:xfrm>
          <a:prstGeom prst="rect">
            <a:avLst/>
          </a:prstGeom>
          <a:noFill/>
          <a:ln w="9525">
            <a:noFill/>
            <a:miter lim="800000"/>
            <a:headEnd/>
            <a:tailEnd/>
          </a:ln>
        </p:spPr>
        <p:txBody>
          <a:bodyPr wrap="square">
            <a:spAutoFit/>
          </a:bodyPr>
          <a:lstStyle/>
          <a:p>
            <a:pPr marL="342900" indent="-342900">
              <a:buClr>
                <a:srgbClr val="FF0000"/>
              </a:buClr>
            </a:pPr>
            <a:r>
              <a:rPr lang="ca-ES" b="1" dirty="0"/>
              <a:t>Ètica mínima:</a:t>
            </a:r>
          </a:p>
          <a:p>
            <a:pPr marL="342900" indent="-342900">
              <a:buClr>
                <a:srgbClr val="FF0000"/>
              </a:buClr>
            </a:pPr>
            <a:endParaRPr lang="ca-ES" b="1" dirty="0"/>
          </a:p>
          <a:p>
            <a:pPr marL="342900" indent="-342900">
              <a:buClr>
                <a:srgbClr val="FF0000"/>
              </a:buClr>
              <a:buFontTx/>
              <a:buChar char="•"/>
            </a:pPr>
            <a:r>
              <a:rPr lang="ca-ES" dirty="0"/>
              <a:t>Evitar només problemes amb l’ordenament jurídic; els negocis i l’ètica es situen en mons diferents; els negocis són els negocis.</a:t>
            </a:r>
          </a:p>
          <a:p>
            <a:pPr marL="342900" indent="-342900">
              <a:buClr>
                <a:srgbClr val="FF0000"/>
              </a:buClr>
              <a:buFontTx/>
              <a:buChar char="•"/>
            </a:pPr>
            <a:endParaRPr lang="ca-ES" dirty="0"/>
          </a:p>
          <a:p>
            <a:pPr marL="342900" indent="-342900">
              <a:buClr>
                <a:srgbClr val="FF0000"/>
              </a:buClr>
            </a:pPr>
            <a:r>
              <a:rPr lang="ca-ES" b="1" dirty="0"/>
              <a:t>Mites que minimitzen la importància de l’ètica: (</a:t>
            </a:r>
            <a:r>
              <a:rPr lang="ca-ES" b="1" dirty="0" err="1"/>
              <a:t>Weiss</a:t>
            </a:r>
            <a:r>
              <a:rPr lang="ca-ES" b="1" dirty="0"/>
              <a:t>, 2006)</a:t>
            </a:r>
          </a:p>
          <a:p>
            <a:pPr marL="342900" indent="-342900">
              <a:buClr>
                <a:srgbClr val="FF0000"/>
              </a:buClr>
            </a:pPr>
            <a:endParaRPr lang="ca-ES" b="1" dirty="0"/>
          </a:p>
          <a:p>
            <a:pPr marL="342900" indent="-342900">
              <a:buClr>
                <a:srgbClr val="FF0000"/>
              </a:buClr>
              <a:buFontTx/>
              <a:buChar char="•"/>
            </a:pPr>
            <a:r>
              <a:rPr lang="ca-ES" dirty="0"/>
              <a:t>No és una qüestió pública sinó personal i individual (creences).</a:t>
            </a:r>
          </a:p>
          <a:p>
            <a:pPr marL="342900" indent="-342900">
              <a:buClr>
                <a:srgbClr val="FF0000"/>
              </a:buClr>
              <a:buFontTx/>
              <a:buChar char="•"/>
            </a:pPr>
            <a:r>
              <a:rPr lang="ca-ES" dirty="0"/>
              <a:t>Els negocis són amorals, no immorals necessàriament (criteris de mercat).</a:t>
            </a:r>
          </a:p>
          <a:p>
            <a:pPr marL="342900" indent="-342900">
              <a:buClr>
                <a:srgbClr val="FF0000"/>
              </a:buClr>
              <a:buFontTx/>
              <a:buChar char="•"/>
            </a:pPr>
            <a:r>
              <a:rPr lang="ca-ES" dirty="0"/>
              <a:t>L’ètica empresarial és relativa, no existeixen formes correctes o incorrecte.</a:t>
            </a:r>
          </a:p>
          <a:p>
            <a:pPr marL="342900" indent="-342900">
              <a:buClr>
                <a:srgbClr val="FF0000"/>
              </a:buClr>
              <a:buFontTx/>
              <a:buChar char="•"/>
            </a:pPr>
            <a:r>
              <a:rPr lang="ca-ES" dirty="0"/>
              <a:t>Fer bons negocis significa bona ètica, sense preocupar-se de res més.</a:t>
            </a:r>
          </a:p>
          <a:p>
            <a:pPr marL="342900" indent="-342900">
              <a:buClr>
                <a:srgbClr val="FF0000"/>
              </a:buClr>
              <a:buFontTx/>
              <a:buChar char="•"/>
            </a:pPr>
            <a:r>
              <a:rPr lang="ca-ES" dirty="0"/>
              <a:t>La informació i el seu processament són amorals.</a:t>
            </a:r>
          </a:p>
          <a:p>
            <a:pPr marL="342900" indent="-342900">
              <a:buClr>
                <a:srgbClr val="FF0000"/>
              </a:buClr>
            </a:pPr>
            <a:endParaRPr lang="ca-ES" dirty="0"/>
          </a:p>
          <a:p>
            <a:pPr marL="342900" indent="-342900">
              <a:buClr>
                <a:srgbClr val="FF0000"/>
              </a:buClr>
            </a:pPr>
            <a:r>
              <a:rPr lang="ca-ES" b="1" dirty="0"/>
              <a:t>Ètica important: (des d’un punt de vista contrari a l’anterior)</a:t>
            </a:r>
          </a:p>
          <a:p>
            <a:pPr marL="342900" indent="-342900">
              <a:buClr>
                <a:srgbClr val="FF0000"/>
              </a:buClr>
            </a:pPr>
            <a:endParaRPr lang="ca-ES" b="1" dirty="0"/>
          </a:p>
          <a:p>
            <a:pPr marL="342900" indent="-342900">
              <a:buClr>
                <a:srgbClr val="FF0000"/>
              </a:buClr>
              <a:buFontTx/>
              <a:buChar char="•"/>
            </a:pPr>
            <a:r>
              <a:rPr lang="ca-ES" dirty="0"/>
              <a:t>Una alta eficàcia a </a:t>
            </a:r>
            <a:r>
              <a:rPr lang="ca-ES" dirty="0" err="1"/>
              <a:t>ll</a:t>
            </a:r>
            <a:r>
              <a:rPr lang="ca-ES" dirty="0"/>
              <a:t>/t requereix la confiança dels grups d’interès.</a:t>
            </a:r>
          </a:p>
          <a:p>
            <a:pPr marL="342900" indent="-342900">
              <a:buClr>
                <a:srgbClr val="FF0000"/>
              </a:buClr>
              <a:buFontTx/>
              <a:buChar char="•"/>
            </a:pPr>
            <a:r>
              <a:rPr lang="ca-ES" dirty="0"/>
              <a:t>Estalvi de costos en judicis, multes i deteriorament de les relacions amb els grups d’interès.</a:t>
            </a:r>
          </a:p>
        </p:txBody>
      </p:sp>
      <p:sp>
        <p:nvSpPr>
          <p:cNvPr id="4" name="Text Box 4">
            <a:extLst>
              <a:ext uri="{FF2B5EF4-FFF2-40B4-BE49-F238E27FC236}">
                <a16:creationId xmlns:a16="http://schemas.microsoft.com/office/drawing/2014/main" id="{B8BAD240-7AFC-4686-9D92-FC1D33611376}"/>
              </a:ext>
            </a:extLst>
          </p:cNvPr>
          <p:cNvSpPr txBox="1">
            <a:spLocks noChangeArrowheads="1"/>
          </p:cNvSpPr>
          <p:nvPr/>
        </p:nvSpPr>
        <p:spPr bwMode="auto">
          <a:xfrm>
            <a:off x="539552" y="260648"/>
            <a:ext cx="8209284" cy="461665"/>
          </a:xfrm>
          <a:prstGeom prst="rect">
            <a:avLst/>
          </a:prstGeom>
          <a:noFill/>
          <a:ln w="9525">
            <a:noFill/>
            <a:miter lim="800000"/>
            <a:headEnd/>
            <a:tailEnd/>
          </a:ln>
        </p:spPr>
        <p:txBody>
          <a:bodyPr wrap="square">
            <a:spAutoFit/>
          </a:bodyPr>
          <a:lstStyle/>
          <a:p>
            <a:r>
              <a:rPr lang="es-ES" sz="2400" dirty="0"/>
              <a:t>2.4. POSTURES SOBRE L’ÈTICA DELS NEGOCIS</a:t>
            </a:r>
          </a:p>
        </p:txBody>
      </p:sp>
      <p:sp>
        <p:nvSpPr>
          <p:cNvPr id="5" name="Contenidor de número de diapositiva 3">
            <a:extLst>
              <a:ext uri="{FF2B5EF4-FFF2-40B4-BE49-F238E27FC236}">
                <a16:creationId xmlns:a16="http://schemas.microsoft.com/office/drawing/2014/main" id="{EE49EF42-32C1-4C66-BE07-52126EE98D77}"/>
              </a:ext>
            </a:extLst>
          </p:cNvPr>
          <p:cNvSpPr txBox="1">
            <a:spLocks/>
          </p:cNvSpPr>
          <p:nvPr/>
        </p:nvSpPr>
        <p:spPr>
          <a:xfrm>
            <a:off x="6457950" y="63563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34</a:t>
            </a:fld>
            <a:endParaRPr lang="ca-ES"/>
          </a:p>
        </p:txBody>
      </p:sp>
      <p:sp>
        <p:nvSpPr>
          <p:cNvPr id="6" name="Fletxa dreta 4">
            <a:extLst>
              <a:ext uri="{FF2B5EF4-FFF2-40B4-BE49-F238E27FC236}">
                <a16:creationId xmlns:a16="http://schemas.microsoft.com/office/drawing/2014/main" id="{4AEA3E18-4735-4BEC-9B06-47F1FEE9D25B}"/>
              </a:ext>
            </a:extLst>
          </p:cNvPr>
          <p:cNvSpPr/>
          <p:nvPr/>
        </p:nvSpPr>
        <p:spPr>
          <a:xfrm>
            <a:off x="179512" y="1340768"/>
            <a:ext cx="432048"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txa dreta 5">
            <a:extLst>
              <a:ext uri="{FF2B5EF4-FFF2-40B4-BE49-F238E27FC236}">
                <a16:creationId xmlns:a16="http://schemas.microsoft.com/office/drawing/2014/main" id="{331B78ED-4CA2-4070-9DC8-E93F8187EFF0}"/>
              </a:ext>
            </a:extLst>
          </p:cNvPr>
          <p:cNvSpPr/>
          <p:nvPr/>
        </p:nvSpPr>
        <p:spPr>
          <a:xfrm>
            <a:off x="179512" y="4941168"/>
            <a:ext cx="432048"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61006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DACF765-6E28-44BB-BED0-F199E457AF52}"/>
              </a:ext>
            </a:extLst>
          </p:cNvPr>
          <p:cNvSpPr>
            <a:spLocks noGrp="1"/>
          </p:cNvSpPr>
          <p:nvPr>
            <p:ph type="sldNum" sz="quarter" idx="12"/>
          </p:nvPr>
        </p:nvSpPr>
        <p:spPr/>
        <p:txBody>
          <a:bodyPr/>
          <a:lstStyle/>
          <a:p>
            <a:fld id="{E110BA4A-E194-4E39-B9A4-119CB24B170E}" type="slidenum">
              <a:rPr lang="es-ES" smtClean="0"/>
              <a:pPr/>
              <a:t>35</a:t>
            </a:fld>
            <a:endParaRPr lang="es-ES"/>
          </a:p>
        </p:txBody>
      </p:sp>
      <p:sp>
        <p:nvSpPr>
          <p:cNvPr id="5" name="Text Box 4">
            <a:extLst>
              <a:ext uri="{FF2B5EF4-FFF2-40B4-BE49-F238E27FC236}">
                <a16:creationId xmlns:a16="http://schemas.microsoft.com/office/drawing/2014/main" id="{A7E00630-09B1-43DD-AAAA-926555B607A7}"/>
              </a:ext>
            </a:extLst>
          </p:cNvPr>
          <p:cNvSpPr txBox="1">
            <a:spLocks noChangeArrowheads="1"/>
          </p:cNvSpPr>
          <p:nvPr/>
        </p:nvSpPr>
        <p:spPr bwMode="auto">
          <a:xfrm>
            <a:off x="755576" y="476672"/>
            <a:ext cx="8064698" cy="830997"/>
          </a:xfrm>
          <a:prstGeom prst="rect">
            <a:avLst/>
          </a:prstGeom>
          <a:noFill/>
          <a:ln w="9525">
            <a:noFill/>
            <a:miter lim="800000"/>
            <a:headEnd/>
            <a:tailEnd/>
          </a:ln>
        </p:spPr>
        <p:txBody>
          <a:bodyPr wrap="square">
            <a:spAutoFit/>
          </a:bodyPr>
          <a:lstStyle/>
          <a:p>
            <a:r>
              <a:rPr lang="es-ES" sz="2400" dirty="0"/>
              <a:t>2.4. IMPLANTACIÓ DE MECANISMES PER AFAVORIR UN COMPORTAMENT ÈTIC</a:t>
            </a:r>
          </a:p>
        </p:txBody>
      </p:sp>
      <p:sp>
        <p:nvSpPr>
          <p:cNvPr id="6" name="Text Box 5">
            <a:extLst>
              <a:ext uri="{FF2B5EF4-FFF2-40B4-BE49-F238E27FC236}">
                <a16:creationId xmlns:a16="http://schemas.microsoft.com/office/drawing/2014/main" id="{8853EBA1-B6D6-4EDA-8751-6B3C233BF5D6}"/>
              </a:ext>
            </a:extLst>
          </p:cNvPr>
          <p:cNvSpPr txBox="1">
            <a:spLocks noChangeArrowheads="1"/>
          </p:cNvSpPr>
          <p:nvPr/>
        </p:nvSpPr>
        <p:spPr bwMode="auto">
          <a:xfrm>
            <a:off x="755378" y="1556767"/>
            <a:ext cx="8352928" cy="4878259"/>
          </a:xfrm>
          <a:prstGeom prst="rect">
            <a:avLst/>
          </a:prstGeom>
          <a:noFill/>
          <a:ln w="9525">
            <a:noFill/>
            <a:miter lim="800000"/>
            <a:headEnd/>
            <a:tailEnd/>
          </a:ln>
        </p:spPr>
        <p:txBody>
          <a:bodyPr wrap="square">
            <a:spAutoFit/>
          </a:bodyPr>
          <a:lstStyle/>
          <a:p>
            <a:pPr marL="342900" indent="-342900">
              <a:buClr>
                <a:srgbClr val="FF0000"/>
              </a:buClr>
              <a:buFont typeface="+mj-lt"/>
              <a:buAutoNum type="arabicPeriod"/>
            </a:pPr>
            <a:r>
              <a:rPr lang="ca-ES" dirty="0"/>
              <a:t>Definició del clima ètic de l’empresa.</a:t>
            </a:r>
          </a:p>
          <a:p>
            <a:pPr marL="342900" indent="-342900">
              <a:buClr>
                <a:srgbClr val="FF0000"/>
              </a:buClr>
              <a:buFont typeface="+mj-lt"/>
              <a:buAutoNum type="arabicPeriod"/>
            </a:pPr>
            <a:r>
              <a:rPr lang="ca-ES" dirty="0"/>
              <a:t>Compromís de l’alta direcció i consens sobre els continguts ètics (nomenament responsable)</a:t>
            </a:r>
            <a:endParaRPr lang="ca-ES" b="1" dirty="0"/>
          </a:p>
          <a:p>
            <a:pPr marL="342900" indent="-342900">
              <a:spcAft>
                <a:spcPts val="600"/>
              </a:spcAft>
              <a:buClr>
                <a:srgbClr val="FF0000"/>
              </a:buClr>
              <a:buFont typeface="+mj-lt"/>
              <a:buAutoNum type="arabicPeriod"/>
            </a:pPr>
            <a:r>
              <a:rPr lang="ca-ES" dirty="0"/>
              <a:t>Elaboració de </a:t>
            </a:r>
            <a:r>
              <a:rPr lang="ca-ES" b="1" dirty="0">
                <a:solidFill>
                  <a:srgbClr val="0070C0"/>
                </a:solidFill>
              </a:rPr>
              <a:t>codis ètics o de conducta escrits</a:t>
            </a:r>
            <a:r>
              <a:rPr lang="ca-ES" dirty="0"/>
              <a:t>:</a:t>
            </a:r>
          </a:p>
          <a:p>
            <a:pPr marL="342900" indent="-342900">
              <a:buClr>
                <a:srgbClr val="FF0000"/>
              </a:buClr>
              <a:buFont typeface="+mj-lt"/>
              <a:buAutoNum type="arabicPeriod"/>
            </a:pPr>
            <a:endParaRPr lang="ca-ES" dirty="0"/>
          </a:p>
          <a:p>
            <a:pPr marL="800100" lvl="1" indent="-342900">
              <a:buClr>
                <a:srgbClr val="FF0000"/>
              </a:buClr>
              <a:buFont typeface="Arial" pitchFamily="34" charset="0"/>
              <a:buChar char="•"/>
            </a:pPr>
            <a:r>
              <a:rPr lang="ca-ES" dirty="0"/>
              <a:t>Comportaments prohibits tant legals com contractuals</a:t>
            </a:r>
          </a:p>
          <a:p>
            <a:pPr marL="800100" lvl="1" indent="-342900">
              <a:buClr>
                <a:srgbClr val="FF0000"/>
              </a:buClr>
              <a:buFont typeface="Arial" pitchFamily="34" charset="0"/>
              <a:buChar char="•"/>
            </a:pPr>
            <a:r>
              <a:rPr lang="ca-ES" dirty="0"/>
              <a:t>Valors positius que es volen promoure i que expressen la seva cultura i personalitat</a:t>
            </a:r>
          </a:p>
          <a:p>
            <a:pPr marL="800100" lvl="1" indent="-342900">
              <a:buClr>
                <a:srgbClr val="FF0000"/>
              </a:buClr>
              <a:buFont typeface="Arial" pitchFamily="34" charset="0"/>
              <a:buChar char="•"/>
            </a:pPr>
            <a:r>
              <a:rPr lang="ca-ES" dirty="0"/>
              <a:t>Guies d’actuació davant problemes “límit” o potencialment conflictius</a:t>
            </a:r>
          </a:p>
          <a:p>
            <a:pPr marL="800100" lvl="1" indent="-342900">
              <a:buClr>
                <a:srgbClr val="FF0000"/>
              </a:buClr>
              <a:buFont typeface="Arial" pitchFamily="34" charset="0"/>
              <a:buChar char="•"/>
            </a:pPr>
            <a:r>
              <a:rPr lang="ca-ES" dirty="0"/>
              <a:t>Sancions possibles davant incompliments: directives i judicials</a:t>
            </a:r>
          </a:p>
          <a:p>
            <a:pPr marL="342900" indent="-342900">
              <a:buClr>
                <a:srgbClr val="FF0000"/>
              </a:buClr>
              <a:buFont typeface="+mj-lt"/>
              <a:buAutoNum type="arabicPeriod"/>
            </a:pPr>
            <a:endParaRPr lang="ca-ES" dirty="0"/>
          </a:p>
          <a:p>
            <a:pPr marL="342900" indent="-342900">
              <a:buClr>
                <a:srgbClr val="FF0000"/>
              </a:buClr>
              <a:buFont typeface="+mj-lt"/>
              <a:buAutoNum type="arabicPeriod"/>
            </a:pPr>
            <a:r>
              <a:rPr lang="ca-ES" dirty="0"/>
              <a:t>Comunicació, entrenament i recursos de suport: seminaris, difusió,...</a:t>
            </a:r>
          </a:p>
          <a:p>
            <a:pPr marL="342900" indent="-342900">
              <a:buClr>
                <a:srgbClr val="FF0000"/>
              </a:buClr>
              <a:buFont typeface="+mj-lt"/>
              <a:buAutoNum type="arabicPeriod"/>
            </a:pPr>
            <a:r>
              <a:rPr lang="ca-ES" dirty="0"/>
              <a:t>Respostes consistents: aplicació similar davant situacions similars</a:t>
            </a:r>
          </a:p>
          <a:p>
            <a:pPr marL="342900" indent="-342900">
              <a:buClr>
                <a:srgbClr val="FF0000"/>
              </a:buClr>
              <a:buFont typeface="+mj-lt"/>
              <a:buAutoNum type="arabicPeriod"/>
            </a:pPr>
            <a:r>
              <a:rPr lang="ca-ES" dirty="0"/>
              <a:t>Control i avaluació: eficàcia de la implantació del programa ètic i del seu contingut.</a:t>
            </a:r>
          </a:p>
          <a:p>
            <a:pPr marL="342900" indent="-342900">
              <a:buClr>
                <a:srgbClr val="FF0000"/>
              </a:buClr>
              <a:buFont typeface="+mj-lt"/>
              <a:buAutoNum type="arabicPeriod"/>
            </a:pPr>
            <a:r>
              <a:rPr lang="ca-ES" dirty="0"/>
              <a:t>Revisió i adaptació del contingut del codi ètic a les noves situacions.</a:t>
            </a:r>
            <a:endParaRPr lang="ca-ES" i="1" dirty="0"/>
          </a:p>
          <a:p>
            <a:pPr marL="342900" indent="-342900">
              <a:buClr>
                <a:srgbClr val="FF0000"/>
              </a:buClr>
            </a:pPr>
            <a:endParaRPr lang="ca-ES" dirty="0"/>
          </a:p>
        </p:txBody>
      </p:sp>
      <p:sp>
        <p:nvSpPr>
          <p:cNvPr id="7" name="Contenidor de número de diapositiva 3">
            <a:extLst>
              <a:ext uri="{FF2B5EF4-FFF2-40B4-BE49-F238E27FC236}">
                <a16:creationId xmlns:a16="http://schemas.microsoft.com/office/drawing/2014/main" id="{F2CB7D54-789E-4436-8B99-9D1931A0B1C8}"/>
              </a:ext>
            </a:extLst>
          </p:cNvPr>
          <p:cNvSpPr txBox="1">
            <a:spLocks/>
          </p:cNvSpPr>
          <p:nvPr/>
        </p:nvSpPr>
        <p:spPr>
          <a:xfrm>
            <a:off x="6673776" y="6212314"/>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35</a:t>
            </a:fld>
            <a:endParaRPr lang="ca-ES"/>
          </a:p>
        </p:txBody>
      </p:sp>
    </p:spTree>
    <p:extLst>
      <p:ext uri="{BB962C8B-B14F-4D97-AF65-F5344CB8AC3E}">
        <p14:creationId xmlns:p14="http://schemas.microsoft.com/office/powerpoint/2010/main" val="3186373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2942A7A-5425-47D3-BFBA-E6FBDAD51A23}"/>
              </a:ext>
            </a:extLst>
          </p:cNvPr>
          <p:cNvSpPr>
            <a:spLocks noGrp="1"/>
          </p:cNvSpPr>
          <p:nvPr>
            <p:ph type="sldNum" sz="quarter" idx="12"/>
          </p:nvPr>
        </p:nvSpPr>
        <p:spPr/>
        <p:txBody>
          <a:bodyPr/>
          <a:lstStyle/>
          <a:p>
            <a:fld id="{E110BA4A-E194-4E39-B9A4-119CB24B170E}" type="slidenum">
              <a:rPr lang="es-ES" smtClean="0"/>
              <a:pPr/>
              <a:t>36</a:t>
            </a:fld>
            <a:endParaRPr lang="es-ES"/>
          </a:p>
        </p:txBody>
      </p:sp>
      <p:sp>
        <p:nvSpPr>
          <p:cNvPr id="5" name="Text Box 4">
            <a:extLst>
              <a:ext uri="{FF2B5EF4-FFF2-40B4-BE49-F238E27FC236}">
                <a16:creationId xmlns:a16="http://schemas.microsoft.com/office/drawing/2014/main" id="{E5F471FE-5E9C-4CD9-86C3-0BDD9E61AFB4}"/>
              </a:ext>
            </a:extLst>
          </p:cNvPr>
          <p:cNvSpPr txBox="1">
            <a:spLocks noChangeArrowheads="1"/>
          </p:cNvSpPr>
          <p:nvPr/>
        </p:nvSpPr>
        <p:spPr bwMode="auto">
          <a:xfrm>
            <a:off x="1043608" y="-32775"/>
            <a:ext cx="7632700" cy="830997"/>
          </a:xfrm>
          <a:prstGeom prst="rect">
            <a:avLst/>
          </a:prstGeom>
          <a:noFill/>
          <a:ln w="9525">
            <a:noFill/>
            <a:miter lim="800000"/>
            <a:headEnd/>
            <a:tailEnd/>
          </a:ln>
        </p:spPr>
        <p:txBody>
          <a:bodyPr>
            <a:spAutoFit/>
          </a:bodyPr>
          <a:lstStyle/>
          <a:p>
            <a:endParaRPr lang="es-ES" sz="2400" dirty="0"/>
          </a:p>
          <a:p>
            <a:r>
              <a:rPr lang="es-ES" sz="2400" dirty="0"/>
              <a:t>L’ÈTICA EMPRESARIAL</a:t>
            </a:r>
          </a:p>
        </p:txBody>
      </p:sp>
      <p:sp>
        <p:nvSpPr>
          <p:cNvPr id="6" name="Text Box 5">
            <a:extLst>
              <a:ext uri="{FF2B5EF4-FFF2-40B4-BE49-F238E27FC236}">
                <a16:creationId xmlns:a16="http://schemas.microsoft.com/office/drawing/2014/main" id="{50DADADB-FFDB-4B59-B150-7A2E5F685926}"/>
              </a:ext>
            </a:extLst>
          </p:cNvPr>
          <p:cNvSpPr txBox="1">
            <a:spLocks noChangeArrowheads="1"/>
          </p:cNvSpPr>
          <p:nvPr/>
        </p:nvSpPr>
        <p:spPr bwMode="auto">
          <a:xfrm>
            <a:off x="2339752" y="927692"/>
            <a:ext cx="5329238" cy="4552950"/>
          </a:xfrm>
          <a:prstGeom prst="rect">
            <a:avLst/>
          </a:prstGeom>
          <a:noFill/>
          <a:ln w="9525">
            <a:noFill/>
            <a:miter lim="800000"/>
            <a:headEnd/>
            <a:tailEnd/>
          </a:ln>
        </p:spPr>
        <p:txBody>
          <a:bodyPr>
            <a:spAutoFit/>
          </a:bodyPr>
          <a:lstStyle/>
          <a:p>
            <a:pPr marL="342900" indent="-342900" algn="ctr">
              <a:buClr>
                <a:srgbClr val="FF0000"/>
              </a:buClr>
              <a:buFontTx/>
              <a:buChar char="•"/>
            </a:pPr>
            <a:endParaRPr lang="es-ES" sz="1600" dirty="0"/>
          </a:p>
          <a:p>
            <a:pPr marL="342900" indent="-342900">
              <a:buClr>
                <a:srgbClr val="FF0000"/>
              </a:buClr>
            </a:pPr>
            <a:r>
              <a:rPr lang="es-ES" sz="1600" b="1" dirty="0"/>
              <a:t>      </a:t>
            </a:r>
            <a:r>
              <a:rPr lang="ca-ES" sz="1600" b="1" dirty="0"/>
              <a:t>ACTUALITAT DEL SEU ESTUDI</a:t>
            </a:r>
          </a:p>
          <a:p>
            <a:pPr marL="342900" indent="-342900">
              <a:buClr>
                <a:srgbClr val="FF0000"/>
              </a:buClr>
            </a:pPr>
            <a:endParaRPr lang="ca-ES" sz="1600" b="1" dirty="0"/>
          </a:p>
          <a:p>
            <a:pPr marL="342900" indent="-342900">
              <a:buClr>
                <a:srgbClr val="FF0000"/>
              </a:buClr>
              <a:buFontTx/>
              <a:buChar char="•"/>
            </a:pPr>
            <a:r>
              <a:rPr lang="ca-ES" sz="1600" dirty="0"/>
              <a:t>Degradació moral de la vida pública.</a:t>
            </a:r>
          </a:p>
          <a:p>
            <a:pPr marL="342900" indent="-342900">
              <a:buClr>
                <a:srgbClr val="FF0000"/>
              </a:buClr>
              <a:buFontTx/>
              <a:buChar char="•"/>
            </a:pPr>
            <a:endParaRPr lang="ca-ES" sz="1600" dirty="0"/>
          </a:p>
          <a:p>
            <a:pPr marL="342900" indent="-342900">
              <a:buClr>
                <a:srgbClr val="FF0000"/>
              </a:buClr>
              <a:buFontTx/>
              <a:buChar char="•"/>
            </a:pPr>
            <a:r>
              <a:rPr lang="ca-ES" sz="1600" dirty="0"/>
              <a:t>Escàndols empresarials.</a:t>
            </a:r>
          </a:p>
          <a:p>
            <a:pPr marL="342900" indent="-342900">
              <a:buClr>
                <a:srgbClr val="FF0000"/>
              </a:buClr>
            </a:pPr>
            <a:endParaRPr lang="ca-ES" sz="1600" dirty="0"/>
          </a:p>
          <a:p>
            <a:pPr marL="342900" indent="-342900">
              <a:buClr>
                <a:srgbClr val="FF0000"/>
              </a:buClr>
              <a:buFontTx/>
              <a:buChar char="•"/>
            </a:pPr>
            <a:r>
              <a:rPr lang="ca-ES" sz="1600" dirty="0"/>
              <a:t>Contaminació del medi ambient.</a:t>
            </a:r>
          </a:p>
          <a:p>
            <a:pPr marL="342900" indent="-342900">
              <a:buClr>
                <a:srgbClr val="FF0000"/>
              </a:buClr>
            </a:pPr>
            <a:endParaRPr lang="ca-ES" sz="1600" dirty="0"/>
          </a:p>
          <a:p>
            <a:pPr marL="342900" indent="-342900">
              <a:buClr>
                <a:srgbClr val="FF0000"/>
              </a:buClr>
              <a:buFontTx/>
              <a:buChar char="•"/>
            </a:pPr>
            <a:r>
              <a:rPr lang="ca-ES" sz="1600" dirty="0"/>
              <a:t>Seguretat dels productes.</a:t>
            </a:r>
          </a:p>
          <a:p>
            <a:pPr marL="342900" indent="-342900">
              <a:buClr>
                <a:srgbClr val="FF0000"/>
              </a:buClr>
            </a:pPr>
            <a:endParaRPr lang="ca-ES" sz="1600" dirty="0"/>
          </a:p>
          <a:p>
            <a:pPr marL="342900" indent="-342900">
              <a:buClr>
                <a:srgbClr val="FF0000"/>
              </a:buClr>
              <a:buFontTx/>
              <a:buChar char="•"/>
            </a:pPr>
            <a:r>
              <a:rPr lang="ca-ES" sz="1600" dirty="0"/>
              <a:t>Explotació de mà d’obra infantil.</a:t>
            </a:r>
          </a:p>
          <a:p>
            <a:pPr marL="342900" indent="-342900">
              <a:buClr>
                <a:srgbClr val="FF0000"/>
              </a:buClr>
            </a:pPr>
            <a:endParaRPr lang="ca-ES" sz="1600" dirty="0"/>
          </a:p>
          <a:p>
            <a:pPr marL="342900" indent="-342900">
              <a:buClr>
                <a:srgbClr val="FF0000"/>
              </a:buClr>
              <a:buFontTx/>
              <a:buChar char="•"/>
            </a:pPr>
            <a:r>
              <a:rPr lang="ca-ES" sz="1600" dirty="0"/>
              <a:t>Etc.</a:t>
            </a:r>
          </a:p>
          <a:p>
            <a:pPr marL="342900" indent="-342900">
              <a:buClr>
                <a:srgbClr val="FF0000"/>
              </a:buClr>
            </a:pPr>
            <a:endParaRPr lang="ca-ES" dirty="0"/>
          </a:p>
          <a:p>
            <a:pPr marL="342900" indent="-342900">
              <a:buClr>
                <a:srgbClr val="FF0000"/>
              </a:buClr>
            </a:pPr>
            <a:r>
              <a:rPr lang="ca-ES" sz="1600" i="1" dirty="0"/>
              <a:t>Sensibilitat cap a la ètica empresarial</a:t>
            </a:r>
          </a:p>
          <a:p>
            <a:pPr marL="342900" indent="-342900">
              <a:buClr>
                <a:srgbClr val="FF0000"/>
              </a:buClr>
            </a:pPr>
            <a:endParaRPr lang="es-ES" sz="1600" i="1" dirty="0"/>
          </a:p>
          <a:p>
            <a:pPr marL="342900" indent="-342900">
              <a:buClr>
                <a:srgbClr val="FF0000"/>
              </a:buClr>
            </a:pPr>
            <a:endParaRPr lang="ca-ES" dirty="0"/>
          </a:p>
        </p:txBody>
      </p:sp>
      <p:sp>
        <p:nvSpPr>
          <p:cNvPr id="7" name="AutoShape 6">
            <a:extLst>
              <a:ext uri="{FF2B5EF4-FFF2-40B4-BE49-F238E27FC236}">
                <a16:creationId xmlns:a16="http://schemas.microsoft.com/office/drawing/2014/main" id="{A2CD6CE2-1FE8-4DD7-A8E3-28DB77B2BB83}"/>
              </a:ext>
            </a:extLst>
          </p:cNvPr>
          <p:cNvSpPr>
            <a:spLocks noChangeArrowheads="1"/>
          </p:cNvSpPr>
          <p:nvPr/>
        </p:nvSpPr>
        <p:spPr bwMode="auto">
          <a:xfrm>
            <a:off x="4067944" y="4005064"/>
            <a:ext cx="358775" cy="576262"/>
          </a:xfrm>
          <a:prstGeom prst="downArrow">
            <a:avLst>
              <a:gd name="adj1" fmla="val 50000"/>
              <a:gd name="adj2" fmla="val 40155"/>
            </a:avLst>
          </a:prstGeom>
          <a:solidFill>
            <a:schemeClr val="bg2"/>
          </a:solidFill>
          <a:ln w="9525">
            <a:solidFill>
              <a:schemeClr val="tx1"/>
            </a:solidFill>
            <a:miter lim="800000"/>
            <a:headEnd/>
            <a:tailEnd/>
          </a:ln>
          <a:effectLst/>
        </p:spPr>
        <p:txBody>
          <a:bodyPr wrap="none" anchor="ctr"/>
          <a:lstStyle/>
          <a:p>
            <a:endParaRPr lang="en-US"/>
          </a:p>
        </p:txBody>
      </p:sp>
      <p:pic>
        <p:nvPicPr>
          <p:cNvPr id="9" name="Picture 8" descr="parmalat_0">
            <a:extLst>
              <a:ext uri="{FF2B5EF4-FFF2-40B4-BE49-F238E27FC236}">
                <a16:creationId xmlns:a16="http://schemas.microsoft.com/office/drawing/2014/main" id="{A9CC3333-46A6-4562-8047-D9FA2374E8DC}"/>
              </a:ext>
            </a:extLst>
          </p:cNvPr>
          <p:cNvPicPr>
            <a:picLocks noChangeAspect="1" noChangeArrowheads="1"/>
          </p:cNvPicPr>
          <p:nvPr/>
        </p:nvPicPr>
        <p:blipFill>
          <a:blip r:embed="rId2" cstate="print"/>
          <a:srcRect/>
          <a:stretch>
            <a:fillRect/>
          </a:stretch>
        </p:blipFill>
        <p:spPr bwMode="auto">
          <a:xfrm>
            <a:off x="6300690" y="3100156"/>
            <a:ext cx="792404" cy="616640"/>
          </a:xfrm>
          <a:prstGeom prst="rect">
            <a:avLst/>
          </a:prstGeom>
          <a:noFill/>
        </p:spPr>
      </p:pic>
      <p:pic>
        <p:nvPicPr>
          <p:cNvPr id="10" name="Picture 9" descr="nikelogo1">
            <a:extLst>
              <a:ext uri="{FF2B5EF4-FFF2-40B4-BE49-F238E27FC236}">
                <a16:creationId xmlns:a16="http://schemas.microsoft.com/office/drawing/2014/main" id="{06EBF210-AFDB-4B11-91DC-E94CB80A9D58}"/>
              </a:ext>
            </a:extLst>
          </p:cNvPr>
          <p:cNvPicPr>
            <a:picLocks noChangeAspect="1" noChangeArrowheads="1"/>
          </p:cNvPicPr>
          <p:nvPr/>
        </p:nvPicPr>
        <p:blipFill>
          <a:blip r:embed="rId3" cstate="print"/>
          <a:srcRect/>
          <a:stretch>
            <a:fillRect/>
          </a:stretch>
        </p:blipFill>
        <p:spPr bwMode="auto">
          <a:xfrm>
            <a:off x="827584" y="3775462"/>
            <a:ext cx="1035346" cy="459203"/>
          </a:xfrm>
          <a:prstGeom prst="rect">
            <a:avLst/>
          </a:prstGeom>
          <a:noFill/>
        </p:spPr>
      </p:pic>
      <p:pic>
        <p:nvPicPr>
          <p:cNvPr id="13" name="Picture 12" descr="logomatell">
            <a:extLst>
              <a:ext uri="{FF2B5EF4-FFF2-40B4-BE49-F238E27FC236}">
                <a16:creationId xmlns:a16="http://schemas.microsoft.com/office/drawing/2014/main" id="{49462268-B568-4418-8297-8F26D90BCA9E}"/>
              </a:ext>
            </a:extLst>
          </p:cNvPr>
          <p:cNvPicPr>
            <a:picLocks noChangeAspect="1" noChangeArrowheads="1"/>
          </p:cNvPicPr>
          <p:nvPr/>
        </p:nvPicPr>
        <p:blipFill>
          <a:blip r:embed="rId4" cstate="print"/>
          <a:srcRect/>
          <a:stretch>
            <a:fillRect/>
          </a:stretch>
        </p:blipFill>
        <p:spPr bwMode="auto">
          <a:xfrm>
            <a:off x="1023788" y="2005256"/>
            <a:ext cx="642937" cy="642938"/>
          </a:xfrm>
          <a:prstGeom prst="rect">
            <a:avLst/>
          </a:prstGeom>
          <a:noFill/>
        </p:spPr>
      </p:pic>
      <p:pic>
        <p:nvPicPr>
          <p:cNvPr id="14" name="Picture 13" descr="microsoft">
            <a:extLst>
              <a:ext uri="{FF2B5EF4-FFF2-40B4-BE49-F238E27FC236}">
                <a16:creationId xmlns:a16="http://schemas.microsoft.com/office/drawing/2014/main" id="{1621E11C-AE50-4410-9BB3-1652511D3E7B}"/>
              </a:ext>
            </a:extLst>
          </p:cNvPr>
          <p:cNvPicPr>
            <a:picLocks noChangeAspect="1" noChangeArrowheads="1"/>
          </p:cNvPicPr>
          <p:nvPr/>
        </p:nvPicPr>
        <p:blipFill>
          <a:blip r:embed="rId5" cstate="print"/>
          <a:srcRect/>
          <a:stretch>
            <a:fillRect/>
          </a:stretch>
        </p:blipFill>
        <p:spPr bwMode="auto">
          <a:xfrm>
            <a:off x="6327635" y="2259740"/>
            <a:ext cx="765458" cy="612771"/>
          </a:xfrm>
          <a:prstGeom prst="rect">
            <a:avLst/>
          </a:prstGeom>
          <a:noFill/>
        </p:spPr>
      </p:pic>
      <p:pic>
        <p:nvPicPr>
          <p:cNvPr id="15" name="Picture 14" descr="google_logo">
            <a:extLst>
              <a:ext uri="{FF2B5EF4-FFF2-40B4-BE49-F238E27FC236}">
                <a16:creationId xmlns:a16="http://schemas.microsoft.com/office/drawing/2014/main" id="{8A39FB72-DD3A-4E44-AA57-78011F7E5471}"/>
              </a:ext>
            </a:extLst>
          </p:cNvPr>
          <p:cNvPicPr>
            <a:picLocks noChangeAspect="1" noChangeArrowheads="1"/>
          </p:cNvPicPr>
          <p:nvPr/>
        </p:nvPicPr>
        <p:blipFill>
          <a:blip r:embed="rId6" cstate="print"/>
          <a:srcRect/>
          <a:stretch>
            <a:fillRect/>
          </a:stretch>
        </p:blipFill>
        <p:spPr bwMode="auto">
          <a:xfrm>
            <a:off x="827584" y="2821425"/>
            <a:ext cx="1035346" cy="607575"/>
          </a:xfrm>
          <a:prstGeom prst="rect">
            <a:avLst/>
          </a:prstGeom>
          <a:noFill/>
        </p:spPr>
      </p:pic>
      <p:sp>
        <p:nvSpPr>
          <p:cNvPr id="18" name="Contenidor de número de diapositiva 14">
            <a:extLst>
              <a:ext uri="{FF2B5EF4-FFF2-40B4-BE49-F238E27FC236}">
                <a16:creationId xmlns:a16="http://schemas.microsoft.com/office/drawing/2014/main" id="{381B2654-4B7B-4844-A089-3F014F4F6D29}"/>
              </a:ext>
            </a:extLst>
          </p:cNvPr>
          <p:cNvSpPr txBox="1">
            <a:spLocks/>
          </p:cNvSpPr>
          <p:nvPr/>
        </p:nvSpPr>
        <p:spPr>
          <a:xfrm>
            <a:off x="6818362" y="6212314"/>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36</a:t>
            </a:fld>
            <a:endParaRPr lang="ca-ES"/>
          </a:p>
        </p:txBody>
      </p:sp>
    </p:spTree>
    <p:extLst>
      <p:ext uri="{BB962C8B-B14F-4D97-AF65-F5344CB8AC3E}">
        <p14:creationId xmlns:p14="http://schemas.microsoft.com/office/powerpoint/2010/main" val="807261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C5570AFB-37E2-4F61-ABC8-6F60DB87B658}"/>
              </a:ext>
            </a:extLst>
          </p:cNvPr>
          <p:cNvSpPr txBox="1">
            <a:spLocks noChangeArrowheads="1"/>
          </p:cNvSpPr>
          <p:nvPr/>
        </p:nvSpPr>
        <p:spPr bwMode="auto">
          <a:xfrm>
            <a:off x="611560" y="548680"/>
            <a:ext cx="7632700" cy="461665"/>
          </a:xfrm>
          <a:prstGeom prst="rect">
            <a:avLst/>
          </a:prstGeom>
          <a:noFill/>
          <a:ln w="9525">
            <a:noFill/>
            <a:miter lim="800000"/>
            <a:headEnd/>
            <a:tailEnd/>
          </a:ln>
        </p:spPr>
        <p:txBody>
          <a:bodyPr>
            <a:spAutoFit/>
          </a:bodyPr>
          <a:lstStyle/>
          <a:p>
            <a:r>
              <a:rPr lang="es-ES" sz="2400" dirty="0"/>
              <a:t>2.3. LA RESPONSABILITAT SOCIAL DE L’EMPRESA</a:t>
            </a:r>
          </a:p>
        </p:txBody>
      </p:sp>
      <p:sp>
        <p:nvSpPr>
          <p:cNvPr id="5" name="Text Box 5">
            <a:extLst>
              <a:ext uri="{FF2B5EF4-FFF2-40B4-BE49-F238E27FC236}">
                <a16:creationId xmlns:a16="http://schemas.microsoft.com/office/drawing/2014/main" id="{88CEA5B9-AAD7-4AA3-9A85-C49E805218F2}"/>
              </a:ext>
            </a:extLst>
          </p:cNvPr>
          <p:cNvSpPr txBox="1">
            <a:spLocks noChangeArrowheads="1"/>
          </p:cNvSpPr>
          <p:nvPr/>
        </p:nvSpPr>
        <p:spPr bwMode="auto">
          <a:xfrm>
            <a:off x="683568" y="1484784"/>
            <a:ext cx="7992888" cy="5324535"/>
          </a:xfrm>
          <a:prstGeom prst="rect">
            <a:avLst/>
          </a:prstGeom>
          <a:noFill/>
          <a:ln w="9525">
            <a:noFill/>
            <a:miter lim="800000"/>
            <a:headEnd/>
            <a:tailEnd/>
          </a:ln>
        </p:spPr>
        <p:txBody>
          <a:bodyPr wrap="square">
            <a:spAutoFit/>
          </a:bodyPr>
          <a:lstStyle/>
          <a:p>
            <a:pPr marL="342900" indent="-342900">
              <a:buClr>
                <a:srgbClr val="FF0000"/>
              </a:buClr>
            </a:pPr>
            <a:r>
              <a:rPr lang="ca-ES" sz="1600" b="1" dirty="0"/>
              <a:t>El projecte d’empresa (missió, visió, propòsit) requereix de la implicació </a:t>
            </a:r>
          </a:p>
          <a:p>
            <a:pPr marL="342900" indent="-342900">
              <a:buClr>
                <a:srgbClr val="FF0000"/>
              </a:buClr>
            </a:pPr>
            <a:r>
              <a:rPr lang="ca-ES" sz="1600" b="1" dirty="0"/>
              <a:t>activa dels grups d’interès.</a:t>
            </a:r>
          </a:p>
          <a:p>
            <a:pPr marL="342900" indent="-342900">
              <a:buClr>
                <a:srgbClr val="FF0000"/>
              </a:buClr>
            </a:pPr>
            <a:endParaRPr lang="ca-ES" sz="1600" b="1" dirty="0"/>
          </a:p>
          <a:p>
            <a:pPr marL="342900" indent="-342900">
              <a:buClr>
                <a:srgbClr val="FF0000"/>
              </a:buClr>
            </a:pPr>
            <a:r>
              <a:rPr lang="ca-ES" sz="1600" b="1" dirty="0"/>
              <a:t>CONCEPTE:</a:t>
            </a:r>
          </a:p>
          <a:p>
            <a:pPr marL="342900" indent="-342900">
              <a:buClr>
                <a:srgbClr val="FF0000"/>
              </a:buClr>
              <a:buFontTx/>
              <a:buChar char="•"/>
            </a:pPr>
            <a:r>
              <a:rPr lang="ca-ES" sz="1600" dirty="0"/>
              <a:t>Actitud de l’empresa davant de les demandes de tipus social plantejades pel conjunt de la societat com a conseqüència de la seva activitat, considerant els costos socials que genera i l’ampliació d’objectius per la seva funció social.</a:t>
            </a:r>
          </a:p>
          <a:p>
            <a:pPr marL="342900" indent="-342900">
              <a:buClr>
                <a:srgbClr val="FF0000"/>
              </a:buClr>
            </a:pPr>
            <a:endParaRPr lang="ca-ES" sz="1600" dirty="0"/>
          </a:p>
          <a:p>
            <a:pPr marL="342900" indent="-342900">
              <a:buClr>
                <a:srgbClr val="FF0000"/>
              </a:buClr>
            </a:pPr>
            <a:r>
              <a:rPr lang="ca-ES" sz="1600" b="1" dirty="0"/>
              <a:t>ASPECTES CLAU: (Nieto, 2005)</a:t>
            </a:r>
          </a:p>
          <a:p>
            <a:pPr marL="342900" indent="-342900">
              <a:buClr>
                <a:srgbClr val="FF0000"/>
              </a:buClr>
            </a:pPr>
            <a:endParaRPr lang="ca-ES" sz="1600" b="1" dirty="0"/>
          </a:p>
          <a:p>
            <a:pPr marL="342900" indent="-342900">
              <a:buClr>
                <a:srgbClr val="FF0000"/>
              </a:buClr>
              <a:buFontTx/>
              <a:buChar char="•"/>
            </a:pPr>
            <a:r>
              <a:rPr lang="ca-ES" sz="1600" b="1" i="1" dirty="0"/>
              <a:t>Transforma la forma clàssica de govern</a:t>
            </a:r>
            <a:r>
              <a:rPr lang="ca-ES" sz="1600" dirty="0"/>
              <a:t>, de la relació bilateral (</a:t>
            </a:r>
            <a:r>
              <a:rPr lang="ca-ES" sz="1600" dirty="0" err="1"/>
              <a:t>accionistes-directius</a:t>
            </a:r>
            <a:r>
              <a:rPr lang="ca-ES" sz="1600" dirty="0"/>
              <a:t>) en una altra multilateral on s’inclouen tots els grups d’interès.</a:t>
            </a:r>
          </a:p>
          <a:p>
            <a:pPr marL="342900" indent="-342900">
              <a:buClr>
                <a:srgbClr val="FF0000"/>
              </a:buClr>
              <a:buFontTx/>
              <a:buChar char="•"/>
            </a:pPr>
            <a:r>
              <a:rPr lang="ca-ES" sz="1600" b="1" i="1" dirty="0"/>
              <a:t>La RSC modifica el procés de decisió</a:t>
            </a:r>
            <a:r>
              <a:rPr lang="ca-ES" sz="1600" dirty="0"/>
              <a:t>: criteris d’eficiència econòmica s’afegeixen paràmetres de impacte ambiental i social.   </a:t>
            </a:r>
          </a:p>
          <a:p>
            <a:pPr marL="342900" indent="-342900">
              <a:buClr>
                <a:srgbClr val="FF0000"/>
              </a:buClr>
              <a:buFontTx/>
              <a:buChar char="•"/>
            </a:pPr>
            <a:r>
              <a:rPr lang="ca-ES" sz="1600" b="1" i="1" dirty="0"/>
              <a:t>És d’aplicació voluntària</a:t>
            </a:r>
            <a:r>
              <a:rPr lang="ca-ES" sz="1600" dirty="0"/>
              <a:t>.</a:t>
            </a:r>
          </a:p>
          <a:p>
            <a:pPr marL="342900" indent="-342900">
              <a:buClr>
                <a:srgbClr val="FF0000"/>
              </a:buClr>
            </a:pPr>
            <a:endParaRPr lang="ca-ES" sz="1600" b="1" dirty="0"/>
          </a:p>
          <a:p>
            <a:pPr marL="342900" indent="-342900">
              <a:buClr>
                <a:srgbClr val="FF0000"/>
              </a:buClr>
            </a:pPr>
            <a:r>
              <a:rPr lang="ca-ES" sz="1600" b="1" dirty="0"/>
              <a:t>JUSTIFICACIÓ: </a:t>
            </a:r>
            <a:r>
              <a:rPr lang="ca-ES" sz="1600" dirty="0"/>
              <a:t>legitimitat social i responsabilitat davants els </a:t>
            </a:r>
            <a:r>
              <a:rPr lang="ca-ES" sz="1600" dirty="0" err="1"/>
              <a:t>stakeholders</a:t>
            </a:r>
            <a:r>
              <a:rPr lang="ca-ES" sz="1600" dirty="0"/>
              <a:t> i la</a:t>
            </a:r>
          </a:p>
          <a:p>
            <a:pPr marL="342900" indent="-342900">
              <a:buClr>
                <a:srgbClr val="FF0000"/>
              </a:buClr>
            </a:pPr>
            <a:r>
              <a:rPr lang="ca-ES" sz="1600" dirty="0"/>
              <a:t>societat</a:t>
            </a:r>
          </a:p>
          <a:p>
            <a:pPr marL="342900" indent="-342900">
              <a:buClr>
                <a:srgbClr val="FF0000"/>
              </a:buClr>
            </a:pPr>
            <a:endParaRPr lang="ca-ES" sz="1600" dirty="0"/>
          </a:p>
          <a:p>
            <a:pPr marL="342900" indent="-342900">
              <a:buClr>
                <a:srgbClr val="FF0000"/>
              </a:buClr>
            </a:pPr>
            <a:endParaRPr lang="es-ES" dirty="0"/>
          </a:p>
          <a:p>
            <a:pPr marL="342900" indent="-342900">
              <a:buClr>
                <a:srgbClr val="FF0000"/>
              </a:buClr>
            </a:pPr>
            <a:endParaRPr lang="ca-ES" dirty="0"/>
          </a:p>
        </p:txBody>
      </p:sp>
      <p:sp>
        <p:nvSpPr>
          <p:cNvPr id="6" name="WordArt 6">
            <a:extLst>
              <a:ext uri="{FF2B5EF4-FFF2-40B4-BE49-F238E27FC236}">
                <a16:creationId xmlns:a16="http://schemas.microsoft.com/office/drawing/2014/main" id="{23AF6084-3708-4046-B4D5-3BA22B742481}"/>
              </a:ext>
            </a:extLst>
          </p:cNvPr>
          <p:cNvSpPr>
            <a:spLocks noChangeArrowheads="1" noChangeShapeType="1" noTextEdit="1"/>
          </p:cNvSpPr>
          <p:nvPr/>
        </p:nvSpPr>
        <p:spPr bwMode="auto">
          <a:xfrm>
            <a:off x="7812360" y="6021288"/>
            <a:ext cx="971550" cy="523875"/>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solidFill>
                  <a:schemeClr val="bg2"/>
                </a:solidFill>
                <a:effectLst>
                  <a:outerShdw dist="45791" dir="3378596" algn="ctr" rotWithShape="0">
                    <a:srgbClr val="4D4D4D">
                      <a:alpha val="79999"/>
                    </a:srgbClr>
                  </a:outerShdw>
                </a:effectLst>
                <a:latin typeface="Arial"/>
                <a:cs typeface="Arial"/>
              </a:rPr>
              <a:t>RSC</a:t>
            </a:r>
          </a:p>
        </p:txBody>
      </p:sp>
      <p:sp>
        <p:nvSpPr>
          <p:cNvPr id="7" name="Contenidor de número de diapositiva 4">
            <a:extLst>
              <a:ext uri="{FF2B5EF4-FFF2-40B4-BE49-F238E27FC236}">
                <a16:creationId xmlns:a16="http://schemas.microsoft.com/office/drawing/2014/main" id="{DEB7BF61-F84B-4F90-A253-4924EAC75996}"/>
              </a:ext>
            </a:extLst>
          </p:cNvPr>
          <p:cNvSpPr>
            <a:spLocks noGrp="1"/>
          </p:cNvSpPr>
          <p:nvPr>
            <p:ph type="sldNum" sz="quarter" idx="12"/>
          </p:nvPr>
        </p:nvSpPr>
        <p:spPr>
          <a:xfrm>
            <a:off x="6457950" y="6356355"/>
            <a:ext cx="2057400" cy="365125"/>
          </a:xfrm>
        </p:spPr>
        <p:txBody>
          <a:bodyPr/>
          <a:lstStyle/>
          <a:p>
            <a:pPr>
              <a:defRPr/>
            </a:pPr>
            <a:fld id="{D2BBD328-D4A4-4DEA-B79A-02ABBD6C9618}" type="slidenum">
              <a:rPr lang="ca-ES" smtClean="0"/>
              <a:pPr>
                <a:defRPr/>
              </a:pPr>
              <a:t>37</a:t>
            </a:fld>
            <a:endParaRPr lang="ca-ES"/>
          </a:p>
        </p:txBody>
      </p:sp>
    </p:spTree>
    <p:extLst>
      <p:ext uri="{BB962C8B-B14F-4D97-AF65-F5344CB8AC3E}">
        <p14:creationId xmlns:p14="http://schemas.microsoft.com/office/powerpoint/2010/main" val="292099431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08FBBCE-E36D-45BC-8D36-410320D20B20}"/>
              </a:ext>
            </a:extLst>
          </p:cNvPr>
          <p:cNvSpPr>
            <a:spLocks noGrp="1"/>
          </p:cNvSpPr>
          <p:nvPr>
            <p:ph type="sldNum" sz="quarter" idx="12"/>
          </p:nvPr>
        </p:nvSpPr>
        <p:spPr/>
        <p:txBody>
          <a:bodyPr/>
          <a:lstStyle/>
          <a:p>
            <a:fld id="{E110BA4A-E194-4E39-B9A4-119CB24B170E}" type="slidenum">
              <a:rPr lang="es-ES" smtClean="0"/>
              <a:pPr/>
              <a:t>38</a:t>
            </a:fld>
            <a:endParaRPr lang="es-ES"/>
          </a:p>
        </p:txBody>
      </p:sp>
      <p:sp>
        <p:nvSpPr>
          <p:cNvPr id="3" name="Text Box 4">
            <a:extLst>
              <a:ext uri="{FF2B5EF4-FFF2-40B4-BE49-F238E27FC236}">
                <a16:creationId xmlns:a16="http://schemas.microsoft.com/office/drawing/2014/main" id="{CBAD59E4-3066-4C05-AAFF-DE42ED4E4BFC}"/>
              </a:ext>
            </a:extLst>
          </p:cNvPr>
          <p:cNvSpPr txBox="1">
            <a:spLocks noChangeArrowheads="1"/>
          </p:cNvSpPr>
          <p:nvPr/>
        </p:nvSpPr>
        <p:spPr bwMode="auto">
          <a:xfrm>
            <a:off x="467544" y="476672"/>
            <a:ext cx="8425308" cy="461665"/>
          </a:xfrm>
          <a:prstGeom prst="rect">
            <a:avLst/>
          </a:prstGeom>
          <a:noFill/>
          <a:ln w="9525">
            <a:noFill/>
            <a:miter lim="800000"/>
            <a:headEnd/>
            <a:tailEnd/>
          </a:ln>
        </p:spPr>
        <p:txBody>
          <a:bodyPr wrap="square">
            <a:spAutoFit/>
          </a:bodyPr>
          <a:lstStyle/>
          <a:p>
            <a:r>
              <a:rPr lang="es-ES" sz="2400" dirty="0"/>
              <a:t>LA RESPONSABILITAT SOCIAL DE L’EMPRESA</a:t>
            </a:r>
          </a:p>
        </p:txBody>
      </p:sp>
      <p:grpSp>
        <p:nvGrpSpPr>
          <p:cNvPr id="4" name="Group 11">
            <a:extLst>
              <a:ext uri="{FF2B5EF4-FFF2-40B4-BE49-F238E27FC236}">
                <a16:creationId xmlns:a16="http://schemas.microsoft.com/office/drawing/2014/main" id="{BD8D453A-535A-43CF-B1DD-0463F2D576F0}"/>
              </a:ext>
            </a:extLst>
          </p:cNvPr>
          <p:cNvGrpSpPr>
            <a:grpSpLocks/>
          </p:cNvGrpSpPr>
          <p:nvPr/>
        </p:nvGrpSpPr>
        <p:grpSpPr bwMode="auto">
          <a:xfrm>
            <a:off x="1404169" y="2564234"/>
            <a:ext cx="6264275" cy="3168650"/>
            <a:chOff x="975" y="1480"/>
            <a:chExt cx="3946" cy="1996"/>
          </a:xfrm>
        </p:grpSpPr>
        <p:sp>
          <p:nvSpPr>
            <p:cNvPr id="5" name="Rectangle 5">
              <a:extLst>
                <a:ext uri="{FF2B5EF4-FFF2-40B4-BE49-F238E27FC236}">
                  <a16:creationId xmlns:a16="http://schemas.microsoft.com/office/drawing/2014/main" id="{BE62A0CF-988C-425D-9E73-A72D055C53A9}"/>
                </a:ext>
              </a:extLst>
            </p:cNvPr>
            <p:cNvSpPr>
              <a:spLocks noChangeArrowheads="1"/>
            </p:cNvSpPr>
            <p:nvPr/>
          </p:nvSpPr>
          <p:spPr bwMode="auto">
            <a:xfrm>
              <a:off x="975" y="1480"/>
              <a:ext cx="1451" cy="906"/>
            </a:xfrm>
            <a:prstGeom prst="rect">
              <a:avLst/>
            </a:prstGeom>
            <a:solidFill>
              <a:schemeClr val="bg2"/>
            </a:solidFill>
            <a:ln w="9525">
              <a:solidFill>
                <a:schemeClr val="tx1"/>
              </a:solidFill>
              <a:miter lim="800000"/>
              <a:headEnd/>
              <a:tailEnd/>
            </a:ln>
          </p:spPr>
          <p:txBody>
            <a:bodyPr wrap="none" anchor="ctr"/>
            <a:lstStyle/>
            <a:p>
              <a:r>
                <a:rPr lang="es-ES" sz="1400" b="1"/>
                <a:t>POSTURA CLÀSSICA</a:t>
              </a:r>
            </a:p>
            <a:p>
              <a:endParaRPr lang="es-ES" sz="1200"/>
            </a:p>
            <a:p>
              <a:r>
                <a:rPr lang="es-ES" sz="1200"/>
                <a:t>Responsabilitat preferent </a:t>
              </a:r>
            </a:p>
            <a:p>
              <a:r>
                <a:rPr lang="es-ES" sz="1200"/>
                <a:t>d’empresa </a:t>
              </a:r>
              <a:r>
                <a:rPr lang="es-ES" sz="1200">
                  <a:sym typeface="Wingdings" pitchFamily="2" charset="2"/>
                </a:rPr>
                <a:t> max. bº pels</a:t>
              </a:r>
            </a:p>
            <a:p>
              <a:r>
                <a:rPr lang="es-ES" sz="1200">
                  <a:sym typeface="Wingdings" pitchFamily="2" charset="2"/>
                </a:rPr>
                <a:t>accionistes  assignació </a:t>
              </a:r>
            </a:p>
            <a:p>
              <a:r>
                <a:rPr lang="es-ES" sz="1200">
                  <a:sym typeface="Wingdings" pitchFamily="2" charset="2"/>
                </a:rPr>
                <a:t>eficient de recursos  ús òptim </a:t>
              </a:r>
            </a:p>
            <a:p>
              <a:r>
                <a:rPr lang="es-ES" sz="1200">
                  <a:sym typeface="Wingdings" pitchFamily="2" charset="2"/>
                </a:rPr>
                <a:t>dels recursos de la societat</a:t>
              </a:r>
              <a:endParaRPr lang="ca-ES" sz="1200"/>
            </a:p>
          </p:txBody>
        </p:sp>
        <p:sp>
          <p:nvSpPr>
            <p:cNvPr id="6" name="Rectangle 6">
              <a:extLst>
                <a:ext uri="{FF2B5EF4-FFF2-40B4-BE49-F238E27FC236}">
                  <a16:creationId xmlns:a16="http://schemas.microsoft.com/office/drawing/2014/main" id="{89B9CE60-C98F-47C8-803F-DC7A56DEEA38}"/>
                </a:ext>
              </a:extLst>
            </p:cNvPr>
            <p:cNvSpPr>
              <a:spLocks noChangeArrowheads="1"/>
            </p:cNvSpPr>
            <p:nvPr/>
          </p:nvSpPr>
          <p:spPr bwMode="auto">
            <a:xfrm>
              <a:off x="2789" y="1480"/>
              <a:ext cx="1996" cy="907"/>
            </a:xfrm>
            <a:prstGeom prst="rect">
              <a:avLst/>
            </a:prstGeom>
            <a:solidFill>
              <a:schemeClr val="bg2"/>
            </a:solidFill>
            <a:ln w="9525">
              <a:solidFill>
                <a:schemeClr val="tx1"/>
              </a:solidFill>
              <a:miter lim="800000"/>
              <a:headEnd/>
              <a:tailEnd/>
            </a:ln>
          </p:spPr>
          <p:txBody>
            <a:bodyPr wrap="none" anchor="ctr"/>
            <a:lstStyle/>
            <a:p>
              <a:r>
                <a:rPr lang="es-ES" sz="1400" b="1" dirty="0"/>
                <a:t>POSTURA ACTUAL</a:t>
              </a:r>
            </a:p>
            <a:p>
              <a:endParaRPr lang="es-ES" sz="1200" dirty="0"/>
            </a:p>
            <a:p>
              <a:r>
                <a:rPr lang="es-ES" sz="1200" dirty="0" err="1"/>
                <a:t>L’empresa</a:t>
              </a:r>
              <a:r>
                <a:rPr lang="es-ES" sz="1200" dirty="0"/>
                <a:t> </a:t>
              </a:r>
              <a:r>
                <a:rPr lang="es-ES" sz="1200" dirty="0" err="1"/>
                <a:t>com</a:t>
              </a:r>
              <a:r>
                <a:rPr lang="es-ES" sz="1200" dirty="0"/>
                <a:t> a </a:t>
              </a:r>
              <a:r>
                <a:rPr lang="es-ES" sz="1200" dirty="0" err="1"/>
                <a:t>institució</a:t>
              </a:r>
              <a:r>
                <a:rPr lang="es-ES" sz="1200" dirty="0"/>
                <a:t> </a:t>
              </a:r>
            </a:p>
            <a:p>
              <a:r>
                <a:rPr lang="es-ES" sz="1200" dirty="0"/>
                <a:t>social </a:t>
              </a:r>
              <a:r>
                <a:rPr lang="es-ES" sz="1200" dirty="0">
                  <a:sym typeface="Wingdings" pitchFamily="2" charset="2"/>
                </a:rPr>
                <a:t> la RSC no </a:t>
              </a:r>
              <a:r>
                <a:rPr lang="es-ES" sz="1200" dirty="0" err="1">
                  <a:sym typeface="Wingdings" pitchFamily="2" charset="2"/>
                </a:rPr>
                <a:t>és</a:t>
              </a:r>
              <a:r>
                <a:rPr lang="es-ES" sz="1200" dirty="0">
                  <a:sym typeface="Wingdings" pitchFamily="2" charset="2"/>
                </a:rPr>
                <a:t> incompatible</a:t>
              </a:r>
            </a:p>
            <a:p>
              <a:r>
                <a:rPr lang="es-ES" sz="1200" dirty="0" err="1">
                  <a:sym typeface="Wingdings" pitchFamily="2" charset="2"/>
                </a:rPr>
                <a:t>amb</a:t>
              </a:r>
              <a:r>
                <a:rPr lang="es-ES" sz="1200" dirty="0">
                  <a:sym typeface="Wingdings" pitchFamily="2" charset="2"/>
                </a:rPr>
                <a:t> la </a:t>
              </a:r>
              <a:r>
                <a:rPr lang="es-ES" sz="1200" dirty="0" err="1">
                  <a:sym typeface="Wingdings" pitchFamily="2" charset="2"/>
                </a:rPr>
                <a:t>creació</a:t>
              </a:r>
              <a:r>
                <a:rPr lang="es-ES" sz="1200" dirty="0">
                  <a:sym typeface="Wingdings" pitchFamily="2" charset="2"/>
                </a:rPr>
                <a:t> de valor  </a:t>
              </a:r>
              <a:r>
                <a:rPr lang="es-ES" sz="1200" dirty="0" err="1">
                  <a:sym typeface="Wingdings" pitchFamily="2" charset="2"/>
                </a:rPr>
                <a:t>Millors</a:t>
              </a:r>
              <a:r>
                <a:rPr lang="es-ES" sz="1200" dirty="0">
                  <a:sym typeface="Wingdings" pitchFamily="2" charset="2"/>
                </a:rPr>
                <a:t> </a:t>
              </a:r>
              <a:r>
                <a:rPr lang="es-ES" sz="1200" dirty="0" err="1">
                  <a:sym typeface="Wingdings" pitchFamily="2" charset="2"/>
                </a:rPr>
                <a:t>condicions</a:t>
              </a:r>
              <a:endParaRPr lang="es-ES" sz="1200" dirty="0">
                <a:sym typeface="Wingdings" pitchFamily="2" charset="2"/>
              </a:endParaRPr>
            </a:p>
            <a:p>
              <a:r>
                <a:rPr lang="es-ES" sz="1200" dirty="0">
                  <a:sym typeface="Wingdings" pitchFamily="2" charset="2"/>
                </a:rPr>
                <a:t>de </a:t>
              </a:r>
              <a:r>
                <a:rPr lang="es-ES" sz="1200" dirty="0" err="1">
                  <a:sym typeface="Wingdings" pitchFamily="2" charset="2"/>
                </a:rPr>
                <a:t>l’entorn</a:t>
              </a:r>
              <a:r>
                <a:rPr lang="es-ES" sz="1200" dirty="0">
                  <a:sym typeface="Wingdings" pitchFamily="2" charset="2"/>
                </a:rPr>
                <a:t> i </a:t>
              </a:r>
              <a:r>
                <a:rPr lang="es-ES" sz="1200" dirty="0" err="1">
                  <a:sym typeface="Wingdings" pitchFamily="2" charset="2"/>
                </a:rPr>
                <a:t>relacions</a:t>
              </a:r>
              <a:r>
                <a:rPr lang="es-ES" sz="1200" dirty="0">
                  <a:sym typeface="Wingdings" pitchFamily="2" charset="2"/>
                </a:rPr>
                <a:t> </a:t>
              </a:r>
              <a:r>
                <a:rPr lang="es-ES" sz="1200" dirty="0" err="1">
                  <a:sym typeface="Wingdings" pitchFamily="2" charset="2"/>
                </a:rPr>
                <a:t>amb</a:t>
              </a:r>
              <a:r>
                <a:rPr lang="es-ES" sz="1200" dirty="0">
                  <a:sym typeface="Wingdings" pitchFamily="2" charset="2"/>
                </a:rPr>
                <a:t> </a:t>
              </a:r>
              <a:r>
                <a:rPr lang="es-ES" sz="1200" dirty="0" err="1">
                  <a:sym typeface="Wingdings" pitchFamily="2" charset="2"/>
                </a:rPr>
                <a:t>els</a:t>
              </a:r>
              <a:r>
                <a:rPr lang="es-ES" sz="1200" dirty="0">
                  <a:sym typeface="Wingdings" pitchFamily="2" charset="2"/>
                </a:rPr>
                <a:t> </a:t>
              </a:r>
              <a:r>
                <a:rPr lang="es-ES" sz="1200" dirty="0" err="1">
                  <a:sym typeface="Wingdings" pitchFamily="2" charset="2"/>
                </a:rPr>
                <a:t>stakeholders</a:t>
              </a:r>
              <a:r>
                <a:rPr lang="es-ES" sz="1200" dirty="0">
                  <a:sym typeface="Wingdings" pitchFamily="2" charset="2"/>
                </a:rPr>
                <a:t>,</a:t>
              </a:r>
            </a:p>
            <a:p>
              <a:r>
                <a:rPr lang="es-ES" sz="1200" dirty="0" err="1">
                  <a:sym typeface="Wingdings" pitchFamily="2" charset="2"/>
                </a:rPr>
                <a:t>menys</a:t>
              </a:r>
              <a:r>
                <a:rPr lang="es-ES" sz="1200" dirty="0">
                  <a:sym typeface="Wingdings" pitchFamily="2" charset="2"/>
                </a:rPr>
                <a:t> </a:t>
              </a:r>
              <a:r>
                <a:rPr lang="es-ES" sz="1200" dirty="0" err="1">
                  <a:sym typeface="Wingdings" pitchFamily="2" charset="2"/>
                </a:rPr>
                <a:t>conflictes</a:t>
              </a:r>
              <a:r>
                <a:rPr lang="es-ES" sz="1200" dirty="0">
                  <a:sym typeface="Wingdings" pitchFamily="2" charset="2"/>
                </a:rPr>
                <a:t>.</a:t>
              </a:r>
              <a:endParaRPr lang="ca-ES" sz="1200" dirty="0"/>
            </a:p>
          </p:txBody>
        </p:sp>
        <p:sp>
          <p:nvSpPr>
            <p:cNvPr id="7" name="Line 7">
              <a:extLst>
                <a:ext uri="{FF2B5EF4-FFF2-40B4-BE49-F238E27FC236}">
                  <a16:creationId xmlns:a16="http://schemas.microsoft.com/office/drawing/2014/main" id="{0B9061DD-181E-4CD7-9625-3C665EDC6297}"/>
                </a:ext>
              </a:extLst>
            </p:cNvPr>
            <p:cNvSpPr>
              <a:spLocks noChangeShapeType="1"/>
            </p:cNvSpPr>
            <p:nvPr/>
          </p:nvSpPr>
          <p:spPr bwMode="auto">
            <a:xfrm>
              <a:off x="2426" y="1979"/>
              <a:ext cx="363" cy="0"/>
            </a:xfrm>
            <a:prstGeom prst="line">
              <a:avLst/>
            </a:prstGeom>
            <a:noFill/>
            <a:ln w="19050">
              <a:solidFill>
                <a:schemeClr val="tx1"/>
              </a:solidFill>
              <a:round/>
              <a:headEnd type="triangle" w="med" len="med"/>
              <a:tailEnd type="triangle" w="med" len="med"/>
            </a:ln>
          </p:spPr>
          <p:txBody>
            <a:bodyPr/>
            <a:lstStyle/>
            <a:p>
              <a:endParaRPr lang="en-US"/>
            </a:p>
          </p:txBody>
        </p:sp>
        <p:sp>
          <p:nvSpPr>
            <p:cNvPr id="8" name="Line 8">
              <a:extLst>
                <a:ext uri="{FF2B5EF4-FFF2-40B4-BE49-F238E27FC236}">
                  <a16:creationId xmlns:a16="http://schemas.microsoft.com/office/drawing/2014/main" id="{BE0546D6-9906-4EDE-A6AD-B41893807A67}"/>
                </a:ext>
              </a:extLst>
            </p:cNvPr>
            <p:cNvSpPr>
              <a:spLocks noChangeShapeType="1"/>
            </p:cNvSpPr>
            <p:nvPr/>
          </p:nvSpPr>
          <p:spPr bwMode="auto">
            <a:xfrm>
              <a:off x="4105" y="2387"/>
              <a:ext cx="0" cy="544"/>
            </a:xfrm>
            <a:prstGeom prst="line">
              <a:avLst/>
            </a:prstGeom>
            <a:noFill/>
            <a:ln w="19050">
              <a:solidFill>
                <a:schemeClr val="tx1"/>
              </a:solidFill>
              <a:round/>
              <a:headEnd/>
              <a:tailEnd type="triangle" w="med" len="med"/>
            </a:ln>
          </p:spPr>
          <p:txBody>
            <a:bodyPr/>
            <a:lstStyle/>
            <a:p>
              <a:endParaRPr lang="en-US"/>
            </a:p>
          </p:txBody>
        </p:sp>
        <p:sp>
          <p:nvSpPr>
            <p:cNvPr id="9" name="Rectangle 9">
              <a:extLst>
                <a:ext uri="{FF2B5EF4-FFF2-40B4-BE49-F238E27FC236}">
                  <a16:creationId xmlns:a16="http://schemas.microsoft.com/office/drawing/2014/main" id="{60101247-ED95-4F66-BFBD-9490D56D280E}"/>
                </a:ext>
              </a:extLst>
            </p:cNvPr>
            <p:cNvSpPr>
              <a:spLocks noChangeArrowheads="1"/>
            </p:cNvSpPr>
            <p:nvPr/>
          </p:nvSpPr>
          <p:spPr bwMode="auto">
            <a:xfrm>
              <a:off x="1882" y="2931"/>
              <a:ext cx="3039" cy="545"/>
            </a:xfrm>
            <a:prstGeom prst="rect">
              <a:avLst/>
            </a:prstGeom>
            <a:solidFill>
              <a:schemeClr val="bg2"/>
            </a:solidFill>
            <a:ln w="9525">
              <a:solidFill>
                <a:schemeClr val="tx1"/>
              </a:solidFill>
              <a:miter lim="800000"/>
              <a:headEnd/>
              <a:tailEnd/>
            </a:ln>
          </p:spPr>
          <p:txBody>
            <a:bodyPr wrap="none" anchor="ctr"/>
            <a:lstStyle/>
            <a:p>
              <a:pPr marL="342900" indent="-342900">
                <a:buFontTx/>
                <a:buChar char="•"/>
              </a:pPr>
              <a:r>
                <a:rPr lang="es-ES" sz="1200"/>
                <a:t>Reformulació dels principis d’eficiència</a:t>
              </a:r>
            </a:p>
            <a:p>
              <a:pPr marL="342900" indent="-342900">
                <a:buFontTx/>
                <a:buChar char="•"/>
              </a:pPr>
              <a:r>
                <a:rPr lang="es-ES" sz="1200"/>
                <a:t>Nou sistema de valors amb codi ètic</a:t>
              </a:r>
            </a:p>
            <a:p>
              <a:pPr marL="342900" indent="-342900">
                <a:buFontTx/>
                <a:buChar char="•"/>
              </a:pPr>
              <a:r>
                <a:rPr lang="es-ES" sz="1200"/>
                <a:t>Ampliació d’objectius: “crear valor també per grups socials”</a:t>
              </a:r>
              <a:endParaRPr lang="ca-ES" sz="1200"/>
            </a:p>
          </p:txBody>
        </p:sp>
        <p:sp>
          <p:nvSpPr>
            <p:cNvPr id="10" name="Text Box 10">
              <a:extLst>
                <a:ext uri="{FF2B5EF4-FFF2-40B4-BE49-F238E27FC236}">
                  <a16:creationId xmlns:a16="http://schemas.microsoft.com/office/drawing/2014/main" id="{13D62DBA-6FE3-4622-99BB-4DB720DC7FAB}"/>
                </a:ext>
              </a:extLst>
            </p:cNvPr>
            <p:cNvSpPr txBox="1">
              <a:spLocks noChangeArrowheads="1"/>
            </p:cNvSpPr>
            <p:nvPr/>
          </p:nvSpPr>
          <p:spPr bwMode="auto">
            <a:xfrm>
              <a:off x="2925" y="2659"/>
              <a:ext cx="1101" cy="192"/>
            </a:xfrm>
            <a:prstGeom prst="rect">
              <a:avLst/>
            </a:prstGeom>
            <a:noFill/>
            <a:ln w="9525">
              <a:noFill/>
              <a:miter lim="800000"/>
              <a:headEnd/>
              <a:tailEnd/>
            </a:ln>
          </p:spPr>
          <p:txBody>
            <a:bodyPr wrap="none">
              <a:spAutoFit/>
            </a:bodyPr>
            <a:lstStyle/>
            <a:p>
              <a:r>
                <a:rPr lang="es-ES" sz="1400" b="1"/>
                <a:t>CONSEQÜÈNCIES</a:t>
              </a:r>
              <a:endParaRPr lang="ca-ES" sz="1400" b="1"/>
            </a:p>
          </p:txBody>
        </p:sp>
      </p:grpSp>
      <p:sp>
        <p:nvSpPr>
          <p:cNvPr id="11" name="Text Box 12">
            <a:extLst>
              <a:ext uri="{FF2B5EF4-FFF2-40B4-BE49-F238E27FC236}">
                <a16:creationId xmlns:a16="http://schemas.microsoft.com/office/drawing/2014/main" id="{87329F39-8C41-4E00-88D7-8FC1770A9C00}"/>
              </a:ext>
            </a:extLst>
          </p:cNvPr>
          <p:cNvSpPr txBox="1">
            <a:spLocks noChangeArrowheads="1"/>
          </p:cNvSpPr>
          <p:nvPr/>
        </p:nvSpPr>
        <p:spPr bwMode="auto">
          <a:xfrm>
            <a:off x="2699569" y="1772072"/>
            <a:ext cx="5292725" cy="336550"/>
          </a:xfrm>
          <a:prstGeom prst="rect">
            <a:avLst/>
          </a:prstGeom>
          <a:noFill/>
          <a:ln w="9525">
            <a:noFill/>
            <a:miter lim="800000"/>
            <a:headEnd/>
            <a:tailEnd/>
          </a:ln>
        </p:spPr>
        <p:txBody>
          <a:bodyPr wrap="none">
            <a:spAutoFit/>
          </a:bodyPr>
          <a:lstStyle/>
          <a:p>
            <a:r>
              <a:rPr lang="es-ES" sz="1600" b="1"/>
              <a:t>Responsabilitat social davant màxim benefici o valor</a:t>
            </a:r>
            <a:endParaRPr lang="ca-ES" sz="1600" b="1"/>
          </a:p>
        </p:txBody>
      </p:sp>
      <p:sp>
        <p:nvSpPr>
          <p:cNvPr id="12" name="WordArt 13">
            <a:extLst>
              <a:ext uri="{FF2B5EF4-FFF2-40B4-BE49-F238E27FC236}">
                <a16:creationId xmlns:a16="http://schemas.microsoft.com/office/drawing/2014/main" id="{50372E8B-D48E-4CE0-B92B-3B933831A05F}"/>
              </a:ext>
            </a:extLst>
          </p:cNvPr>
          <p:cNvSpPr>
            <a:spLocks noChangeArrowheads="1" noChangeShapeType="1" noTextEdit="1"/>
          </p:cNvSpPr>
          <p:nvPr/>
        </p:nvSpPr>
        <p:spPr bwMode="auto">
          <a:xfrm>
            <a:off x="7596708" y="5877247"/>
            <a:ext cx="971550" cy="523875"/>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solidFill>
                  <a:schemeClr val="bg2"/>
                </a:solidFill>
                <a:effectLst>
                  <a:outerShdw dist="45791" dir="3378596" algn="ctr" rotWithShape="0">
                    <a:srgbClr val="4D4D4D">
                      <a:alpha val="79999"/>
                    </a:srgbClr>
                  </a:outerShdw>
                </a:effectLst>
                <a:latin typeface="Arial"/>
                <a:cs typeface="Arial"/>
              </a:rPr>
              <a:t>RSC</a:t>
            </a:r>
          </a:p>
        </p:txBody>
      </p:sp>
      <p:sp>
        <p:nvSpPr>
          <p:cNvPr id="13" name="Contenidor de número de diapositiva 11">
            <a:extLst>
              <a:ext uri="{FF2B5EF4-FFF2-40B4-BE49-F238E27FC236}">
                <a16:creationId xmlns:a16="http://schemas.microsoft.com/office/drawing/2014/main" id="{30A21887-AB4C-4A6B-A608-E59E96D19C8D}"/>
              </a:ext>
            </a:extLst>
          </p:cNvPr>
          <p:cNvSpPr txBox="1">
            <a:spLocks/>
          </p:cNvSpPr>
          <p:nvPr/>
        </p:nvSpPr>
        <p:spPr>
          <a:xfrm>
            <a:off x="6314306" y="6212314"/>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38</a:t>
            </a:fld>
            <a:endParaRPr lang="ca-ES"/>
          </a:p>
        </p:txBody>
      </p:sp>
    </p:spTree>
    <p:extLst>
      <p:ext uri="{BB962C8B-B14F-4D97-AF65-F5344CB8AC3E}">
        <p14:creationId xmlns:p14="http://schemas.microsoft.com/office/powerpoint/2010/main" val="1115288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36E987-C300-4C71-A75B-12C155CCE18F}"/>
              </a:ext>
            </a:extLst>
          </p:cNvPr>
          <p:cNvSpPr>
            <a:spLocks noGrp="1"/>
          </p:cNvSpPr>
          <p:nvPr>
            <p:ph type="sldNum" sz="quarter" idx="12"/>
          </p:nvPr>
        </p:nvSpPr>
        <p:spPr/>
        <p:txBody>
          <a:bodyPr/>
          <a:lstStyle/>
          <a:p>
            <a:fld id="{E110BA4A-E194-4E39-B9A4-119CB24B170E}" type="slidenum">
              <a:rPr lang="es-ES" smtClean="0"/>
              <a:pPr/>
              <a:t>39</a:t>
            </a:fld>
            <a:endParaRPr lang="es-ES"/>
          </a:p>
        </p:txBody>
      </p:sp>
      <p:sp>
        <p:nvSpPr>
          <p:cNvPr id="3" name="Text Box 4">
            <a:extLst>
              <a:ext uri="{FF2B5EF4-FFF2-40B4-BE49-F238E27FC236}">
                <a16:creationId xmlns:a16="http://schemas.microsoft.com/office/drawing/2014/main" id="{667639EF-9B8B-4FBC-BDB1-4FCBF6095438}"/>
              </a:ext>
            </a:extLst>
          </p:cNvPr>
          <p:cNvSpPr txBox="1">
            <a:spLocks noChangeArrowheads="1"/>
          </p:cNvSpPr>
          <p:nvPr/>
        </p:nvSpPr>
        <p:spPr bwMode="auto">
          <a:xfrm>
            <a:off x="611188" y="620713"/>
            <a:ext cx="7632700" cy="830997"/>
          </a:xfrm>
          <a:prstGeom prst="rect">
            <a:avLst/>
          </a:prstGeom>
          <a:noFill/>
          <a:ln w="9525">
            <a:noFill/>
            <a:miter lim="800000"/>
            <a:headEnd/>
            <a:tailEnd/>
          </a:ln>
        </p:spPr>
        <p:txBody>
          <a:bodyPr>
            <a:spAutoFit/>
          </a:bodyPr>
          <a:lstStyle/>
          <a:p>
            <a:r>
              <a:rPr lang="es-ES" sz="2400" dirty="0"/>
              <a:t>LA RESPONSABILITAT ECONÒMICA DAVANT LA SOCIAL</a:t>
            </a:r>
          </a:p>
        </p:txBody>
      </p:sp>
      <p:sp>
        <p:nvSpPr>
          <p:cNvPr id="4" name="Rectangle 5">
            <a:extLst>
              <a:ext uri="{FF2B5EF4-FFF2-40B4-BE49-F238E27FC236}">
                <a16:creationId xmlns:a16="http://schemas.microsoft.com/office/drawing/2014/main" id="{D43482B7-AC75-4800-8FB2-DFB7EF0A212A}"/>
              </a:ext>
            </a:extLst>
          </p:cNvPr>
          <p:cNvSpPr>
            <a:spLocks noChangeArrowheads="1"/>
          </p:cNvSpPr>
          <p:nvPr/>
        </p:nvSpPr>
        <p:spPr bwMode="auto">
          <a:xfrm>
            <a:off x="251520" y="2436813"/>
            <a:ext cx="1962150" cy="992187"/>
          </a:xfrm>
          <a:prstGeom prst="rect">
            <a:avLst/>
          </a:prstGeom>
          <a:solidFill>
            <a:schemeClr val="bg2"/>
          </a:solidFill>
          <a:ln w="9525">
            <a:solidFill>
              <a:schemeClr val="tx1"/>
            </a:solidFill>
            <a:miter lim="800000"/>
            <a:headEnd/>
            <a:tailEnd/>
          </a:ln>
        </p:spPr>
        <p:txBody>
          <a:bodyPr wrap="none" anchor="ctr"/>
          <a:lstStyle/>
          <a:p>
            <a:pPr algn="ctr"/>
            <a:r>
              <a:rPr lang="es-ES" sz="1400" b="1"/>
              <a:t>RESPONSABILITAT</a:t>
            </a:r>
          </a:p>
          <a:p>
            <a:pPr algn="ctr"/>
            <a:r>
              <a:rPr lang="es-ES" sz="1400" b="1"/>
              <a:t>ECONÒMICA</a:t>
            </a:r>
            <a:endParaRPr lang="ca-ES" sz="1400" b="1"/>
          </a:p>
        </p:txBody>
      </p:sp>
      <p:sp>
        <p:nvSpPr>
          <p:cNvPr id="5" name="Rectangle 6">
            <a:extLst>
              <a:ext uri="{FF2B5EF4-FFF2-40B4-BE49-F238E27FC236}">
                <a16:creationId xmlns:a16="http://schemas.microsoft.com/office/drawing/2014/main" id="{73E81A3E-676A-4627-824C-88ACFCE597C0}"/>
              </a:ext>
            </a:extLst>
          </p:cNvPr>
          <p:cNvSpPr>
            <a:spLocks noChangeArrowheads="1"/>
          </p:cNvSpPr>
          <p:nvPr/>
        </p:nvSpPr>
        <p:spPr bwMode="auto">
          <a:xfrm>
            <a:off x="2969320" y="2436813"/>
            <a:ext cx="1962150" cy="992187"/>
          </a:xfrm>
          <a:prstGeom prst="rect">
            <a:avLst/>
          </a:prstGeom>
          <a:solidFill>
            <a:schemeClr val="bg2"/>
          </a:solidFill>
          <a:ln w="9525">
            <a:solidFill>
              <a:schemeClr val="tx1"/>
            </a:solidFill>
            <a:miter lim="800000"/>
            <a:headEnd/>
            <a:tailEnd/>
          </a:ln>
        </p:spPr>
        <p:txBody>
          <a:bodyPr wrap="none" anchor="ctr"/>
          <a:lstStyle/>
          <a:p>
            <a:pPr algn="ctr"/>
            <a:r>
              <a:rPr lang="es-ES" sz="1400" b="1"/>
              <a:t>RESPONSABILITAT</a:t>
            </a:r>
          </a:p>
          <a:p>
            <a:pPr algn="ctr"/>
            <a:r>
              <a:rPr lang="es-ES" sz="1400" b="1"/>
              <a:t>SOCIAL</a:t>
            </a:r>
            <a:endParaRPr lang="ca-ES" sz="1400" b="1"/>
          </a:p>
        </p:txBody>
      </p:sp>
      <p:sp>
        <p:nvSpPr>
          <p:cNvPr id="6" name="Rectangle 7">
            <a:extLst>
              <a:ext uri="{FF2B5EF4-FFF2-40B4-BE49-F238E27FC236}">
                <a16:creationId xmlns:a16="http://schemas.microsoft.com/office/drawing/2014/main" id="{C695A534-C44F-403F-A81F-D372F32BE7D1}"/>
              </a:ext>
            </a:extLst>
          </p:cNvPr>
          <p:cNvSpPr>
            <a:spLocks noChangeArrowheads="1"/>
          </p:cNvSpPr>
          <p:nvPr/>
        </p:nvSpPr>
        <p:spPr bwMode="auto">
          <a:xfrm>
            <a:off x="251520" y="4111625"/>
            <a:ext cx="1962150" cy="992188"/>
          </a:xfrm>
          <a:prstGeom prst="rect">
            <a:avLst/>
          </a:prstGeom>
          <a:solidFill>
            <a:schemeClr val="bg2"/>
          </a:solidFill>
          <a:ln w="9525">
            <a:solidFill>
              <a:schemeClr val="tx1"/>
            </a:solidFill>
            <a:miter lim="800000"/>
            <a:headEnd/>
            <a:tailEnd/>
          </a:ln>
        </p:spPr>
        <p:txBody>
          <a:bodyPr wrap="none" anchor="ctr"/>
          <a:lstStyle/>
          <a:p>
            <a:pPr algn="ctr"/>
            <a:r>
              <a:rPr lang="es-ES" sz="1400" b="1"/>
              <a:t>US ÒPTIM DELS</a:t>
            </a:r>
          </a:p>
          <a:p>
            <a:pPr algn="ctr"/>
            <a:r>
              <a:rPr lang="es-ES" sz="1400" b="1"/>
              <a:t>RECURSOS DE </a:t>
            </a:r>
          </a:p>
          <a:p>
            <a:pPr algn="ctr"/>
            <a:r>
              <a:rPr lang="es-ES" sz="1400" b="1"/>
              <a:t>LA SOCIETAT</a:t>
            </a:r>
            <a:endParaRPr lang="ca-ES" sz="1400" b="1"/>
          </a:p>
        </p:txBody>
      </p:sp>
      <p:sp>
        <p:nvSpPr>
          <p:cNvPr id="7" name="Rectangle 8">
            <a:extLst>
              <a:ext uri="{FF2B5EF4-FFF2-40B4-BE49-F238E27FC236}">
                <a16:creationId xmlns:a16="http://schemas.microsoft.com/office/drawing/2014/main" id="{58D1920E-5E83-42CB-8008-CA2FD1A9538F}"/>
              </a:ext>
            </a:extLst>
          </p:cNvPr>
          <p:cNvSpPr>
            <a:spLocks noChangeArrowheads="1"/>
          </p:cNvSpPr>
          <p:nvPr/>
        </p:nvSpPr>
        <p:spPr bwMode="auto">
          <a:xfrm>
            <a:off x="2969320" y="4111625"/>
            <a:ext cx="1962150" cy="992188"/>
          </a:xfrm>
          <a:prstGeom prst="rect">
            <a:avLst/>
          </a:prstGeom>
          <a:solidFill>
            <a:schemeClr val="bg2"/>
          </a:solidFill>
          <a:ln w="9525">
            <a:solidFill>
              <a:schemeClr val="tx1"/>
            </a:solidFill>
            <a:miter lim="800000"/>
            <a:headEnd/>
            <a:tailEnd/>
          </a:ln>
        </p:spPr>
        <p:txBody>
          <a:bodyPr wrap="none" anchor="ctr"/>
          <a:lstStyle/>
          <a:p>
            <a:pPr algn="ctr"/>
            <a:r>
              <a:rPr lang="es-ES" sz="1200" b="1"/>
              <a:t>L’EMPRESA</a:t>
            </a:r>
          </a:p>
          <a:p>
            <a:pPr algn="ctr"/>
            <a:r>
              <a:rPr lang="es-ES" sz="1200" b="1"/>
              <a:t>COMPLEIX UNA </a:t>
            </a:r>
          </a:p>
          <a:p>
            <a:pPr algn="ctr"/>
            <a:r>
              <a:rPr lang="es-ES" sz="1200" b="1"/>
              <a:t>FUNCIÓ ECONÒMICA</a:t>
            </a:r>
          </a:p>
          <a:p>
            <a:pPr algn="ctr"/>
            <a:r>
              <a:rPr lang="es-ES" sz="1200" b="1"/>
              <a:t>I SOCIAL</a:t>
            </a:r>
            <a:endParaRPr lang="ca-ES" sz="1200" b="1"/>
          </a:p>
        </p:txBody>
      </p:sp>
      <p:sp>
        <p:nvSpPr>
          <p:cNvPr id="8" name="Line 9">
            <a:extLst>
              <a:ext uri="{FF2B5EF4-FFF2-40B4-BE49-F238E27FC236}">
                <a16:creationId xmlns:a16="http://schemas.microsoft.com/office/drawing/2014/main" id="{D585A048-DC75-4CEE-99C2-2B570C53054C}"/>
              </a:ext>
            </a:extLst>
          </p:cNvPr>
          <p:cNvSpPr>
            <a:spLocks noChangeShapeType="1"/>
          </p:cNvSpPr>
          <p:nvPr/>
        </p:nvSpPr>
        <p:spPr bwMode="auto">
          <a:xfrm>
            <a:off x="1231007" y="3427413"/>
            <a:ext cx="0" cy="684212"/>
          </a:xfrm>
          <a:prstGeom prst="line">
            <a:avLst/>
          </a:prstGeom>
          <a:noFill/>
          <a:ln w="19050">
            <a:solidFill>
              <a:schemeClr val="tx1"/>
            </a:solidFill>
            <a:round/>
            <a:headEnd/>
            <a:tailEnd type="triangle" w="med" len="med"/>
          </a:ln>
        </p:spPr>
        <p:txBody>
          <a:bodyPr/>
          <a:lstStyle/>
          <a:p>
            <a:endParaRPr lang="en-US"/>
          </a:p>
        </p:txBody>
      </p:sp>
      <p:sp>
        <p:nvSpPr>
          <p:cNvPr id="9" name="Line 10">
            <a:extLst>
              <a:ext uri="{FF2B5EF4-FFF2-40B4-BE49-F238E27FC236}">
                <a16:creationId xmlns:a16="http://schemas.microsoft.com/office/drawing/2014/main" id="{ACED2673-37E0-45C4-A81E-B18F97FA5656}"/>
              </a:ext>
            </a:extLst>
          </p:cNvPr>
          <p:cNvSpPr>
            <a:spLocks noChangeShapeType="1"/>
          </p:cNvSpPr>
          <p:nvPr/>
        </p:nvSpPr>
        <p:spPr bwMode="auto">
          <a:xfrm>
            <a:off x="2213670" y="2970213"/>
            <a:ext cx="755650" cy="0"/>
          </a:xfrm>
          <a:prstGeom prst="line">
            <a:avLst/>
          </a:prstGeom>
          <a:noFill/>
          <a:ln w="19050">
            <a:solidFill>
              <a:schemeClr val="tx1"/>
            </a:solidFill>
            <a:round/>
            <a:headEnd type="triangle" w="med" len="med"/>
            <a:tailEnd type="triangle" w="med" len="med"/>
          </a:ln>
        </p:spPr>
        <p:txBody>
          <a:bodyPr/>
          <a:lstStyle/>
          <a:p>
            <a:endParaRPr lang="en-US"/>
          </a:p>
        </p:txBody>
      </p:sp>
      <p:sp>
        <p:nvSpPr>
          <p:cNvPr id="10" name="Line 11">
            <a:extLst>
              <a:ext uri="{FF2B5EF4-FFF2-40B4-BE49-F238E27FC236}">
                <a16:creationId xmlns:a16="http://schemas.microsoft.com/office/drawing/2014/main" id="{AA228181-0EEA-470F-AC05-F9C1757F846B}"/>
              </a:ext>
            </a:extLst>
          </p:cNvPr>
          <p:cNvSpPr>
            <a:spLocks noChangeShapeType="1"/>
          </p:cNvSpPr>
          <p:nvPr/>
        </p:nvSpPr>
        <p:spPr bwMode="auto">
          <a:xfrm>
            <a:off x="2213670" y="4645025"/>
            <a:ext cx="755650" cy="0"/>
          </a:xfrm>
          <a:prstGeom prst="line">
            <a:avLst/>
          </a:prstGeom>
          <a:noFill/>
          <a:ln w="19050">
            <a:solidFill>
              <a:schemeClr val="tx1"/>
            </a:solidFill>
            <a:round/>
            <a:headEnd type="triangle" w="med" len="med"/>
            <a:tailEnd type="triangle" w="med" len="med"/>
          </a:ln>
        </p:spPr>
        <p:txBody>
          <a:bodyPr/>
          <a:lstStyle/>
          <a:p>
            <a:endParaRPr lang="en-US"/>
          </a:p>
        </p:txBody>
      </p:sp>
      <p:sp>
        <p:nvSpPr>
          <p:cNvPr id="11" name="Line 12">
            <a:extLst>
              <a:ext uri="{FF2B5EF4-FFF2-40B4-BE49-F238E27FC236}">
                <a16:creationId xmlns:a16="http://schemas.microsoft.com/office/drawing/2014/main" id="{F739FD76-DC86-440F-9F71-734066A977F9}"/>
              </a:ext>
            </a:extLst>
          </p:cNvPr>
          <p:cNvSpPr>
            <a:spLocks noChangeShapeType="1"/>
          </p:cNvSpPr>
          <p:nvPr/>
        </p:nvSpPr>
        <p:spPr bwMode="auto">
          <a:xfrm>
            <a:off x="3923407" y="3444875"/>
            <a:ext cx="0" cy="647700"/>
          </a:xfrm>
          <a:prstGeom prst="line">
            <a:avLst/>
          </a:prstGeom>
          <a:noFill/>
          <a:ln w="19050">
            <a:solidFill>
              <a:schemeClr val="tx1"/>
            </a:solidFill>
            <a:round/>
            <a:headEnd/>
            <a:tailEnd type="triangle" w="med" len="med"/>
          </a:ln>
        </p:spPr>
        <p:txBody>
          <a:bodyPr/>
          <a:lstStyle/>
          <a:p>
            <a:endParaRPr lang="en-US"/>
          </a:p>
        </p:txBody>
      </p:sp>
      <p:sp>
        <p:nvSpPr>
          <p:cNvPr id="12" name="WordArt 13">
            <a:extLst>
              <a:ext uri="{FF2B5EF4-FFF2-40B4-BE49-F238E27FC236}">
                <a16:creationId xmlns:a16="http://schemas.microsoft.com/office/drawing/2014/main" id="{CAB1BE44-BD01-48D6-9FE0-E5478A9A6AD4}"/>
              </a:ext>
            </a:extLst>
          </p:cNvPr>
          <p:cNvSpPr>
            <a:spLocks noChangeArrowheads="1" noChangeShapeType="1" noTextEdit="1"/>
          </p:cNvSpPr>
          <p:nvPr/>
        </p:nvSpPr>
        <p:spPr bwMode="auto">
          <a:xfrm>
            <a:off x="7956376" y="6093296"/>
            <a:ext cx="971550" cy="523875"/>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solidFill>
                  <a:schemeClr val="bg2"/>
                </a:solidFill>
                <a:effectLst>
                  <a:outerShdw dist="45791" dir="3378596" algn="ctr" rotWithShape="0">
                    <a:srgbClr val="4D4D4D">
                      <a:alpha val="79999"/>
                    </a:srgbClr>
                  </a:outerShdw>
                </a:effectLst>
                <a:latin typeface="Arial"/>
                <a:cs typeface="Arial"/>
              </a:rPr>
              <a:t>RSC</a:t>
            </a:r>
          </a:p>
        </p:txBody>
      </p:sp>
      <p:sp>
        <p:nvSpPr>
          <p:cNvPr id="13" name="Contenidor de número de diapositiva 11">
            <a:extLst>
              <a:ext uri="{FF2B5EF4-FFF2-40B4-BE49-F238E27FC236}">
                <a16:creationId xmlns:a16="http://schemas.microsoft.com/office/drawing/2014/main" id="{AD2DC59A-A6E1-4A4B-8A38-590ED6D35ADA}"/>
              </a:ext>
            </a:extLst>
          </p:cNvPr>
          <p:cNvSpPr txBox="1">
            <a:spLocks/>
          </p:cNvSpPr>
          <p:nvPr/>
        </p:nvSpPr>
        <p:spPr>
          <a:xfrm>
            <a:off x="6457950" y="63563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39</a:t>
            </a:fld>
            <a:endParaRPr lang="ca-ES"/>
          </a:p>
        </p:txBody>
      </p:sp>
      <p:pic>
        <p:nvPicPr>
          <p:cNvPr id="14" name="Imagen 13" descr="Diagrama&#10;&#10;Descripción generada automáticamente">
            <a:extLst>
              <a:ext uri="{FF2B5EF4-FFF2-40B4-BE49-F238E27FC236}">
                <a16:creationId xmlns:a16="http://schemas.microsoft.com/office/drawing/2014/main" id="{7DC66DEE-B397-4112-BB32-A66B1AF2651F}"/>
              </a:ext>
            </a:extLst>
          </p:cNvPr>
          <p:cNvPicPr>
            <a:picLocks noChangeAspect="1"/>
          </p:cNvPicPr>
          <p:nvPr/>
        </p:nvPicPr>
        <p:blipFill>
          <a:blip r:embed="rId2"/>
          <a:stretch>
            <a:fillRect/>
          </a:stretch>
        </p:blipFill>
        <p:spPr>
          <a:xfrm>
            <a:off x="5032093" y="2451467"/>
            <a:ext cx="4124325" cy="2905125"/>
          </a:xfrm>
          <a:prstGeom prst="rect">
            <a:avLst/>
          </a:prstGeom>
        </p:spPr>
      </p:pic>
    </p:spTree>
    <p:extLst>
      <p:ext uri="{BB962C8B-B14F-4D97-AF65-F5344CB8AC3E}">
        <p14:creationId xmlns:p14="http://schemas.microsoft.com/office/powerpoint/2010/main" val="49953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868DECB-5FB0-4349-8A6A-341F2CF81E93}"/>
              </a:ext>
            </a:extLst>
          </p:cNvPr>
          <p:cNvSpPr>
            <a:spLocks noGrp="1"/>
          </p:cNvSpPr>
          <p:nvPr>
            <p:ph type="sldNum" sz="quarter" idx="12"/>
          </p:nvPr>
        </p:nvSpPr>
        <p:spPr/>
        <p:txBody>
          <a:bodyPr/>
          <a:lstStyle/>
          <a:p>
            <a:fld id="{E110BA4A-E194-4E39-B9A4-119CB24B170E}" type="slidenum">
              <a:rPr lang="es-ES" smtClean="0"/>
              <a:pPr/>
              <a:t>4</a:t>
            </a:fld>
            <a:endParaRPr lang="es-ES"/>
          </a:p>
        </p:txBody>
      </p:sp>
      <p:sp>
        <p:nvSpPr>
          <p:cNvPr id="5" name="Text Box 4">
            <a:extLst>
              <a:ext uri="{FF2B5EF4-FFF2-40B4-BE49-F238E27FC236}">
                <a16:creationId xmlns:a16="http://schemas.microsoft.com/office/drawing/2014/main" id="{2D82F53E-DE7D-4D0C-B595-F9EAC5ADBB83}"/>
              </a:ext>
            </a:extLst>
          </p:cNvPr>
          <p:cNvSpPr txBox="1">
            <a:spLocks noChangeArrowheads="1"/>
          </p:cNvSpPr>
          <p:nvPr/>
        </p:nvSpPr>
        <p:spPr bwMode="auto">
          <a:xfrm>
            <a:off x="2483768" y="332656"/>
            <a:ext cx="7632700" cy="457200"/>
          </a:xfrm>
          <a:prstGeom prst="rect">
            <a:avLst/>
          </a:prstGeom>
          <a:noFill/>
          <a:ln w="9525">
            <a:noFill/>
            <a:miter lim="800000"/>
            <a:headEnd/>
            <a:tailEnd/>
          </a:ln>
        </p:spPr>
        <p:txBody>
          <a:bodyPr>
            <a:spAutoFit/>
          </a:bodyPr>
          <a:lstStyle/>
          <a:p>
            <a:r>
              <a:rPr lang="es-ES" sz="2400" dirty="0"/>
              <a:t>OBJECTIUS DEL TEMA</a:t>
            </a:r>
            <a:endParaRPr lang="ca-ES" sz="2400" dirty="0"/>
          </a:p>
        </p:txBody>
      </p:sp>
      <p:sp>
        <p:nvSpPr>
          <p:cNvPr id="6" name="2 Marcador de contenido">
            <a:extLst>
              <a:ext uri="{FF2B5EF4-FFF2-40B4-BE49-F238E27FC236}">
                <a16:creationId xmlns:a16="http://schemas.microsoft.com/office/drawing/2014/main" id="{4D0F2F41-9E77-4F6F-9276-14A289A6E5D1}"/>
              </a:ext>
            </a:extLst>
          </p:cNvPr>
          <p:cNvSpPr>
            <a:spLocks/>
          </p:cNvSpPr>
          <p:nvPr/>
        </p:nvSpPr>
        <p:spPr bwMode="auto">
          <a:xfrm>
            <a:off x="501220" y="1844824"/>
            <a:ext cx="8001000" cy="4411514"/>
          </a:xfrm>
          <a:prstGeom prst="rect">
            <a:avLst/>
          </a:prstGeom>
          <a:noFill/>
          <a:ln w="9525">
            <a:noFill/>
            <a:miter lim="800000"/>
            <a:headEnd/>
            <a:tailEnd/>
          </a:ln>
        </p:spPr>
        <p:txBody>
          <a:bodyPr/>
          <a:lstStyle/>
          <a:p>
            <a:pPr marL="571500" indent="-571500">
              <a:lnSpc>
                <a:spcPct val="90000"/>
              </a:lnSpc>
              <a:spcBef>
                <a:spcPct val="20000"/>
              </a:spcBef>
              <a:buClr>
                <a:schemeClr val="accent2"/>
              </a:buClr>
              <a:buFont typeface="Wingdings" pitchFamily="2" charset="2"/>
              <a:buAutoNum type="alphaLcPeriod"/>
            </a:pPr>
            <a:r>
              <a:rPr lang="ca-ES" dirty="0"/>
              <a:t>Justificar la importància dels conceptes de missió i visió com a guies per a la creació d’un projecte d’empresa.</a:t>
            </a:r>
          </a:p>
          <a:p>
            <a:pPr marL="571500" indent="-571500">
              <a:lnSpc>
                <a:spcPct val="90000"/>
              </a:lnSpc>
              <a:spcBef>
                <a:spcPct val="20000"/>
              </a:spcBef>
              <a:buClr>
                <a:schemeClr val="accent2"/>
              </a:buClr>
              <a:buFont typeface="Wingdings" pitchFamily="2" charset="2"/>
              <a:buAutoNum type="alphaLcPeriod"/>
            </a:pPr>
            <a:endParaRPr lang="ca-ES" dirty="0"/>
          </a:p>
          <a:p>
            <a:pPr marL="571500" indent="-571500">
              <a:lnSpc>
                <a:spcPct val="90000"/>
              </a:lnSpc>
              <a:spcBef>
                <a:spcPct val="20000"/>
              </a:spcBef>
              <a:buClr>
                <a:schemeClr val="accent2"/>
              </a:buClr>
              <a:buFont typeface="Wingdings" pitchFamily="2" charset="2"/>
              <a:buAutoNum type="alphaLcPeriod"/>
            </a:pPr>
            <a:r>
              <a:rPr lang="ca-ES" dirty="0"/>
              <a:t>Identificar els objectius estratègics que permetin a la direcció empresarial aconseguir la missió i visió definides.</a:t>
            </a:r>
          </a:p>
          <a:p>
            <a:pPr marL="571500" indent="-571500">
              <a:lnSpc>
                <a:spcPct val="90000"/>
              </a:lnSpc>
              <a:spcBef>
                <a:spcPct val="20000"/>
              </a:spcBef>
              <a:buClr>
                <a:schemeClr val="accent2"/>
              </a:buClr>
              <a:buFont typeface="Wingdings" pitchFamily="2" charset="2"/>
              <a:buAutoNum type="alphaLcPeriod"/>
            </a:pPr>
            <a:endParaRPr lang="ca-ES" dirty="0"/>
          </a:p>
          <a:p>
            <a:pPr marL="571500" indent="-571500">
              <a:lnSpc>
                <a:spcPct val="90000"/>
              </a:lnSpc>
              <a:spcBef>
                <a:spcPct val="20000"/>
              </a:spcBef>
              <a:buClr>
                <a:schemeClr val="accent2"/>
              </a:buClr>
              <a:buFont typeface="Wingdings" pitchFamily="2" charset="2"/>
              <a:buAutoNum type="alphaLcPeriod"/>
            </a:pPr>
            <a:r>
              <a:rPr lang="ca-ES" dirty="0"/>
              <a:t>Reflexionar sobre la possible responsabilitat social, i el paper estratègic que comporta en les relacions amb els grups d’interès.</a:t>
            </a:r>
          </a:p>
          <a:p>
            <a:pPr marL="571500" indent="-571500">
              <a:lnSpc>
                <a:spcPct val="90000"/>
              </a:lnSpc>
              <a:spcBef>
                <a:spcPct val="20000"/>
              </a:spcBef>
              <a:buClr>
                <a:schemeClr val="accent2"/>
              </a:buClr>
              <a:buFont typeface="Wingdings" pitchFamily="2" charset="2"/>
              <a:buAutoNum type="alphaLcPeriod"/>
            </a:pPr>
            <a:endParaRPr lang="ca-ES" dirty="0"/>
          </a:p>
          <a:p>
            <a:pPr marL="571500" indent="-571500">
              <a:lnSpc>
                <a:spcPct val="90000"/>
              </a:lnSpc>
              <a:spcBef>
                <a:spcPct val="20000"/>
              </a:spcBef>
              <a:buClr>
                <a:schemeClr val="accent2"/>
              </a:buClr>
              <a:buFont typeface="Wingdings" pitchFamily="2" charset="2"/>
              <a:buAutoNum type="alphaLcPeriod"/>
            </a:pPr>
            <a:r>
              <a:rPr lang="ca-ES" dirty="0"/>
              <a:t>Conèixer les raons i les normes d’un comportament ètic com a base de l’actuació competitiva a llarg termini, i el procés per a la seva implantació estratègica.</a:t>
            </a:r>
          </a:p>
        </p:txBody>
      </p:sp>
    </p:spTree>
    <p:extLst>
      <p:ext uri="{BB962C8B-B14F-4D97-AF65-F5344CB8AC3E}">
        <p14:creationId xmlns:p14="http://schemas.microsoft.com/office/powerpoint/2010/main" val="2848536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EE4C9BC-93ED-4C96-94B3-04CEE831E365}"/>
              </a:ext>
            </a:extLst>
          </p:cNvPr>
          <p:cNvSpPr>
            <a:spLocks noGrp="1"/>
          </p:cNvSpPr>
          <p:nvPr>
            <p:ph type="sldNum" sz="quarter" idx="12"/>
          </p:nvPr>
        </p:nvSpPr>
        <p:spPr/>
        <p:txBody>
          <a:bodyPr/>
          <a:lstStyle/>
          <a:p>
            <a:fld id="{E110BA4A-E194-4E39-B9A4-119CB24B170E}" type="slidenum">
              <a:rPr lang="es-ES" smtClean="0"/>
              <a:pPr/>
              <a:t>40</a:t>
            </a:fld>
            <a:endParaRPr lang="es-ES"/>
          </a:p>
        </p:txBody>
      </p:sp>
      <p:sp>
        <p:nvSpPr>
          <p:cNvPr id="3" name="Text Box 4">
            <a:extLst>
              <a:ext uri="{FF2B5EF4-FFF2-40B4-BE49-F238E27FC236}">
                <a16:creationId xmlns:a16="http://schemas.microsoft.com/office/drawing/2014/main" id="{0444B6D5-6CE2-40B8-8DDE-F78A9D62C3A7}"/>
              </a:ext>
            </a:extLst>
          </p:cNvPr>
          <p:cNvSpPr txBox="1">
            <a:spLocks noChangeArrowheads="1"/>
          </p:cNvSpPr>
          <p:nvPr/>
        </p:nvSpPr>
        <p:spPr bwMode="auto">
          <a:xfrm>
            <a:off x="647700" y="598974"/>
            <a:ext cx="8244780" cy="461665"/>
          </a:xfrm>
          <a:prstGeom prst="rect">
            <a:avLst/>
          </a:prstGeom>
          <a:noFill/>
          <a:ln w="9525">
            <a:noFill/>
            <a:miter lim="800000"/>
            <a:headEnd/>
            <a:tailEnd/>
          </a:ln>
        </p:spPr>
        <p:txBody>
          <a:bodyPr wrap="square">
            <a:spAutoFit/>
          </a:bodyPr>
          <a:lstStyle/>
          <a:p>
            <a:r>
              <a:rPr lang="es-ES" sz="2400" dirty="0"/>
              <a:t>CONTINGUT DE LA  RESPONSABILITAT SOCIAL</a:t>
            </a:r>
          </a:p>
        </p:txBody>
      </p:sp>
      <p:sp>
        <p:nvSpPr>
          <p:cNvPr id="4" name="Rectangle 5">
            <a:extLst>
              <a:ext uri="{FF2B5EF4-FFF2-40B4-BE49-F238E27FC236}">
                <a16:creationId xmlns:a16="http://schemas.microsoft.com/office/drawing/2014/main" id="{8B196F42-A055-4556-B79A-162B9102EF3E}"/>
              </a:ext>
            </a:extLst>
          </p:cNvPr>
          <p:cNvSpPr>
            <a:spLocks noChangeArrowheads="1"/>
          </p:cNvSpPr>
          <p:nvPr/>
        </p:nvSpPr>
        <p:spPr bwMode="auto">
          <a:xfrm>
            <a:off x="1042988" y="2205038"/>
            <a:ext cx="1962150" cy="719137"/>
          </a:xfrm>
          <a:prstGeom prst="rect">
            <a:avLst/>
          </a:prstGeom>
          <a:solidFill>
            <a:schemeClr val="bg2"/>
          </a:solidFill>
          <a:ln w="9525">
            <a:solidFill>
              <a:schemeClr val="tx1"/>
            </a:solidFill>
            <a:miter lim="800000"/>
            <a:headEnd/>
            <a:tailEnd/>
          </a:ln>
        </p:spPr>
        <p:txBody>
          <a:bodyPr wrap="none" anchor="ctr"/>
          <a:lstStyle/>
          <a:p>
            <a:pPr algn="ctr"/>
            <a:r>
              <a:rPr lang="es-ES" sz="1400" b="1"/>
              <a:t>ÀREA ECONÒMICO-</a:t>
            </a:r>
          </a:p>
          <a:p>
            <a:pPr algn="ctr"/>
            <a:r>
              <a:rPr lang="es-ES" sz="1400" b="1"/>
              <a:t>FUNCIONAL</a:t>
            </a:r>
            <a:endParaRPr lang="ca-ES" sz="1400" b="1"/>
          </a:p>
        </p:txBody>
      </p:sp>
      <p:sp>
        <p:nvSpPr>
          <p:cNvPr id="5" name="Rectangle 6">
            <a:extLst>
              <a:ext uri="{FF2B5EF4-FFF2-40B4-BE49-F238E27FC236}">
                <a16:creationId xmlns:a16="http://schemas.microsoft.com/office/drawing/2014/main" id="{1BDFF535-5AB7-47A0-847B-EA274DE52612}"/>
              </a:ext>
            </a:extLst>
          </p:cNvPr>
          <p:cNvSpPr>
            <a:spLocks noChangeArrowheads="1"/>
          </p:cNvSpPr>
          <p:nvPr/>
        </p:nvSpPr>
        <p:spPr bwMode="auto">
          <a:xfrm>
            <a:off x="3419475" y="2205038"/>
            <a:ext cx="1962150" cy="719137"/>
          </a:xfrm>
          <a:prstGeom prst="rect">
            <a:avLst/>
          </a:prstGeom>
          <a:solidFill>
            <a:schemeClr val="bg2"/>
          </a:solidFill>
          <a:ln w="9525">
            <a:solidFill>
              <a:schemeClr val="tx1"/>
            </a:solidFill>
            <a:miter lim="800000"/>
            <a:headEnd/>
            <a:tailEnd/>
          </a:ln>
        </p:spPr>
        <p:txBody>
          <a:bodyPr wrap="none" anchor="ctr"/>
          <a:lstStyle/>
          <a:p>
            <a:pPr algn="ctr"/>
            <a:r>
              <a:rPr lang="es-ES" sz="1400" b="1"/>
              <a:t>ÀREA DE QUALITAT</a:t>
            </a:r>
          </a:p>
          <a:p>
            <a:pPr algn="ctr"/>
            <a:r>
              <a:rPr lang="es-ES" sz="1400" b="1"/>
              <a:t>DE VIDA</a:t>
            </a:r>
            <a:endParaRPr lang="ca-ES" sz="1400" b="1"/>
          </a:p>
        </p:txBody>
      </p:sp>
      <p:sp>
        <p:nvSpPr>
          <p:cNvPr id="6" name="Rectangle 7">
            <a:extLst>
              <a:ext uri="{FF2B5EF4-FFF2-40B4-BE49-F238E27FC236}">
                <a16:creationId xmlns:a16="http://schemas.microsoft.com/office/drawing/2014/main" id="{9C5BA1E1-7E78-455E-8910-415DFD002A21}"/>
              </a:ext>
            </a:extLst>
          </p:cNvPr>
          <p:cNvSpPr>
            <a:spLocks noChangeArrowheads="1"/>
          </p:cNvSpPr>
          <p:nvPr/>
        </p:nvSpPr>
        <p:spPr bwMode="auto">
          <a:xfrm>
            <a:off x="5867400" y="2205038"/>
            <a:ext cx="1962150" cy="719137"/>
          </a:xfrm>
          <a:prstGeom prst="rect">
            <a:avLst/>
          </a:prstGeom>
          <a:solidFill>
            <a:schemeClr val="bg2"/>
          </a:solidFill>
          <a:ln w="9525">
            <a:solidFill>
              <a:schemeClr val="tx1"/>
            </a:solidFill>
            <a:miter lim="800000"/>
            <a:headEnd/>
            <a:tailEnd/>
          </a:ln>
        </p:spPr>
        <p:txBody>
          <a:bodyPr wrap="none" anchor="ctr"/>
          <a:lstStyle/>
          <a:p>
            <a:pPr algn="ctr"/>
            <a:r>
              <a:rPr lang="es-ES" sz="1400" b="1"/>
              <a:t>ÀREA D’INVERSIÓ</a:t>
            </a:r>
          </a:p>
          <a:p>
            <a:pPr algn="ctr"/>
            <a:r>
              <a:rPr lang="es-ES" sz="1400" b="1"/>
              <a:t>O ACCIÓ SOCIAL</a:t>
            </a:r>
            <a:endParaRPr lang="ca-ES" sz="1400" b="1"/>
          </a:p>
        </p:txBody>
      </p:sp>
      <p:sp>
        <p:nvSpPr>
          <p:cNvPr id="7" name="Line 8">
            <a:extLst>
              <a:ext uri="{FF2B5EF4-FFF2-40B4-BE49-F238E27FC236}">
                <a16:creationId xmlns:a16="http://schemas.microsoft.com/office/drawing/2014/main" id="{66023A38-8778-41B0-8863-047B22F625C3}"/>
              </a:ext>
            </a:extLst>
          </p:cNvPr>
          <p:cNvSpPr>
            <a:spLocks noChangeShapeType="1"/>
          </p:cNvSpPr>
          <p:nvPr/>
        </p:nvSpPr>
        <p:spPr bwMode="auto">
          <a:xfrm>
            <a:off x="1979613" y="2924175"/>
            <a:ext cx="0" cy="504825"/>
          </a:xfrm>
          <a:prstGeom prst="line">
            <a:avLst/>
          </a:prstGeom>
          <a:noFill/>
          <a:ln w="19050">
            <a:solidFill>
              <a:schemeClr val="tx1"/>
            </a:solidFill>
            <a:round/>
            <a:headEnd/>
            <a:tailEnd type="triangle" w="med" len="med"/>
          </a:ln>
        </p:spPr>
        <p:txBody>
          <a:bodyPr/>
          <a:lstStyle/>
          <a:p>
            <a:endParaRPr lang="en-US"/>
          </a:p>
        </p:txBody>
      </p:sp>
      <p:sp>
        <p:nvSpPr>
          <p:cNvPr id="8" name="Line 9">
            <a:extLst>
              <a:ext uri="{FF2B5EF4-FFF2-40B4-BE49-F238E27FC236}">
                <a16:creationId xmlns:a16="http://schemas.microsoft.com/office/drawing/2014/main" id="{FA085E72-7233-40E3-B30E-E4D0B46F4B4C}"/>
              </a:ext>
            </a:extLst>
          </p:cNvPr>
          <p:cNvSpPr>
            <a:spLocks noChangeShapeType="1"/>
          </p:cNvSpPr>
          <p:nvPr/>
        </p:nvSpPr>
        <p:spPr bwMode="auto">
          <a:xfrm>
            <a:off x="4427538" y="2924175"/>
            <a:ext cx="0" cy="504825"/>
          </a:xfrm>
          <a:prstGeom prst="line">
            <a:avLst/>
          </a:prstGeom>
          <a:noFill/>
          <a:ln w="19050">
            <a:solidFill>
              <a:schemeClr val="tx1"/>
            </a:solidFill>
            <a:round/>
            <a:headEnd/>
            <a:tailEnd type="triangle" w="med" len="med"/>
          </a:ln>
        </p:spPr>
        <p:txBody>
          <a:bodyPr/>
          <a:lstStyle/>
          <a:p>
            <a:endParaRPr lang="en-US"/>
          </a:p>
        </p:txBody>
      </p:sp>
      <p:sp>
        <p:nvSpPr>
          <p:cNvPr id="9" name="Line 10">
            <a:extLst>
              <a:ext uri="{FF2B5EF4-FFF2-40B4-BE49-F238E27FC236}">
                <a16:creationId xmlns:a16="http://schemas.microsoft.com/office/drawing/2014/main" id="{4BFB2AAF-1877-425E-B9B6-6540B9F34E0C}"/>
              </a:ext>
            </a:extLst>
          </p:cNvPr>
          <p:cNvSpPr>
            <a:spLocks noChangeShapeType="1"/>
          </p:cNvSpPr>
          <p:nvPr/>
        </p:nvSpPr>
        <p:spPr bwMode="auto">
          <a:xfrm>
            <a:off x="6804025" y="2924175"/>
            <a:ext cx="0" cy="504825"/>
          </a:xfrm>
          <a:prstGeom prst="line">
            <a:avLst/>
          </a:prstGeom>
          <a:noFill/>
          <a:ln w="19050">
            <a:solidFill>
              <a:schemeClr val="tx1"/>
            </a:solidFill>
            <a:round/>
            <a:headEnd/>
            <a:tailEnd type="triangle" w="med" len="med"/>
          </a:ln>
        </p:spPr>
        <p:txBody>
          <a:bodyPr/>
          <a:lstStyle/>
          <a:p>
            <a:endParaRPr lang="en-US"/>
          </a:p>
        </p:txBody>
      </p:sp>
      <p:sp>
        <p:nvSpPr>
          <p:cNvPr id="10" name="Rectangle 11">
            <a:extLst>
              <a:ext uri="{FF2B5EF4-FFF2-40B4-BE49-F238E27FC236}">
                <a16:creationId xmlns:a16="http://schemas.microsoft.com/office/drawing/2014/main" id="{D62436FE-2287-402F-AC80-C1FC3C90ECE6}"/>
              </a:ext>
            </a:extLst>
          </p:cNvPr>
          <p:cNvSpPr>
            <a:spLocks noChangeArrowheads="1"/>
          </p:cNvSpPr>
          <p:nvPr/>
        </p:nvSpPr>
        <p:spPr bwMode="auto">
          <a:xfrm>
            <a:off x="1042988" y="3429000"/>
            <a:ext cx="1944687" cy="2160588"/>
          </a:xfrm>
          <a:prstGeom prst="rect">
            <a:avLst/>
          </a:prstGeom>
          <a:solidFill>
            <a:schemeClr val="bg2"/>
          </a:solidFill>
          <a:ln w="9525">
            <a:solidFill>
              <a:schemeClr val="tx1"/>
            </a:solidFill>
            <a:miter lim="800000"/>
            <a:headEnd/>
            <a:tailEnd/>
          </a:ln>
        </p:spPr>
        <p:txBody>
          <a:bodyPr wrap="none" anchor="ctr"/>
          <a:lstStyle/>
          <a:p>
            <a:pPr algn="ctr"/>
            <a:r>
              <a:rPr lang="ca-ES" sz="1200" dirty="0"/>
              <a:t>Producció de béns i serveis</a:t>
            </a:r>
          </a:p>
          <a:p>
            <a:pPr algn="ctr"/>
            <a:endParaRPr lang="ca-ES" sz="1200" dirty="0"/>
          </a:p>
          <a:p>
            <a:pPr algn="ctr"/>
            <a:r>
              <a:rPr lang="ca-ES" sz="1200" dirty="0"/>
              <a:t>Creació de llocs de treball</a:t>
            </a:r>
          </a:p>
          <a:p>
            <a:pPr algn="ctr"/>
            <a:endParaRPr lang="ca-ES" sz="1200" dirty="0"/>
          </a:p>
          <a:p>
            <a:pPr algn="ctr"/>
            <a:r>
              <a:rPr lang="ca-ES" sz="1200" dirty="0"/>
              <a:t>Formació professional dels</a:t>
            </a:r>
          </a:p>
          <a:p>
            <a:pPr algn="ctr"/>
            <a:endParaRPr lang="ca-ES" sz="1200" dirty="0"/>
          </a:p>
          <a:p>
            <a:pPr algn="ctr"/>
            <a:r>
              <a:rPr lang="ca-ES" sz="1200" dirty="0"/>
              <a:t>treballadors</a:t>
            </a:r>
          </a:p>
          <a:p>
            <a:pPr algn="ctr"/>
            <a:endParaRPr lang="ca-ES" sz="1200" dirty="0"/>
          </a:p>
          <a:p>
            <a:pPr algn="ctr"/>
            <a:r>
              <a:rPr lang="ca-ES" sz="1200" dirty="0"/>
              <a:t>Pagament d’impostos</a:t>
            </a:r>
          </a:p>
          <a:p>
            <a:pPr algn="ctr">
              <a:buFontTx/>
              <a:buChar char="•"/>
            </a:pPr>
            <a:endParaRPr lang="es-ES" sz="1200" dirty="0"/>
          </a:p>
          <a:p>
            <a:pPr algn="ctr"/>
            <a:r>
              <a:rPr lang="es-ES" sz="1200" dirty="0"/>
              <a:t>…</a:t>
            </a:r>
            <a:endParaRPr lang="ca-ES" sz="1200" dirty="0"/>
          </a:p>
        </p:txBody>
      </p:sp>
      <p:sp>
        <p:nvSpPr>
          <p:cNvPr id="11" name="Rectangle 12">
            <a:extLst>
              <a:ext uri="{FF2B5EF4-FFF2-40B4-BE49-F238E27FC236}">
                <a16:creationId xmlns:a16="http://schemas.microsoft.com/office/drawing/2014/main" id="{FB7D3E00-DF44-4DFD-9A2A-8A9528E944FF}"/>
              </a:ext>
            </a:extLst>
          </p:cNvPr>
          <p:cNvSpPr>
            <a:spLocks noChangeArrowheads="1"/>
          </p:cNvSpPr>
          <p:nvPr/>
        </p:nvSpPr>
        <p:spPr bwMode="auto">
          <a:xfrm>
            <a:off x="3419475" y="3429000"/>
            <a:ext cx="2089150" cy="1728788"/>
          </a:xfrm>
          <a:prstGeom prst="rect">
            <a:avLst/>
          </a:prstGeom>
          <a:solidFill>
            <a:schemeClr val="bg2"/>
          </a:solidFill>
          <a:ln w="9525">
            <a:solidFill>
              <a:schemeClr val="tx1"/>
            </a:solidFill>
            <a:miter lim="800000"/>
            <a:headEnd/>
            <a:tailEnd/>
          </a:ln>
        </p:spPr>
        <p:txBody>
          <a:bodyPr wrap="none" anchor="ctr"/>
          <a:lstStyle/>
          <a:p>
            <a:pPr algn="ctr"/>
            <a:endParaRPr lang="es-ES" sz="1200"/>
          </a:p>
          <a:p>
            <a:pPr algn="ctr"/>
            <a:endParaRPr lang="es-ES" sz="1200"/>
          </a:p>
          <a:p>
            <a:pPr algn="ctr"/>
            <a:r>
              <a:rPr lang="es-ES" sz="1200"/>
              <a:t>Qualitat  i seguretat dels béns</a:t>
            </a:r>
          </a:p>
          <a:p>
            <a:pPr algn="ctr"/>
            <a:endParaRPr lang="es-ES" sz="1200"/>
          </a:p>
          <a:p>
            <a:pPr algn="ctr"/>
            <a:r>
              <a:rPr lang="es-ES" sz="1200"/>
              <a:t>Relacions amb treballadors,</a:t>
            </a:r>
          </a:p>
          <a:p>
            <a:pPr algn="ctr"/>
            <a:r>
              <a:rPr lang="es-ES" sz="1200"/>
              <a:t>proveïdors o clients.</a:t>
            </a:r>
          </a:p>
          <a:p>
            <a:pPr algn="ctr"/>
            <a:endParaRPr lang="es-ES" sz="1200"/>
          </a:p>
          <a:p>
            <a:pPr algn="ctr"/>
            <a:r>
              <a:rPr lang="es-ES" sz="1200"/>
              <a:t>Gestió mediambiental</a:t>
            </a:r>
          </a:p>
          <a:p>
            <a:pPr algn="ctr"/>
            <a:endParaRPr lang="es-ES" sz="1200"/>
          </a:p>
          <a:p>
            <a:pPr algn="ctr"/>
            <a:r>
              <a:rPr lang="es-ES" sz="1200"/>
              <a:t>…</a:t>
            </a:r>
          </a:p>
          <a:p>
            <a:pPr algn="ctr">
              <a:buFontTx/>
              <a:buChar char="•"/>
            </a:pPr>
            <a:endParaRPr lang="es-ES" sz="1200"/>
          </a:p>
          <a:p>
            <a:pPr algn="ctr"/>
            <a:endParaRPr lang="ca-ES" sz="1200"/>
          </a:p>
        </p:txBody>
      </p:sp>
      <p:sp>
        <p:nvSpPr>
          <p:cNvPr id="12" name="Rectangle 13">
            <a:extLst>
              <a:ext uri="{FF2B5EF4-FFF2-40B4-BE49-F238E27FC236}">
                <a16:creationId xmlns:a16="http://schemas.microsoft.com/office/drawing/2014/main" id="{A6B98192-95C2-4BE4-B0B2-EF0325EF2D97}"/>
              </a:ext>
            </a:extLst>
          </p:cNvPr>
          <p:cNvSpPr>
            <a:spLocks noChangeArrowheads="1"/>
          </p:cNvSpPr>
          <p:nvPr/>
        </p:nvSpPr>
        <p:spPr bwMode="auto">
          <a:xfrm>
            <a:off x="5795963" y="3429000"/>
            <a:ext cx="2160587" cy="2016125"/>
          </a:xfrm>
          <a:prstGeom prst="rect">
            <a:avLst/>
          </a:prstGeom>
          <a:solidFill>
            <a:schemeClr val="bg2"/>
          </a:solidFill>
          <a:ln w="9525">
            <a:solidFill>
              <a:schemeClr val="tx1"/>
            </a:solidFill>
            <a:miter lim="800000"/>
            <a:headEnd/>
            <a:tailEnd/>
          </a:ln>
        </p:spPr>
        <p:txBody>
          <a:bodyPr wrap="none" anchor="ctr"/>
          <a:lstStyle/>
          <a:p>
            <a:pPr algn="ctr"/>
            <a:r>
              <a:rPr lang="es-ES" sz="1200" dirty="0" err="1"/>
              <a:t>Educació</a:t>
            </a:r>
            <a:endParaRPr lang="es-ES" sz="1200" dirty="0"/>
          </a:p>
          <a:p>
            <a:pPr algn="ctr"/>
            <a:endParaRPr lang="es-ES" sz="1200" dirty="0"/>
          </a:p>
          <a:p>
            <a:pPr algn="ctr"/>
            <a:r>
              <a:rPr lang="es-ES" sz="1200" dirty="0"/>
              <a:t>Cultura</a:t>
            </a:r>
          </a:p>
          <a:p>
            <a:pPr algn="ctr"/>
            <a:endParaRPr lang="es-ES" sz="1200" dirty="0"/>
          </a:p>
          <a:p>
            <a:pPr algn="ctr"/>
            <a:r>
              <a:rPr lang="es-ES" sz="1200" dirty="0" err="1"/>
              <a:t>Esports</a:t>
            </a:r>
            <a:endParaRPr lang="es-ES" sz="1200" dirty="0"/>
          </a:p>
          <a:p>
            <a:pPr algn="ctr"/>
            <a:endParaRPr lang="es-ES" sz="1200" dirty="0"/>
          </a:p>
          <a:p>
            <a:pPr algn="ctr"/>
            <a:r>
              <a:rPr lang="es-ES" sz="1200" dirty="0" err="1"/>
              <a:t>Arts</a:t>
            </a:r>
            <a:endParaRPr lang="es-ES" sz="1200" dirty="0"/>
          </a:p>
          <a:p>
            <a:pPr algn="ctr"/>
            <a:endParaRPr lang="es-ES" sz="1200" dirty="0"/>
          </a:p>
          <a:p>
            <a:pPr algn="ctr"/>
            <a:r>
              <a:rPr lang="es-ES" sz="1200" dirty="0"/>
              <a:t>…</a:t>
            </a:r>
          </a:p>
          <a:p>
            <a:pPr algn="ctr"/>
            <a:endParaRPr lang="ca-ES" sz="1200" dirty="0"/>
          </a:p>
        </p:txBody>
      </p:sp>
      <p:sp>
        <p:nvSpPr>
          <p:cNvPr id="13" name="Contenidor de número de diapositiva 11">
            <a:extLst>
              <a:ext uri="{FF2B5EF4-FFF2-40B4-BE49-F238E27FC236}">
                <a16:creationId xmlns:a16="http://schemas.microsoft.com/office/drawing/2014/main" id="{F5D7A115-96DF-4734-A296-9BEEE1C17B2D}"/>
              </a:ext>
            </a:extLst>
          </p:cNvPr>
          <p:cNvSpPr txBox="1">
            <a:spLocks/>
          </p:cNvSpPr>
          <p:nvPr/>
        </p:nvSpPr>
        <p:spPr>
          <a:xfrm>
            <a:off x="6457950" y="63563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40</a:t>
            </a:fld>
            <a:endParaRPr lang="ca-ES"/>
          </a:p>
        </p:txBody>
      </p:sp>
      <p:sp>
        <p:nvSpPr>
          <p:cNvPr id="14" name="WordArt 13">
            <a:extLst>
              <a:ext uri="{FF2B5EF4-FFF2-40B4-BE49-F238E27FC236}">
                <a16:creationId xmlns:a16="http://schemas.microsoft.com/office/drawing/2014/main" id="{094A25FB-A50B-4CF3-ACC1-1B0BC5D68804}"/>
              </a:ext>
            </a:extLst>
          </p:cNvPr>
          <p:cNvSpPr>
            <a:spLocks noChangeArrowheads="1" noChangeShapeType="1" noTextEdit="1"/>
          </p:cNvSpPr>
          <p:nvPr/>
        </p:nvSpPr>
        <p:spPr bwMode="auto">
          <a:xfrm>
            <a:off x="7740352" y="6021288"/>
            <a:ext cx="971550" cy="523875"/>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solidFill>
                  <a:schemeClr val="bg2"/>
                </a:solidFill>
                <a:effectLst>
                  <a:outerShdw dist="45791" dir="3378596" algn="ctr" rotWithShape="0">
                    <a:srgbClr val="4D4D4D">
                      <a:alpha val="79999"/>
                    </a:srgbClr>
                  </a:outerShdw>
                </a:effectLst>
                <a:latin typeface="Arial"/>
                <a:cs typeface="Arial"/>
              </a:rPr>
              <a:t>RSC</a:t>
            </a:r>
          </a:p>
        </p:txBody>
      </p:sp>
    </p:spTree>
    <p:extLst>
      <p:ext uri="{BB962C8B-B14F-4D97-AF65-F5344CB8AC3E}">
        <p14:creationId xmlns:p14="http://schemas.microsoft.com/office/powerpoint/2010/main" val="175040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29D7EF-A528-4BE5-B622-78A6AC280494}"/>
              </a:ext>
            </a:extLst>
          </p:cNvPr>
          <p:cNvSpPr>
            <a:spLocks noGrp="1"/>
          </p:cNvSpPr>
          <p:nvPr>
            <p:ph type="sldNum" sz="quarter" idx="12"/>
          </p:nvPr>
        </p:nvSpPr>
        <p:spPr/>
        <p:txBody>
          <a:bodyPr/>
          <a:lstStyle/>
          <a:p>
            <a:fld id="{E110BA4A-E194-4E39-B9A4-119CB24B170E}" type="slidenum">
              <a:rPr lang="es-ES" smtClean="0"/>
              <a:pPr/>
              <a:t>41</a:t>
            </a:fld>
            <a:endParaRPr lang="es-ES"/>
          </a:p>
        </p:txBody>
      </p:sp>
      <p:sp>
        <p:nvSpPr>
          <p:cNvPr id="3" name="Text Box 4">
            <a:extLst>
              <a:ext uri="{FF2B5EF4-FFF2-40B4-BE49-F238E27FC236}">
                <a16:creationId xmlns:a16="http://schemas.microsoft.com/office/drawing/2014/main" id="{5BCDFFF2-8A07-4E96-B972-D6CBDA9AF058}"/>
              </a:ext>
            </a:extLst>
          </p:cNvPr>
          <p:cNvSpPr txBox="1">
            <a:spLocks noChangeArrowheads="1"/>
          </p:cNvSpPr>
          <p:nvPr/>
        </p:nvSpPr>
        <p:spPr bwMode="auto">
          <a:xfrm>
            <a:off x="357086" y="743248"/>
            <a:ext cx="8748464" cy="461665"/>
          </a:xfrm>
          <a:prstGeom prst="rect">
            <a:avLst/>
          </a:prstGeom>
          <a:noFill/>
          <a:ln w="9525">
            <a:noFill/>
            <a:miter lim="800000"/>
            <a:headEnd/>
            <a:tailEnd/>
          </a:ln>
        </p:spPr>
        <p:txBody>
          <a:bodyPr wrap="square">
            <a:spAutoFit/>
          </a:bodyPr>
          <a:lstStyle/>
          <a:p>
            <a:r>
              <a:rPr lang="es-ES" sz="2400" dirty="0"/>
              <a:t>FACTORS QUE INFLUEIXEN en el NIVELL DE LA RSC</a:t>
            </a:r>
          </a:p>
        </p:txBody>
      </p:sp>
      <p:grpSp>
        <p:nvGrpSpPr>
          <p:cNvPr id="4" name="Group 21">
            <a:extLst>
              <a:ext uri="{FF2B5EF4-FFF2-40B4-BE49-F238E27FC236}">
                <a16:creationId xmlns:a16="http://schemas.microsoft.com/office/drawing/2014/main" id="{AF8FD63B-3F34-4D6B-862B-D650A976D9BC}"/>
              </a:ext>
            </a:extLst>
          </p:cNvPr>
          <p:cNvGrpSpPr>
            <a:grpSpLocks/>
          </p:cNvGrpSpPr>
          <p:nvPr/>
        </p:nvGrpSpPr>
        <p:grpSpPr bwMode="auto">
          <a:xfrm>
            <a:off x="1052513" y="1997075"/>
            <a:ext cx="7146925" cy="3167063"/>
            <a:chOff x="567" y="1480"/>
            <a:chExt cx="4502" cy="1995"/>
          </a:xfrm>
        </p:grpSpPr>
        <p:sp>
          <p:nvSpPr>
            <p:cNvPr id="5" name="Rectangle 5">
              <a:extLst>
                <a:ext uri="{FF2B5EF4-FFF2-40B4-BE49-F238E27FC236}">
                  <a16:creationId xmlns:a16="http://schemas.microsoft.com/office/drawing/2014/main" id="{258DB6AC-9CCC-4D12-BA58-C8386758EA17}"/>
                </a:ext>
              </a:extLst>
            </p:cNvPr>
            <p:cNvSpPr>
              <a:spLocks noChangeArrowheads="1"/>
            </p:cNvSpPr>
            <p:nvPr/>
          </p:nvSpPr>
          <p:spPr bwMode="auto">
            <a:xfrm>
              <a:off x="3833" y="2251"/>
              <a:ext cx="1236" cy="453"/>
            </a:xfrm>
            <a:prstGeom prst="rect">
              <a:avLst/>
            </a:prstGeom>
            <a:solidFill>
              <a:schemeClr val="bg2"/>
            </a:solidFill>
            <a:ln w="9525">
              <a:solidFill>
                <a:schemeClr val="tx1"/>
              </a:solidFill>
              <a:miter lim="800000"/>
              <a:headEnd/>
              <a:tailEnd/>
            </a:ln>
          </p:spPr>
          <p:txBody>
            <a:bodyPr wrap="none" anchor="ctr"/>
            <a:lstStyle/>
            <a:p>
              <a:pPr algn="ctr"/>
              <a:r>
                <a:rPr lang="es-ES" sz="1400" b="1" dirty="0"/>
                <a:t>3. FACTORS</a:t>
              </a:r>
            </a:p>
            <a:p>
              <a:pPr algn="ctr"/>
              <a:r>
                <a:rPr lang="es-ES" sz="1400" b="1" dirty="0"/>
                <a:t>COMPETITIUS</a:t>
              </a:r>
              <a:endParaRPr lang="ca-ES" sz="1400" b="1" dirty="0"/>
            </a:p>
          </p:txBody>
        </p:sp>
        <p:grpSp>
          <p:nvGrpSpPr>
            <p:cNvPr id="6" name="Group 20">
              <a:extLst>
                <a:ext uri="{FF2B5EF4-FFF2-40B4-BE49-F238E27FC236}">
                  <a16:creationId xmlns:a16="http://schemas.microsoft.com/office/drawing/2014/main" id="{201E31F7-BC23-4597-9C6C-4779D28E1AFD}"/>
                </a:ext>
              </a:extLst>
            </p:cNvPr>
            <p:cNvGrpSpPr>
              <a:grpSpLocks/>
            </p:cNvGrpSpPr>
            <p:nvPr/>
          </p:nvGrpSpPr>
          <p:grpSpPr bwMode="auto">
            <a:xfrm>
              <a:off x="567" y="1480"/>
              <a:ext cx="3266" cy="1995"/>
              <a:chOff x="567" y="1480"/>
              <a:chExt cx="3266" cy="1995"/>
            </a:xfrm>
          </p:grpSpPr>
          <p:sp>
            <p:nvSpPr>
              <p:cNvPr id="7" name="Rectangle 5">
                <a:extLst>
                  <a:ext uri="{FF2B5EF4-FFF2-40B4-BE49-F238E27FC236}">
                    <a16:creationId xmlns:a16="http://schemas.microsoft.com/office/drawing/2014/main" id="{50DA0F8D-5F8A-4A8C-BC33-D442F73FF75E}"/>
                  </a:ext>
                </a:extLst>
              </p:cNvPr>
              <p:cNvSpPr>
                <a:spLocks noChangeArrowheads="1"/>
              </p:cNvSpPr>
              <p:nvPr/>
            </p:nvSpPr>
            <p:spPr bwMode="auto">
              <a:xfrm>
                <a:off x="2200" y="1480"/>
                <a:ext cx="1236" cy="453"/>
              </a:xfrm>
              <a:prstGeom prst="rect">
                <a:avLst/>
              </a:prstGeom>
              <a:solidFill>
                <a:schemeClr val="bg2"/>
              </a:solidFill>
              <a:ln w="9525">
                <a:solidFill>
                  <a:schemeClr val="tx1"/>
                </a:solidFill>
                <a:miter lim="800000"/>
                <a:headEnd/>
                <a:tailEnd/>
              </a:ln>
            </p:spPr>
            <p:txBody>
              <a:bodyPr wrap="none" anchor="ctr"/>
              <a:lstStyle/>
              <a:p>
                <a:pPr algn="ctr"/>
                <a:r>
                  <a:rPr lang="es-ES" sz="1400" b="1" dirty="0"/>
                  <a:t>2. FACTORS</a:t>
                </a:r>
              </a:p>
              <a:p>
                <a:pPr algn="ctr"/>
                <a:r>
                  <a:rPr lang="es-ES" sz="1400" b="1" dirty="0"/>
                  <a:t>POLÍTICS (PODER) </a:t>
                </a:r>
              </a:p>
              <a:p>
                <a:pPr algn="ctr"/>
                <a:r>
                  <a:rPr lang="es-ES" sz="1400" b="1" dirty="0"/>
                  <a:t>(</a:t>
                </a:r>
                <a:r>
                  <a:rPr lang="es-ES" sz="1400" b="1" dirty="0" err="1"/>
                  <a:t>interns</a:t>
                </a:r>
                <a:r>
                  <a:rPr lang="es-ES" sz="1400" b="1" dirty="0"/>
                  <a:t> i </a:t>
                </a:r>
                <a:r>
                  <a:rPr lang="es-ES" sz="1400" b="1" dirty="0" err="1"/>
                  <a:t>externs</a:t>
                </a:r>
                <a:r>
                  <a:rPr lang="es-ES" sz="1400" b="1" dirty="0"/>
                  <a:t>)</a:t>
                </a:r>
                <a:endParaRPr lang="ca-ES" sz="1400" b="1" dirty="0"/>
              </a:p>
            </p:txBody>
          </p:sp>
          <p:sp>
            <p:nvSpPr>
              <p:cNvPr id="8" name="Rectangle 5">
                <a:extLst>
                  <a:ext uri="{FF2B5EF4-FFF2-40B4-BE49-F238E27FC236}">
                    <a16:creationId xmlns:a16="http://schemas.microsoft.com/office/drawing/2014/main" id="{AA6DFA86-6315-4BB2-AC5C-AB789569138E}"/>
                  </a:ext>
                </a:extLst>
              </p:cNvPr>
              <p:cNvSpPr>
                <a:spLocks noChangeArrowheads="1"/>
              </p:cNvSpPr>
              <p:nvPr/>
            </p:nvSpPr>
            <p:spPr bwMode="auto">
              <a:xfrm>
                <a:off x="2200" y="2251"/>
                <a:ext cx="1236" cy="453"/>
              </a:xfrm>
              <a:prstGeom prst="rect">
                <a:avLst/>
              </a:prstGeom>
              <a:solidFill>
                <a:schemeClr val="accent1"/>
              </a:solidFill>
              <a:ln w="9525">
                <a:solidFill>
                  <a:schemeClr val="tx1"/>
                </a:solidFill>
                <a:miter lim="800000"/>
                <a:headEnd/>
                <a:tailEnd/>
              </a:ln>
            </p:spPr>
            <p:txBody>
              <a:bodyPr wrap="none" anchor="ctr"/>
              <a:lstStyle/>
              <a:p>
                <a:pPr algn="ctr"/>
                <a:r>
                  <a:rPr lang="es-ES" sz="1400" b="1"/>
                  <a:t>NIVELL DE RSC</a:t>
                </a:r>
              </a:p>
              <a:p>
                <a:pPr algn="ctr"/>
                <a:r>
                  <a:rPr lang="es-ES" sz="1400" b="1"/>
                  <a:t>ASSUMIT</a:t>
                </a:r>
                <a:endParaRPr lang="ca-ES" sz="1400" b="1"/>
              </a:p>
            </p:txBody>
          </p:sp>
          <p:sp>
            <p:nvSpPr>
              <p:cNvPr id="9" name="Rectangle 5">
                <a:extLst>
                  <a:ext uri="{FF2B5EF4-FFF2-40B4-BE49-F238E27FC236}">
                    <a16:creationId xmlns:a16="http://schemas.microsoft.com/office/drawing/2014/main" id="{9184AB6B-4621-4F7A-AEAB-6F62506EAD90}"/>
                  </a:ext>
                </a:extLst>
              </p:cNvPr>
              <p:cNvSpPr>
                <a:spLocks noChangeArrowheads="1"/>
              </p:cNvSpPr>
              <p:nvPr/>
            </p:nvSpPr>
            <p:spPr bwMode="auto">
              <a:xfrm>
                <a:off x="567" y="2251"/>
                <a:ext cx="1236" cy="453"/>
              </a:xfrm>
              <a:prstGeom prst="rect">
                <a:avLst/>
              </a:prstGeom>
              <a:solidFill>
                <a:schemeClr val="bg2"/>
              </a:solidFill>
              <a:ln w="9525">
                <a:solidFill>
                  <a:schemeClr val="tx1"/>
                </a:solidFill>
                <a:miter lim="800000"/>
                <a:headEnd/>
                <a:tailEnd/>
              </a:ln>
            </p:spPr>
            <p:txBody>
              <a:bodyPr wrap="none" anchor="ctr"/>
              <a:lstStyle/>
              <a:p>
                <a:pPr algn="ctr"/>
                <a:r>
                  <a:rPr lang="es-ES" sz="1400" b="1" dirty="0"/>
                  <a:t>1. FACTORS</a:t>
                </a:r>
              </a:p>
              <a:p>
                <a:pPr algn="ctr"/>
                <a:r>
                  <a:rPr lang="es-ES" sz="1400" b="1" dirty="0"/>
                  <a:t>LEGALS</a:t>
                </a:r>
                <a:endParaRPr lang="ca-ES" sz="1400" b="1" dirty="0"/>
              </a:p>
            </p:txBody>
          </p:sp>
          <p:sp>
            <p:nvSpPr>
              <p:cNvPr id="10" name="Rectangle 5">
                <a:extLst>
                  <a:ext uri="{FF2B5EF4-FFF2-40B4-BE49-F238E27FC236}">
                    <a16:creationId xmlns:a16="http://schemas.microsoft.com/office/drawing/2014/main" id="{8E4CC2C3-0E69-4987-9A72-352BB85CA64E}"/>
                  </a:ext>
                </a:extLst>
              </p:cNvPr>
              <p:cNvSpPr>
                <a:spLocks noChangeArrowheads="1"/>
              </p:cNvSpPr>
              <p:nvPr/>
            </p:nvSpPr>
            <p:spPr bwMode="auto">
              <a:xfrm>
                <a:off x="2200" y="3022"/>
                <a:ext cx="1236" cy="453"/>
              </a:xfrm>
              <a:prstGeom prst="rect">
                <a:avLst/>
              </a:prstGeom>
              <a:solidFill>
                <a:schemeClr val="bg2"/>
              </a:solidFill>
              <a:ln w="9525">
                <a:solidFill>
                  <a:schemeClr val="tx1"/>
                </a:solidFill>
                <a:miter lim="800000"/>
                <a:headEnd/>
                <a:tailEnd/>
              </a:ln>
            </p:spPr>
            <p:txBody>
              <a:bodyPr wrap="none" anchor="ctr"/>
              <a:lstStyle/>
              <a:p>
                <a:pPr algn="ctr"/>
                <a:r>
                  <a:rPr lang="es-ES" sz="1400" b="1" dirty="0"/>
                  <a:t>4. FACTORS</a:t>
                </a:r>
              </a:p>
              <a:p>
                <a:pPr algn="ctr"/>
                <a:r>
                  <a:rPr lang="es-ES" sz="1400" b="1" dirty="0"/>
                  <a:t>ÈTICS-MORALS</a:t>
                </a:r>
                <a:endParaRPr lang="ca-ES" sz="1400" b="1" dirty="0"/>
              </a:p>
            </p:txBody>
          </p:sp>
          <p:sp>
            <p:nvSpPr>
              <p:cNvPr id="11" name="Line 10">
                <a:extLst>
                  <a:ext uri="{FF2B5EF4-FFF2-40B4-BE49-F238E27FC236}">
                    <a16:creationId xmlns:a16="http://schemas.microsoft.com/office/drawing/2014/main" id="{B1FCCCF8-EA80-4F21-9328-E2286E754D62}"/>
                  </a:ext>
                </a:extLst>
              </p:cNvPr>
              <p:cNvSpPr>
                <a:spLocks noChangeShapeType="1"/>
              </p:cNvSpPr>
              <p:nvPr/>
            </p:nvSpPr>
            <p:spPr bwMode="auto">
              <a:xfrm>
                <a:off x="1791" y="2478"/>
                <a:ext cx="409" cy="0"/>
              </a:xfrm>
              <a:prstGeom prst="line">
                <a:avLst/>
              </a:prstGeom>
              <a:noFill/>
              <a:ln w="9525">
                <a:solidFill>
                  <a:schemeClr val="tx1"/>
                </a:solidFill>
                <a:round/>
                <a:headEnd/>
                <a:tailEnd type="triangle" w="med" len="med"/>
              </a:ln>
              <a:effectLst/>
            </p:spPr>
            <p:txBody>
              <a:bodyPr/>
              <a:lstStyle/>
              <a:p>
                <a:endParaRPr lang="en-US"/>
              </a:p>
            </p:txBody>
          </p:sp>
          <p:sp>
            <p:nvSpPr>
              <p:cNvPr id="12" name="Line 11">
                <a:extLst>
                  <a:ext uri="{FF2B5EF4-FFF2-40B4-BE49-F238E27FC236}">
                    <a16:creationId xmlns:a16="http://schemas.microsoft.com/office/drawing/2014/main" id="{49686B7F-D7BB-4916-9D97-D3A6D33C5A72}"/>
                  </a:ext>
                </a:extLst>
              </p:cNvPr>
              <p:cNvSpPr>
                <a:spLocks noChangeShapeType="1"/>
              </p:cNvSpPr>
              <p:nvPr/>
            </p:nvSpPr>
            <p:spPr bwMode="auto">
              <a:xfrm flipH="1">
                <a:off x="3424" y="2478"/>
                <a:ext cx="409" cy="0"/>
              </a:xfrm>
              <a:prstGeom prst="line">
                <a:avLst/>
              </a:prstGeom>
              <a:noFill/>
              <a:ln w="9525">
                <a:solidFill>
                  <a:schemeClr val="tx1"/>
                </a:solidFill>
                <a:round/>
                <a:headEnd/>
                <a:tailEnd type="triangle" w="med" len="med"/>
              </a:ln>
              <a:effectLst/>
            </p:spPr>
            <p:txBody>
              <a:bodyPr/>
              <a:lstStyle/>
              <a:p>
                <a:endParaRPr lang="en-US"/>
              </a:p>
            </p:txBody>
          </p:sp>
          <p:sp>
            <p:nvSpPr>
              <p:cNvPr id="13" name="Line 13">
                <a:extLst>
                  <a:ext uri="{FF2B5EF4-FFF2-40B4-BE49-F238E27FC236}">
                    <a16:creationId xmlns:a16="http://schemas.microsoft.com/office/drawing/2014/main" id="{1DDE4C4D-3C13-440D-A0A7-D106CF3DA8B4}"/>
                  </a:ext>
                </a:extLst>
              </p:cNvPr>
              <p:cNvSpPr>
                <a:spLocks noChangeShapeType="1"/>
              </p:cNvSpPr>
              <p:nvPr/>
            </p:nvSpPr>
            <p:spPr bwMode="auto">
              <a:xfrm flipV="1">
                <a:off x="2789" y="2704"/>
                <a:ext cx="0" cy="318"/>
              </a:xfrm>
              <a:prstGeom prst="line">
                <a:avLst/>
              </a:prstGeom>
              <a:noFill/>
              <a:ln w="9525">
                <a:solidFill>
                  <a:schemeClr val="tx1"/>
                </a:solidFill>
                <a:round/>
                <a:headEnd/>
                <a:tailEnd type="triangle" w="med" len="med"/>
              </a:ln>
              <a:effectLst/>
            </p:spPr>
            <p:txBody>
              <a:bodyPr/>
              <a:lstStyle/>
              <a:p>
                <a:endParaRPr lang="en-US"/>
              </a:p>
            </p:txBody>
          </p:sp>
          <p:sp>
            <p:nvSpPr>
              <p:cNvPr id="14" name="Line 14">
                <a:extLst>
                  <a:ext uri="{FF2B5EF4-FFF2-40B4-BE49-F238E27FC236}">
                    <a16:creationId xmlns:a16="http://schemas.microsoft.com/office/drawing/2014/main" id="{48F449EF-F215-4431-986B-F76E5012BCA9}"/>
                  </a:ext>
                </a:extLst>
              </p:cNvPr>
              <p:cNvSpPr>
                <a:spLocks noChangeShapeType="1"/>
              </p:cNvSpPr>
              <p:nvPr/>
            </p:nvSpPr>
            <p:spPr bwMode="auto">
              <a:xfrm>
                <a:off x="2789" y="1933"/>
                <a:ext cx="0" cy="318"/>
              </a:xfrm>
              <a:prstGeom prst="line">
                <a:avLst/>
              </a:prstGeom>
              <a:noFill/>
              <a:ln w="9525">
                <a:solidFill>
                  <a:schemeClr val="tx1"/>
                </a:solidFill>
                <a:round/>
                <a:headEnd/>
                <a:tailEnd type="triangle" w="med" len="med"/>
              </a:ln>
              <a:effectLst/>
            </p:spPr>
            <p:txBody>
              <a:bodyPr/>
              <a:lstStyle/>
              <a:p>
                <a:endParaRPr lang="en-US"/>
              </a:p>
            </p:txBody>
          </p:sp>
        </p:grpSp>
      </p:grpSp>
      <p:sp>
        <p:nvSpPr>
          <p:cNvPr id="15" name="Text Box 15">
            <a:extLst>
              <a:ext uri="{FF2B5EF4-FFF2-40B4-BE49-F238E27FC236}">
                <a16:creationId xmlns:a16="http://schemas.microsoft.com/office/drawing/2014/main" id="{BA3ECE46-ABD0-49B9-ACD3-70C18CAA3074}"/>
              </a:ext>
            </a:extLst>
          </p:cNvPr>
          <p:cNvSpPr txBox="1">
            <a:spLocks noChangeArrowheads="1"/>
          </p:cNvSpPr>
          <p:nvPr/>
        </p:nvSpPr>
        <p:spPr bwMode="auto">
          <a:xfrm>
            <a:off x="5803900" y="4445000"/>
            <a:ext cx="2284413" cy="517525"/>
          </a:xfrm>
          <a:prstGeom prst="rect">
            <a:avLst/>
          </a:prstGeom>
          <a:noFill/>
          <a:ln w="9525">
            <a:noFill/>
            <a:miter lim="800000"/>
            <a:headEnd/>
            <a:tailEnd/>
          </a:ln>
          <a:effectLst/>
        </p:spPr>
        <p:txBody>
          <a:bodyPr wrap="none">
            <a:spAutoFit/>
          </a:bodyPr>
          <a:lstStyle/>
          <a:p>
            <a:pPr algn="ctr"/>
            <a:r>
              <a:rPr lang="es-ES" sz="1400" i="1"/>
              <a:t>Responsabilitat individual, </a:t>
            </a:r>
          </a:p>
          <a:p>
            <a:pPr algn="ctr"/>
            <a:r>
              <a:rPr lang="es-ES" sz="1400" i="1"/>
              <a:t>Altruisme, solidaritat</a:t>
            </a:r>
            <a:endParaRPr lang="ca-ES" sz="1400" i="1"/>
          </a:p>
        </p:txBody>
      </p:sp>
      <p:sp>
        <p:nvSpPr>
          <p:cNvPr id="16" name="Text Box 16">
            <a:extLst>
              <a:ext uri="{FF2B5EF4-FFF2-40B4-BE49-F238E27FC236}">
                <a16:creationId xmlns:a16="http://schemas.microsoft.com/office/drawing/2014/main" id="{AA0B3856-9365-49CE-B4FF-34D74EC5A446}"/>
              </a:ext>
            </a:extLst>
          </p:cNvPr>
          <p:cNvSpPr txBox="1">
            <a:spLocks noChangeArrowheads="1"/>
          </p:cNvSpPr>
          <p:nvPr/>
        </p:nvSpPr>
        <p:spPr bwMode="auto">
          <a:xfrm>
            <a:off x="6740525" y="2573338"/>
            <a:ext cx="1041400" cy="517525"/>
          </a:xfrm>
          <a:prstGeom prst="rect">
            <a:avLst/>
          </a:prstGeom>
          <a:noFill/>
          <a:ln w="9525">
            <a:noFill/>
            <a:miter lim="800000"/>
            <a:headEnd/>
            <a:tailEnd/>
          </a:ln>
          <a:effectLst/>
        </p:spPr>
        <p:txBody>
          <a:bodyPr wrap="none">
            <a:spAutoFit/>
          </a:bodyPr>
          <a:lstStyle/>
          <a:p>
            <a:pPr algn="ctr"/>
            <a:r>
              <a:rPr lang="es-ES" sz="1400" i="1"/>
              <a:t>Legitimitat,</a:t>
            </a:r>
          </a:p>
          <a:p>
            <a:pPr algn="ctr"/>
            <a:r>
              <a:rPr lang="es-ES" sz="1400" i="1"/>
              <a:t>reputació</a:t>
            </a:r>
            <a:endParaRPr lang="ca-ES" sz="1400" i="1"/>
          </a:p>
        </p:txBody>
      </p:sp>
      <p:sp>
        <p:nvSpPr>
          <p:cNvPr id="17" name="Text Box 17">
            <a:extLst>
              <a:ext uri="{FF2B5EF4-FFF2-40B4-BE49-F238E27FC236}">
                <a16:creationId xmlns:a16="http://schemas.microsoft.com/office/drawing/2014/main" id="{DAF61B80-6FF7-4736-8C70-FDA33480BCB1}"/>
              </a:ext>
            </a:extLst>
          </p:cNvPr>
          <p:cNvSpPr txBox="1">
            <a:spLocks noChangeArrowheads="1"/>
          </p:cNvSpPr>
          <p:nvPr/>
        </p:nvSpPr>
        <p:spPr bwMode="auto">
          <a:xfrm>
            <a:off x="1628775" y="4013200"/>
            <a:ext cx="1249363" cy="304800"/>
          </a:xfrm>
          <a:prstGeom prst="rect">
            <a:avLst/>
          </a:prstGeom>
          <a:noFill/>
          <a:ln w="9525">
            <a:noFill/>
            <a:miter lim="800000"/>
            <a:headEnd/>
            <a:tailEnd/>
          </a:ln>
          <a:effectLst/>
        </p:spPr>
        <p:txBody>
          <a:bodyPr wrap="none">
            <a:spAutoFit/>
          </a:bodyPr>
          <a:lstStyle/>
          <a:p>
            <a:pPr algn="ctr"/>
            <a:r>
              <a:rPr lang="es-ES" sz="1400" i="1"/>
              <a:t>Normes i lleis</a:t>
            </a:r>
            <a:endParaRPr lang="ca-ES" sz="1400" i="1"/>
          </a:p>
        </p:txBody>
      </p:sp>
      <p:sp>
        <p:nvSpPr>
          <p:cNvPr id="18" name="Text Box 18">
            <a:extLst>
              <a:ext uri="{FF2B5EF4-FFF2-40B4-BE49-F238E27FC236}">
                <a16:creationId xmlns:a16="http://schemas.microsoft.com/office/drawing/2014/main" id="{F39CAB58-1E44-4B2E-9966-39890EAAE3E0}"/>
              </a:ext>
            </a:extLst>
          </p:cNvPr>
          <p:cNvSpPr txBox="1">
            <a:spLocks noChangeArrowheads="1"/>
          </p:cNvSpPr>
          <p:nvPr/>
        </p:nvSpPr>
        <p:spPr bwMode="auto">
          <a:xfrm>
            <a:off x="2060575" y="2068513"/>
            <a:ext cx="1435100" cy="517525"/>
          </a:xfrm>
          <a:prstGeom prst="rect">
            <a:avLst/>
          </a:prstGeom>
          <a:noFill/>
          <a:ln w="9525">
            <a:noFill/>
            <a:miter lim="800000"/>
            <a:headEnd/>
            <a:tailEnd/>
          </a:ln>
          <a:effectLst/>
        </p:spPr>
        <p:txBody>
          <a:bodyPr wrap="none">
            <a:spAutoFit/>
          </a:bodyPr>
          <a:lstStyle/>
          <a:p>
            <a:pPr algn="ctr"/>
            <a:r>
              <a:rPr lang="es-ES" sz="1400" i="1"/>
              <a:t>Grups d’interès,</a:t>
            </a:r>
          </a:p>
          <a:p>
            <a:pPr algn="ctr"/>
            <a:r>
              <a:rPr lang="es-ES" sz="1400" i="1"/>
              <a:t>Stakeholders</a:t>
            </a:r>
            <a:endParaRPr lang="ca-ES" sz="1400" i="1"/>
          </a:p>
        </p:txBody>
      </p:sp>
      <p:sp>
        <p:nvSpPr>
          <p:cNvPr id="19" name="Text Box 19">
            <a:extLst>
              <a:ext uri="{FF2B5EF4-FFF2-40B4-BE49-F238E27FC236}">
                <a16:creationId xmlns:a16="http://schemas.microsoft.com/office/drawing/2014/main" id="{1A159860-4731-436B-B24C-A23531BD7208}"/>
              </a:ext>
            </a:extLst>
          </p:cNvPr>
          <p:cNvSpPr txBox="1">
            <a:spLocks noChangeArrowheads="1"/>
          </p:cNvSpPr>
          <p:nvPr/>
        </p:nvSpPr>
        <p:spPr bwMode="auto">
          <a:xfrm>
            <a:off x="403225" y="5165725"/>
            <a:ext cx="6265863" cy="1169551"/>
          </a:xfrm>
          <a:prstGeom prst="rect">
            <a:avLst/>
          </a:prstGeom>
          <a:noFill/>
          <a:ln w="9525">
            <a:noFill/>
            <a:miter lim="800000"/>
            <a:headEnd/>
            <a:tailEnd/>
          </a:ln>
          <a:effectLst/>
        </p:spPr>
        <p:txBody>
          <a:bodyPr>
            <a:spAutoFit/>
          </a:bodyPr>
          <a:lstStyle/>
          <a:p>
            <a:pPr>
              <a:buClr>
                <a:srgbClr val="FF0000"/>
              </a:buClr>
            </a:pPr>
            <a:r>
              <a:rPr lang="ca-ES" sz="1400" b="1"/>
              <a:t>Preguntes:</a:t>
            </a:r>
          </a:p>
          <a:p>
            <a:pPr>
              <a:buClr>
                <a:srgbClr val="FF0000"/>
              </a:buClr>
            </a:pPr>
            <a:endParaRPr lang="ca-ES" sz="1400" b="1"/>
          </a:p>
          <a:p>
            <a:pPr>
              <a:buClr>
                <a:srgbClr val="FF0000"/>
              </a:buClr>
              <a:buFontTx/>
              <a:buChar char="•"/>
            </a:pPr>
            <a:r>
              <a:rPr lang="ca-ES" sz="1400"/>
              <a:t> És bo per a les empreses adoptar la RSC?</a:t>
            </a:r>
          </a:p>
          <a:p>
            <a:pPr>
              <a:buClr>
                <a:srgbClr val="FF0000"/>
              </a:buClr>
              <a:buFontTx/>
              <a:buChar char="•"/>
            </a:pPr>
            <a:r>
              <a:rPr lang="ca-ES" sz="1400"/>
              <a:t> Per què assumeixen un nivell de RSC en les economies de mercat?</a:t>
            </a:r>
          </a:p>
          <a:p>
            <a:pPr>
              <a:buClr>
                <a:srgbClr val="FF0000"/>
              </a:buClr>
              <a:buFontTx/>
              <a:buChar char="•"/>
            </a:pPr>
            <a:endParaRPr lang="ca-ES" sz="1400"/>
          </a:p>
        </p:txBody>
      </p:sp>
      <p:sp>
        <p:nvSpPr>
          <p:cNvPr id="20" name="WordArt 6">
            <a:extLst>
              <a:ext uri="{FF2B5EF4-FFF2-40B4-BE49-F238E27FC236}">
                <a16:creationId xmlns:a16="http://schemas.microsoft.com/office/drawing/2014/main" id="{8B1DFFD1-9A6B-4B48-A864-ED4BAECAFB05}"/>
              </a:ext>
            </a:extLst>
          </p:cNvPr>
          <p:cNvSpPr>
            <a:spLocks noChangeArrowheads="1" noChangeShapeType="1" noTextEdit="1"/>
          </p:cNvSpPr>
          <p:nvPr/>
        </p:nvSpPr>
        <p:spPr bwMode="auto">
          <a:xfrm>
            <a:off x="8108776" y="6317704"/>
            <a:ext cx="971550" cy="523875"/>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solidFill>
                  <a:schemeClr val="bg2"/>
                </a:solidFill>
                <a:effectLst>
                  <a:outerShdw dist="45791" dir="3378596" algn="ctr" rotWithShape="0">
                    <a:srgbClr val="4D4D4D">
                      <a:alpha val="79999"/>
                    </a:srgbClr>
                  </a:outerShdw>
                </a:effectLst>
                <a:latin typeface="Arial"/>
                <a:cs typeface="Arial"/>
              </a:rPr>
              <a:t>RSC</a:t>
            </a:r>
          </a:p>
        </p:txBody>
      </p:sp>
      <p:pic>
        <p:nvPicPr>
          <p:cNvPr id="21" name="Picture 6" descr="interrogante">
            <a:extLst>
              <a:ext uri="{FF2B5EF4-FFF2-40B4-BE49-F238E27FC236}">
                <a16:creationId xmlns:a16="http://schemas.microsoft.com/office/drawing/2014/main" id="{DBCC4A0D-9E9A-4EF5-A53E-C0E3F1F11D2D}"/>
              </a:ext>
            </a:extLst>
          </p:cNvPr>
          <p:cNvPicPr>
            <a:picLocks noChangeAspect="1" noChangeArrowheads="1"/>
          </p:cNvPicPr>
          <p:nvPr/>
        </p:nvPicPr>
        <p:blipFill>
          <a:blip r:embed="rId2" cstate="print"/>
          <a:srcRect/>
          <a:stretch>
            <a:fillRect/>
          </a:stretch>
        </p:blipFill>
        <p:spPr bwMode="auto">
          <a:xfrm>
            <a:off x="6019800" y="5237163"/>
            <a:ext cx="863600" cy="863600"/>
          </a:xfrm>
          <a:prstGeom prst="rect">
            <a:avLst/>
          </a:prstGeom>
          <a:noFill/>
          <a:ln w="9525">
            <a:noFill/>
            <a:miter lim="800000"/>
            <a:headEnd/>
            <a:tailEnd/>
          </a:ln>
        </p:spPr>
      </p:pic>
      <p:sp>
        <p:nvSpPr>
          <p:cNvPr id="22" name="Contenidor de número de diapositiva 20">
            <a:extLst>
              <a:ext uri="{FF2B5EF4-FFF2-40B4-BE49-F238E27FC236}">
                <a16:creationId xmlns:a16="http://schemas.microsoft.com/office/drawing/2014/main" id="{D4D97147-999C-42A8-8B1F-3E63D600C345}"/>
              </a:ext>
            </a:extLst>
          </p:cNvPr>
          <p:cNvSpPr txBox="1">
            <a:spLocks/>
          </p:cNvSpPr>
          <p:nvPr/>
        </p:nvSpPr>
        <p:spPr>
          <a:xfrm>
            <a:off x="6610350" y="65087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41</a:t>
            </a:fld>
            <a:endParaRPr lang="ca-ES"/>
          </a:p>
        </p:txBody>
      </p:sp>
    </p:spTree>
    <p:extLst>
      <p:ext uri="{BB962C8B-B14F-4D97-AF65-F5344CB8AC3E}">
        <p14:creationId xmlns:p14="http://schemas.microsoft.com/office/powerpoint/2010/main" val="1060978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6DB95AE-CBC1-4B7D-AE21-EFE1B2756545}"/>
              </a:ext>
            </a:extLst>
          </p:cNvPr>
          <p:cNvSpPr>
            <a:spLocks noGrp="1"/>
          </p:cNvSpPr>
          <p:nvPr>
            <p:ph type="sldNum" sz="quarter" idx="12"/>
          </p:nvPr>
        </p:nvSpPr>
        <p:spPr/>
        <p:txBody>
          <a:bodyPr/>
          <a:lstStyle/>
          <a:p>
            <a:fld id="{E110BA4A-E194-4E39-B9A4-119CB24B170E}" type="slidenum">
              <a:rPr lang="es-ES" smtClean="0"/>
              <a:pPr/>
              <a:t>42</a:t>
            </a:fld>
            <a:endParaRPr lang="es-ES"/>
          </a:p>
        </p:txBody>
      </p:sp>
      <p:sp>
        <p:nvSpPr>
          <p:cNvPr id="3" name="Text Box 4">
            <a:extLst>
              <a:ext uri="{FF2B5EF4-FFF2-40B4-BE49-F238E27FC236}">
                <a16:creationId xmlns:a16="http://schemas.microsoft.com/office/drawing/2014/main" id="{373491A5-F8E2-4AC1-A9BF-59B72588EF82}"/>
              </a:ext>
            </a:extLst>
          </p:cNvPr>
          <p:cNvSpPr txBox="1">
            <a:spLocks noChangeArrowheads="1"/>
          </p:cNvSpPr>
          <p:nvPr/>
        </p:nvSpPr>
        <p:spPr bwMode="auto">
          <a:xfrm>
            <a:off x="823247" y="404664"/>
            <a:ext cx="8532812" cy="461665"/>
          </a:xfrm>
          <a:prstGeom prst="rect">
            <a:avLst/>
          </a:prstGeom>
          <a:noFill/>
          <a:ln w="9525">
            <a:noFill/>
            <a:miter lim="800000"/>
            <a:headEnd/>
            <a:tailEnd/>
          </a:ln>
        </p:spPr>
        <p:txBody>
          <a:bodyPr wrap="square">
            <a:spAutoFit/>
          </a:bodyPr>
          <a:lstStyle/>
          <a:p>
            <a:r>
              <a:rPr lang="es-ES" sz="2400" dirty="0"/>
              <a:t>2.3.3. RESPONSABILITAT SOCIAL I RESULTATS (I)</a:t>
            </a:r>
          </a:p>
        </p:txBody>
      </p:sp>
      <p:grpSp>
        <p:nvGrpSpPr>
          <p:cNvPr id="4" name="Group 13">
            <a:extLst>
              <a:ext uri="{FF2B5EF4-FFF2-40B4-BE49-F238E27FC236}">
                <a16:creationId xmlns:a16="http://schemas.microsoft.com/office/drawing/2014/main" id="{FA96C093-6CF5-423D-9D7C-6B649437A119}"/>
              </a:ext>
            </a:extLst>
          </p:cNvPr>
          <p:cNvGrpSpPr>
            <a:grpSpLocks/>
          </p:cNvGrpSpPr>
          <p:nvPr/>
        </p:nvGrpSpPr>
        <p:grpSpPr bwMode="auto">
          <a:xfrm>
            <a:off x="607595" y="1340743"/>
            <a:ext cx="8459787" cy="5016501"/>
            <a:chOff x="431" y="1207"/>
            <a:chExt cx="4717" cy="3160"/>
          </a:xfrm>
        </p:grpSpPr>
        <p:sp>
          <p:nvSpPr>
            <p:cNvPr id="5" name="Text Box 5">
              <a:extLst>
                <a:ext uri="{FF2B5EF4-FFF2-40B4-BE49-F238E27FC236}">
                  <a16:creationId xmlns:a16="http://schemas.microsoft.com/office/drawing/2014/main" id="{61F62AE6-C622-4A37-BCF5-B5617232F847}"/>
                </a:ext>
              </a:extLst>
            </p:cNvPr>
            <p:cNvSpPr txBox="1">
              <a:spLocks noChangeArrowheads="1"/>
            </p:cNvSpPr>
            <p:nvPr/>
          </p:nvSpPr>
          <p:spPr bwMode="auto">
            <a:xfrm>
              <a:off x="431" y="1207"/>
              <a:ext cx="4717" cy="3160"/>
            </a:xfrm>
            <a:prstGeom prst="rect">
              <a:avLst/>
            </a:prstGeom>
            <a:noFill/>
            <a:ln w="9525">
              <a:noFill/>
              <a:miter lim="800000"/>
              <a:headEnd/>
              <a:tailEnd/>
            </a:ln>
          </p:spPr>
          <p:txBody>
            <a:bodyPr>
              <a:spAutoFit/>
            </a:bodyPr>
            <a:lstStyle/>
            <a:p>
              <a:pPr marL="342900" indent="-342900">
                <a:buClr>
                  <a:srgbClr val="FF0000"/>
                </a:buClr>
              </a:pPr>
              <a:r>
                <a:rPr lang="ca-ES" sz="1600" b="1" dirty="0"/>
                <a:t>Teòricament la RSC permet crear valor a llarg termini però… empíricament?</a:t>
              </a:r>
            </a:p>
            <a:p>
              <a:pPr marL="342900" indent="-342900">
                <a:buClr>
                  <a:srgbClr val="FF0000"/>
                </a:buClr>
              </a:pPr>
              <a:endParaRPr lang="ca-ES" sz="1600" dirty="0"/>
            </a:p>
            <a:p>
              <a:pPr marL="342900" indent="-342900">
                <a:buClr>
                  <a:srgbClr val="FF0000"/>
                </a:buClr>
              </a:pPr>
              <a:endParaRPr lang="ca-ES" sz="1600" dirty="0"/>
            </a:p>
            <a:p>
              <a:pPr marL="342900" indent="-342900">
                <a:buClr>
                  <a:srgbClr val="FF0000"/>
                </a:buClr>
              </a:pPr>
              <a:endParaRPr lang="ca-ES" sz="1600" dirty="0"/>
            </a:p>
            <a:p>
              <a:pPr marL="342900" indent="-342900">
                <a:buClr>
                  <a:srgbClr val="FF0000"/>
                </a:buClr>
              </a:pPr>
              <a:endParaRPr lang="ca-ES" sz="1600" dirty="0"/>
            </a:p>
            <a:p>
              <a:pPr marL="342900" indent="-342900">
                <a:buClr>
                  <a:srgbClr val="FF0000"/>
                </a:buClr>
              </a:pPr>
              <a:r>
                <a:rPr lang="ca-ES" sz="1600" dirty="0"/>
                <a:t>Disparitat de resultats</a:t>
              </a:r>
            </a:p>
            <a:p>
              <a:pPr marL="342900" indent="-342900">
                <a:buClr>
                  <a:srgbClr val="FF0000"/>
                </a:buClr>
              </a:pPr>
              <a:endParaRPr lang="ca-ES" sz="1600" dirty="0"/>
            </a:p>
            <a:p>
              <a:pPr marL="342900" indent="-342900">
                <a:buClr>
                  <a:srgbClr val="FF0000"/>
                </a:buClr>
              </a:pPr>
              <a:endParaRPr lang="ca-ES" sz="1600" dirty="0"/>
            </a:p>
            <a:p>
              <a:pPr marL="342900" indent="-342900">
                <a:buClr>
                  <a:srgbClr val="FF0000"/>
                </a:buClr>
              </a:pPr>
              <a:r>
                <a:rPr lang="ca-ES" sz="1600" b="1" dirty="0"/>
                <a:t>Conclusions d’un estudi de síntesi (</a:t>
              </a:r>
              <a:r>
                <a:rPr lang="ca-ES" sz="1600" b="1" dirty="0" err="1"/>
                <a:t>Orlitzky</a:t>
              </a:r>
              <a:r>
                <a:rPr lang="ca-ES" sz="1600" b="1" dirty="0"/>
                <a:t> i altres, 2003)</a:t>
              </a:r>
            </a:p>
            <a:p>
              <a:pPr marL="342900" indent="-342900">
                <a:buClr>
                  <a:srgbClr val="FF0000"/>
                </a:buClr>
              </a:pPr>
              <a:endParaRPr lang="ca-ES" sz="1600" b="1" dirty="0"/>
            </a:p>
            <a:p>
              <a:pPr marL="342900" indent="-342900">
                <a:buClr>
                  <a:srgbClr val="FF0000"/>
                </a:buClr>
                <a:buFontTx/>
                <a:buChar char="•"/>
              </a:pPr>
              <a:r>
                <a:rPr lang="ca-ES" sz="1600" dirty="0"/>
                <a:t>Existeix una relació positiva forta entre RSC i els resultats</a:t>
              </a:r>
            </a:p>
            <a:p>
              <a:pPr marL="342900" indent="-342900">
                <a:buClr>
                  <a:srgbClr val="FF0000"/>
                </a:buClr>
                <a:buFontTx/>
                <a:buChar char="•"/>
              </a:pPr>
              <a:endParaRPr lang="ca-ES" sz="1600" dirty="0"/>
            </a:p>
            <a:p>
              <a:pPr marL="342900" indent="-342900">
                <a:buClr>
                  <a:srgbClr val="FF0000"/>
                </a:buClr>
                <a:buFontTx/>
                <a:buChar char="•"/>
              </a:pPr>
              <a:r>
                <a:rPr lang="ca-ES" sz="1600" dirty="0"/>
                <a:t>Es produeix per diferents sectors industrials com en diferents contextos geogràfics.</a:t>
              </a:r>
            </a:p>
            <a:p>
              <a:pPr marL="342900" indent="-342900">
                <a:buClr>
                  <a:srgbClr val="FF0000"/>
                </a:buClr>
              </a:pPr>
              <a:endParaRPr lang="ca-ES" sz="1600" dirty="0"/>
            </a:p>
            <a:p>
              <a:pPr marL="342900" indent="-342900">
                <a:buClr>
                  <a:srgbClr val="FF0000"/>
                </a:buClr>
                <a:buFontTx/>
                <a:buChar char="•"/>
              </a:pPr>
              <a:r>
                <a:rPr lang="ca-ES" sz="1600" dirty="0"/>
                <a:t>Possible relació circular </a:t>
              </a:r>
              <a:r>
                <a:rPr lang="ca-ES" sz="1600" dirty="0">
                  <a:sym typeface="Wingdings" pitchFamily="2" charset="2"/>
                </a:rPr>
                <a:t> A més RSC millors resultats, i com a conseqüència d’aquests millors resultats més inversió en </a:t>
              </a:r>
              <a:r>
                <a:rPr lang="ca-ES" sz="1600" dirty="0" err="1">
                  <a:sym typeface="Wingdings" pitchFamily="2" charset="2"/>
                </a:rPr>
                <a:t>RSC</a:t>
              </a:r>
              <a:r>
                <a:rPr lang="ca-ES" sz="1600" dirty="0">
                  <a:sym typeface="Wingdings" pitchFamily="2" charset="2"/>
                </a:rPr>
                <a:t>.</a:t>
              </a:r>
            </a:p>
            <a:p>
              <a:pPr marL="342900" indent="-342900">
                <a:buClr>
                  <a:srgbClr val="FF0000"/>
                </a:buClr>
              </a:pPr>
              <a:endParaRPr lang="ca-ES" sz="1600" dirty="0">
                <a:sym typeface="Wingdings" pitchFamily="2" charset="2"/>
              </a:endParaRPr>
            </a:p>
            <a:p>
              <a:pPr marL="342900" indent="-342900">
                <a:buClr>
                  <a:srgbClr val="FF0000"/>
                </a:buClr>
              </a:pPr>
              <a:r>
                <a:rPr lang="ca-ES" sz="1600" dirty="0">
                  <a:sym typeface="Wingdings" pitchFamily="2" charset="2"/>
                </a:rPr>
                <a:t>Dificultats objectives per mesurar la RSC i en conseqüència es produeixen diversitat de resultats en els estudis efectuats.</a:t>
              </a:r>
              <a:endParaRPr lang="ca-ES" sz="1600" dirty="0"/>
            </a:p>
            <a:p>
              <a:pPr marL="342900" indent="-342900">
                <a:buClr>
                  <a:srgbClr val="FF0000"/>
                </a:buClr>
              </a:pPr>
              <a:endParaRPr lang="ca-ES" sz="1600" b="1" dirty="0"/>
            </a:p>
          </p:txBody>
        </p:sp>
        <p:sp>
          <p:nvSpPr>
            <p:cNvPr id="6" name="Line 7">
              <a:extLst>
                <a:ext uri="{FF2B5EF4-FFF2-40B4-BE49-F238E27FC236}">
                  <a16:creationId xmlns:a16="http://schemas.microsoft.com/office/drawing/2014/main" id="{8087F3AA-93AC-4EC9-ADF2-A52D7A5C53F7}"/>
                </a:ext>
              </a:extLst>
            </p:cNvPr>
            <p:cNvSpPr>
              <a:spLocks noChangeShapeType="1"/>
            </p:cNvSpPr>
            <p:nvPr/>
          </p:nvSpPr>
          <p:spPr bwMode="auto">
            <a:xfrm flipV="1">
              <a:off x="1655" y="1797"/>
              <a:ext cx="409" cy="181"/>
            </a:xfrm>
            <a:prstGeom prst="line">
              <a:avLst/>
            </a:prstGeom>
            <a:noFill/>
            <a:ln w="9525">
              <a:solidFill>
                <a:schemeClr val="tx1"/>
              </a:solidFill>
              <a:round/>
              <a:headEnd/>
              <a:tailEnd type="triangle" w="med" len="med"/>
            </a:ln>
            <a:effectLst/>
          </p:spPr>
          <p:txBody>
            <a:bodyPr/>
            <a:lstStyle/>
            <a:p>
              <a:endParaRPr lang="en-US"/>
            </a:p>
          </p:txBody>
        </p:sp>
        <p:sp>
          <p:nvSpPr>
            <p:cNvPr id="7" name="Line 8">
              <a:extLst>
                <a:ext uri="{FF2B5EF4-FFF2-40B4-BE49-F238E27FC236}">
                  <a16:creationId xmlns:a16="http://schemas.microsoft.com/office/drawing/2014/main" id="{8C9959F0-5B7A-40DB-9D4A-65B811C1CE12}"/>
                </a:ext>
              </a:extLst>
            </p:cNvPr>
            <p:cNvSpPr>
              <a:spLocks noChangeShapeType="1"/>
            </p:cNvSpPr>
            <p:nvPr/>
          </p:nvSpPr>
          <p:spPr bwMode="auto">
            <a:xfrm>
              <a:off x="1655" y="1979"/>
              <a:ext cx="454" cy="0"/>
            </a:xfrm>
            <a:prstGeom prst="line">
              <a:avLst/>
            </a:prstGeom>
            <a:noFill/>
            <a:ln w="9525">
              <a:solidFill>
                <a:schemeClr val="tx1"/>
              </a:solidFill>
              <a:round/>
              <a:headEnd/>
              <a:tailEnd type="triangle" w="med" len="med"/>
            </a:ln>
            <a:effectLst/>
          </p:spPr>
          <p:txBody>
            <a:bodyPr/>
            <a:lstStyle/>
            <a:p>
              <a:endParaRPr lang="en-US"/>
            </a:p>
          </p:txBody>
        </p:sp>
        <p:sp>
          <p:nvSpPr>
            <p:cNvPr id="8" name="Line 9">
              <a:extLst>
                <a:ext uri="{FF2B5EF4-FFF2-40B4-BE49-F238E27FC236}">
                  <a16:creationId xmlns:a16="http://schemas.microsoft.com/office/drawing/2014/main" id="{5CD46AF2-4B0B-488F-A943-C7A3C22521E8}"/>
                </a:ext>
              </a:extLst>
            </p:cNvPr>
            <p:cNvSpPr>
              <a:spLocks noChangeShapeType="1"/>
            </p:cNvSpPr>
            <p:nvPr/>
          </p:nvSpPr>
          <p:spPr bwMode="auto">
            <a:xfrm>
              <a:off x="1655" y="1979"/>
              <a:ext cx="409" cy="182"/>
            </a:xfrm>
            <a:prstGeom prst="line">
              <a:avLst/>
            </a:prstGeom>
            <a:noFill/>
            <a:ln w="9525">
              <a:solidFill>
                <a:schemeClr val="tx1"/>
              </a:solidFill>
              <a:round/>
              <a:headEnd/>
              <a:tailEnd type="triangle" w="med" len="med"/>
            </a:ln>
            <a:effectLst/>
          </p:spPr>
          <p:txBody>
            <a:bodyPr/>
            <a:lstStyle/>
            <a:p>
              <a:endParaRPr lang="en-US"/>
            </a:p>
          </p:txBody>
        </p:sp>
        <p:sp>
          <p:nvSpPr>
            <p:cNvPr id="9" name="Text Box 10">
              <a:extLst>
                <a:ext uri="{FF2B5EF4-FFF2-40B4-BE49-F238E27FC236}">
                  <a16:creationId xmlns:a16="http://schemas.microsoft.com/office/drawing/2014/main" id="{D27E4C13-00DE-4AB7-A6E7-8EFADC304050}"/>
                </a:ext>
              </a:extLst>
            </p:cNvPr>
            <p:cNvSpPr txBox="1">
              <a:spLocks noChangeArrowheads="1"/>
            </p:cNvSpPr>
            <p:nvPr/>
          </p:nvSpPr>
          <p:spPr bwMode="auto">
            <a:xfrm>
              <a:off x="2109" y="1648"/>
              <a:ext cx="803" cy="194"/>
            </a:xfrm>
            <a:prstGeom prst="rect">
              <a:avLst/>
            </a:prstGeom>
            <a:noFill/>
            <a:ln w="9525">
              <a:noFill/>
              <a:miter lim="800000"/>
              <a:headEnd/>
              <a:tailEnd/>
            </a:ln>
            <a:effectLst/>
          </p:spPr>
          <p:txBody>
            <a:bodyPr wrap="none">
              <a:spAutoFit/>
            </a:bodyPr>
            <a:lstStyle/>
            <a:p>
              <a:r>
                <a:rPr lang="ca-ES" sz="1400" dirty="0"/>
                <a:t>Relació positiva</a:t>
              </a:r>
            </a:p>
          </p:txBody>
        </p:sp>
        <p:sp>
          <p:nvSpPr>
            <p:cNvPr id="10" name="Text Box 11">
              <a:extLst>
                <a:ext uri="{FF2B5EF4-FFF2-40B4-BE49-F238E27FC236}">
                  <a16:creationId xmlns:a16="http://schemas.microsoft.com/office/drawing/2014/main" id="{80EAB60C-44CA-440F-8935-3AF6F8B602D2}"/>
                </a:ext>
              </a:extLst>
            </p:cNvPr>
            <p:cNvSpPr txBox="1">
              <a:spLocks noChangeArrowheads="1"/>
            </p:cNvSpPr>
            <p:nvPr/>
          </p:nvSpPr>
          <p:spPr bwMode="auto">
            <a:xfrm>
              <a:off x="2109" y="1842"/>
              <a:ext cx="942" cy="192"/>
            </a:xfrm>
            <a:prstGeom prst="rect">
              <a:avLst/>
            </a:prstGeom>
            <a:noFill/>
            <a:ln w="9525">
              <a:noFill/>
              <a:miter lim="800000"/>
              <a:headEnd/>
              <a:tailEnd/>
            </a:ln>
            <a:effectLst/>
          </p:spPr>
          <p:txBody>
            <a:bodyPr wrap="none">
              <a:spAutoFit/>
            </a:bodyPr>
            <a:lstStyle/>
            <a:p>
              <a:r>
                <a:rPr lang="es-ES" sz="1400"/>
                <a:t>Relació negativa</a:t>
              </a:r>
              <a:endParaRPr lang="ca-ES" sz="1400"/>
            </a:p>
          </p:txBody>
        </p:sp>
        <p:sp>
          <p:nvSpPr>
            <p:cNvPr id="11" name="Text Box 12">
              <a:extLst>
                <a:ext uri="{FF2B5EF4-FFF2-40B4-BE49-F238E27FC236}">
                  <a16:creationId xmlns:a16="http://schemas.microsoft.com/office/drawing/2014/main" id="{EC35450B-6484-4091-AB77-ACB335D70CB6}"/>
                </a:ext>
              </a:extLst>
            </p:cNvPr>
            <p:cNvSpPr txBox="1">
              <a:spLocks noChangeArrowheads="1"/>
            </p:cNvSpPr>
            <p:nvPr/>
          </p:nvSpPr>
          <p:spPr bwMode="auto">
            <a:xfrm>
              <a:off x="2109" y="2024"/>
              <a:ext cx="1091" cy="192"/>
            </a:xfrm>
            <a:prstGeom prst="rect">
              <a:avLst/>
            </a:prstGeom>
            <a:noFill/>
            <a:ln w="9525">
              <a:noFill/>
              <a:miter lim="800000"/>
              <a:headEnd/>
              <a:tailEnd/>
            </a:ln>
            <a:effectLst/>
          </p:spPr>
          <p:txBody>
            <a:bodyPr wrap="none">
              <a:spAutoFit/>
            </a:bodyPr>
            <a:lstStyle/>
            <a:p>
              <a:r>
                <a:rPr lang="es-ES" sz="1400"/>
                <a:t>Absència de relació</a:t>
              </a:r>
              <a:endParaRPr lang="ca-ES" sz="1400"/>
            </a:p>
          </p:txBody>
        </p:sp>
      </p:grpSp>
      <p:sp>
        <p:nvSpPr>
          <p:cNvPr id="12" name="AutoShape 14">
            <a:extLst>
              <a:ext uri="{FF2B5EF4-FFF2-40B4-BE49-F238E27FC236}">
                <a16:creationId xmlns:a16="http://schemas.microsoft.com/office/drawing/2014/main" id="{E594898E-26CF-4CB2-8573-5A44A475E79A}"/>
              </a:ext>
            </a:extLst>
          </p:cNvPr>
          <p:cNvSpPr>
            <a:spLocks noChangeArrowheads="1"/>
          </p:cNvSpPr>
          <p:nvPr/>
        </p:nvSpPr>
        <p:spPr bwMode="auto">
          <a:xfrm>
            <a:off x="1615707" y="1772791"/>
            <a:ext cx="358775" cy="576263"/>
          </a:xfrm>
          <a:prstGeom prst="downArrow">
            <a:avLst>
              <a:gd name="adj1" fmla="val 50000"/>
              <a:gd name="adj2" fmla="val 40155"/>
            </a:avLst>
          </a:prstGeom>
          <a:solidFill>
            <a:schemeClr val="bg2"/>
          </a:solidFill>
          <a:ln w="9525">
            <a:solidFill>
              <a:schemeClr val="tx1"/>
            </a:solidFill>
            <a:miter lim="800000"/>
            <a:headEnd/>
            <a:tailEnd/>
          </a:ln>
          <a:effectLst/>
        </p:spPr>
        <p:txBody>
          <a:bodyPr wrap="none" anchor="ctr"/>
          <a:lstStyle/>
          <a:p>
            <a:endParaRPr lang="en-US"/>
          </a:p>
        </p:txBody>
      </p:sp>
      <p:sp>
        <p:nvSpPr>
          <p:cNvPr id="13" name="WordArt 6">
            <a:extLst>
              <a:ext uri="{FF2B5EF4-FFF2-40B4-BE49-F238E27FC236}">
                <a16:creationId xmlns:a16="http://schemas.microsoft.com/office/drawing/2014/main" id="{55E07F24-AA84-4A5D-AC30-88ED13BC1898}"/>
              </a:ext>
            </a:extLst>
          </p:cNvPr>
          <p:cNvSpPr>
            <a:spLocks noChangeArrowheads="1" noChangeShapeType="1" noTextEdit="1"/>
          </p:cNvSpPr>
          <p:nvPr/>
        </p:nvSpPr>
        <p:spPr bwMode="auto">
          <a:xfrm>
            <a:off x="7952411" y="5877247"/>
            <a:ext cx="971550" cy="523875"/>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solidFill>
                  <a:schemeClr val="bg2"/>
                </a:solidFill>
                <a:effectLst>
                  <a:outerShdw dist="45791" dir="3378596" algn="ctr" rotWithShape="0">
                    <a:srgbClr val="4D4D4D">
                      <a:alpha val="79999"/>
                    </a:srgbClr>
                  </a:outerShdw>
                </a:effectLst>
                <a:latin typeface="Arial"/>
                <a:cs typeface="Arial"/>
              </a:rPr>
              <a:t>RSC</a:t>
            </a:r>
          </a:p>
        </p:txBody>
      </p:sp>
      <p:sp>
        <p:nvSpPr>
          <p:cNvPr id="14" name="Contenidor de número de diapositiva 12">
            <a:extLst>
              <a:ext uri="{FF2B5EF4-FFF2-40B4-BE49-F238E27FC236}">
                <a16:creationId xmlns:a16="http://schemas.microsoft.com/office/drawing/2014/main" id="{BC201E2E-3B93-4B31-AC10-DA33364EB9DA}"/>
              </a:ext>
            </a:extLst>
          </p:cNvPr>
          <p:cNvSpPr txBox="1">
            <a:spLocks/>
          </p:cNvSpPr>
          <p:nvPr/>
        </p:nvSpPr>
        <p:spPr>
          <a:xfrm>
            <a:off x="6670009" y="6140306"/>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42</a:t>
            </a:fld>
            <a:endParaRPr lang="ca-ES"/>
          </a:p>
        </p:txBody>
      </p:sp>
    </p:spTree>
    <p:extLst>
      <p:ext uri="{BB962C8B-B14F-4D97-AF65-F5344CB8AC3E}">
        <p14:creationId xmlns:p14="http://schemas.microsoft.com/office/powerpoint/2010/main" val="2860014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3B4851A-784F-4DD2-B784-4E4E06EB26A6}"/>
              </a:ext>
            </a:extLst>
          </p:cNvPr>
          <p:cNvSpPr>
            <a:spLocks noGrp="1"/>
          </p:cNvSpPr>
          <p:nvPr>
            <p:ph type="sldNum" sz="quarter" idx="12"/>
          </p:nvPr>
        </p:nvSpPr>
        <p:spPr/>
        <p:txBody>
          <a:bodyPr/>
          <a:lstStyle/>
          <a:p>
            <a:fld id="{E110BA4A-E194-4E39-B9A4-119CB24B170E}" type="slidenum">
              <a:rPr lang="es-ES" smtClean="0"/>
              <a:pPr/>
              <a:t>43</a:t>
            </a:fld>
            <a:endParaRPr lang="es-ES"/>
          </a:p>
        </p:txBody>
      </p:sp>
      <p:sp>
        <p:nvSpPr>
          <p:cNvPr id="4" name="Text Box 4">
            <a:extLst>
              <a:ext uri="{FF2B5EF4-FFF2-40B4-BE49-F238E27FC236}">
                <a16:creationId xmlns:a16="http://schemas.microsoft.com/office/drawing/2014/main" id="{3DC4E781-2824-48AA-B1DC-DBEB96CCA1EF}"/>
              </a:ext>
            </a:extLst>
          </p:cNvPr>
          <p:cNvSpPr txBox="1">
            <a:spLocks noChangeArrowheads="1"/>
          </p:cNvSpPr>
          <p:nvPr/>
        </p:nvSpPr>
        <p:spPr bwMode="auto">
          <a:xfrm>
            <a:off x="395536" y="332656"/>
            <a:ext cx="8642646" cy="461665"/>
          </a:xfrm>
          <a:prstGeom prst="rect">
            <a:avLst/>
          </a:prstGeom>
          <a:noFill/>
          <a:ln w="9525">
            <a:noFill/>
            <a:miter lim="800000"/>
            <a:headEnd/>
            <a:tailEnd/>
          </a:ln>
        </p:spPr>
        <p:txBody>
          <a:bodyPr wrap="square">
            <a:spAutoFit/>
          </a:bodyPr>
          <a:lstStyle/>
          <a:p>
            <a:r>
              <a:rPr lang="es-ES" sz="2400" dirty="0" err="1"/>
              <a:t>Aplicació</a:t>
            </a:r>
            <a:r>
              <a:rPr lang="es-ES" sz="2400" dirty="0"/>
              <a:t>: LA RESPONSABILITAT SOCIAL DEL GRUP VIPS</a:t>
            </a:r>
          </a:p>
        </p:txBody>
      </p:sp>
      <p:pic>
        <p:nvPicPr>
          <p:cNvPr id="5" name="Picture 5" descr="Grupo VIPS">
            <a:extLst>
              <a:ext uri="{FF2B5EF4-FFF2-40B4-BE49-F238E27FC236}">
                <a16:creationId xmlns:a16="http://schemas.microsoft.com/office/drawing/2014/main" id="{04F05590-01AB-4FC6-B0DE-DAAB09ACB850}"/>
              </a:ext>
            </a:extLst>
          </p:cNvPr>
          <p:cNvPicPr>
            <a:picLocks noChangeAspect="1" noChangeArrowheads="1"/>
          </p:cNvPicPr>
          <p:nvPr/>
        </p:nvPicPr>
        <p:blipFill>
          <a:blip r:embed="rId2" cstate="print"/>
          <a:srcRect/>
          <a:stretch>
            <a:fillRect/>
          </a:stretch>
        </p:blipFill>
        <p:spPr bwMode="auto">
          <a:xfrm>
            <a:off x="7364957" y="1599408"/>
            <a:ext cx="1673225" cy="896938"/>
          </a:xfrm>
          <a:prstGeom prst="rect">
            <a:avLst/>
          </a:prstGeom>
          <a:noFill/>
        </p:spPr>
      </p:pic>
      <p:sp>
        <p:nvSpPr>
          <p:cNvPr id="6" name="Text Box 5">
            <a:extLst>
              <a:ext uri="{FF2B5EF4-FFF2-40B4-BE49-F238E27FC236}">
                <a16:creationId xmlns:a16="http://schemas.microsoft.com/office/drawing/2014/main" id="{D126BBAE-5E7A-432E-86E1-BF7CF7DA8FC1}"/>
              </a:ext>
            </a:extLst>
          </p:cNvPr>
          <p:cNvSpPr txBox="1">
            <a:spLocks noChangeArrowheads="1"/>
          </p:cNvSpPr>
          <p:nvPr/>
        </p:nvSpPr>
        <p:spPr bwMode="auto">
          <a:xfrm>
            <a:off x="683766" y="1340743"/>
            <a:ext cx="7488238" cy="5232202"/>
          </a:xfrm>
          <a:prstGeom prst="rect">
            <a:avLst/>
          </a:prstGeom>
          <a:noFill/>
          <a:ln w="9525">
            <a:noFill/>
            <a:miter lim="800000"/>
            <a:headEnd/>
            <a:tailEnd/>
          </a:ln>
        </p:spPr>
        <p:txBody>
          <a:bodyPr wrap="square">
            <a:spAutoFit/>
          </a:bodyPr>
          <a:lstStyle/>
          <a:p>
            <a:pPr marL="342900" indent="-342900">
              <a:buClr>
                <a:srgbClr val="FF0000"/>
              </a:buClr>
            </a:pPr>
            <a:r>
              <a:rPr lang="ca-ES" b="1" dirty="0"/>
              <a:t>Política de recursos humans:</a:t>
            </a:r>
          </a:p>
          <a:p>
            <a:pPr marL="342900" indent="-342900">
              <a:buClr>
                <a:srgbClr val="FF0000"/>
              </a:buClr>
            </a:pPr>
            <a:endParaRPr lang="ca-ES" b="1" dirty="0"/>
          </a:p>
          <a:p>
            <a:pPr marL="342900" indent="-342900">
              <a:buClr>
                <a:srgbClr val="FF0000"/>
              </a:buClr>
              <a:buFontTx/>
              <a:buChar char="•"/>
            </a:pPr>
            <a:r>
              <a:rPr lang="ca-ES" dirty="0"/>
              <a:t>Treballadors provinents de més de 85 nacionalitats.</a:t>
            </a:r>
          </a:p>
          <a:p>
            <a:pPr marL="342900" indent="-342900">
              <a:buClr>
                <a:srgbClr val="FF0000"/>
              </a:buClr>
              <a:buFontTx/>
              <a:buChar char="•"/>
            </a:pPr>
            <a:r>
              <a:rPr lang="ca-ES" dirty="0"/>
              <a:t>El 90% dels treballadors tenen un contracte fix.</a:t>
            </a:r>
          </a:p>
          <a:p>
            <a:pPr marL="342900" indent="-342900">
              <a:buClr>
                <a:srgbClr val="FF0000"/>
              </a:buClr>
              <a:buFontTx/>
              <a:buChar char="•"/>
            </a:pPr>
            <a:r>
              <a:rPr lang="ca-ES" dirty="0"/>
              <a:t>Sistema de promoció interna. (95% de promocions)</a:t>
            </a:r>
          </a:p>
          <a:p>
            <a:pPr marL="342900" indent="-342900">
              <a:buClr>
                <a:srgbClr val="FF0000"/>
              </a:buClr>
              <a:buFontTx/>
              <a:buChar char="•"/>
            </a:pPr>
            <a:r>
              <a:rPr lang="ca-ES" dirty="0"/>
              <a:t>Igualtat d’oportunitats </a:t>
            </a:r>
            <a:r>
              <a:rPr lang="ca-ES" dirty="0" err="1"/>
              <a:t>dones-homes</a:t>
            </a:r>
            <a:r>
              <a:rPr lang="ca-ES" dirty="0"/>
              <a:t>. (Programa Òptima)</a:t>
            </a:r>
          </a:p>
          <a:p>
            <a:pPr marL="342900" indent="-342900">
              <a:buClr>
                <a:srgbClr val="FF0000"/>
              </a:buClr>
              <a:buFontTx/>
              <a:buChar char="•"/>
            </a:pPr>
            <a:endParaRPr lang="ca-ES" dirty="0"/>
          </a:p>
          <a:p>
            <a:pPr marL="342900" indent="-342900">
              <a:buClr>
                <a:srgbClr val="FF0000"/>
              </a:buClr>
            </a:pPr>
            <a:r>
              <a:rPr lang="ca-ES" b="1" dirty="0"/>
              <a:t>Acció social:</a:t>
            </a:r>
          </a:p>
          <a:p>
            <a:pPr marL="342900" indent="-342900">
              <a:buClr>
                <a:srgbClr val="FF0000"/>
              </a:buClr>
            </a:pPr>
            <a:endParaRPr lang="ca-ES" b="1" dirty="0"/>
          </a:p>
          <a:p>
            <a:pPr marL="342900" indent="-342900">
              <a:buClr>
                <a:srgbClr val="FF0000"/>
              </a:buClr>
              <a:buFontTx/>
              <a:buChar char="•"/>
            </a:pPr>
            <a:r>
              <a:rPr lang="ca-ES" dirty="0"/>
              <a:t>Integració social i laboral de col·lectius desafavorits.</a:t>
            </a:r>
          </a:p>
          <a:p>
            <a:pPr marL="342900" indent="-342900">
              <a:buClr>
                <a:srgbClr val="FF0000"/>
              </a:buClr>
              <a:buFontTx/>
              <a:buChar char="•"/>
            </a:pPr>
            <a:r>
              <a:rPr lang="ca-ES" dirty="0"/>
              <a:t>Acords de col·laboració amb diferents ONG. (Creu Roja)</a:t>
            </a:r>
          </a:p>
          <a:p>
            <a:pPr marL="342900" indent="-342900">
              <a:buClr>
                <a:srgbClr val="FF0000"/>
              </a:buClr>
              <a:buFontTx/>
              <a:buChar char="•"/>
            </a:pPr>
            <a:r>
              <a:rPr lang="ca-ES" dirty="0"/>
              <a:t>Acció cultural. (Asociación </a:t>
            </a:r>
            <a:r>
              <a:rPr lang="ca-ES" dirty="0" err="1"/>
              <a:t>Amigos</a:t>
            </a:r>
            <a:r>
              <a:rPr lang="ca-ES" dirty="0"/>
              <a:t> </a:t>
            </a:r>
            <a:r>
              <a:rPr lang="ca-ES" dirty="0" err="1"/>
              <a:t>Museo</a:t>
            </a:r>
            <a:r>
              <a:rPr lang="ca-ES" dirty="0"/>
              <a:t> Reina Sofía)</a:t>
            </a:r>
          </a:p>
          <a:p>
            <a:pPr marL="342900" indent="-342900">
              <a:buClr>
                <a:srgbClr val="FF0000"/>
              </a:buClr>
              <a:buFontTx/>
              <a:buChar char="•"/>
            </a:pPr>
            <a:r>
              <a:rPr lang="ca-ES" dirty="0"/>
              <a:t>Promoció de voluntariat. (</a:t>
            </a:r>
            <a:r>
              <a:rPr lang="ca-ES" dirty="0" err="1"/>
              <a:t>F.Chandra</a:t>
            </a:r>
            <a:r>
              <a:rPr lang="ca-ES" dirty="0"/>
              <a:t>, </a:t>
            </a:r>
            <a:r>
              <a:rPr lang="ca-ES" dirty="0" err="1"/>
              <a:t>www.hacesfalta.org</a:t>
            </a:r>
            <a:r>
              <a:rPr lang="ca-ES" dirty="0"/>
              <a:t>)</a:t>
            </a:r>
          </a:p>
          <a:p>
            <a:pPr marL="342900" indent="-342900">
              <a:buClr>
                <a:srgbClr val="FF0000"/>
              </a:buClr>
            </a:pPr>
            <a:endParaRPr lang="es-ES" sz="1600" b="1" dirty="0"/>
          </a:p>
          <a:p>
            <a:pPr marL="342900" indent="-342900">
              <a:buClr>
                <a:srgbClr val="FF0000"/>
              </a:buClr>
            </a:pPr>
            <a:endParaRPr lang="es-ES" sz="1600" dirty="0"/>
          </a:p>
          <a:p>
            <a:pPr marL="342900" indent="-342900">
              <a:buClr>
                <a:srgbClr val="FF0000"/>
              </a:buClr>
            </a:pPr>
            <a:endParaRPr lang="es-ES" sz="1400" dirty="0"/>
          </a:p>
          <a:p>
            <a:pPr marL="342900" indent="-342900">
              <a:buClr>
                <a:srgbClr val="FF0000"/>
              </a:buClr>
            </a:pPr>
            <a:endParaRPr lang="ca-ES" dirty="0"/>
          </a:p>
          <a:p>
            <a:pPr marL="342900" indent="-342900">
              <a:buClr>
                <a:srgbClr val="FF0000"/>
              </a:buClr>
            </a:pPr>
            <a:endParaRPr lang="es-ES" dirty="0"/>
          </a:p>
          <a:p>
            <a:pPr marL="342900" indent="-342900">
              <a:buClr>
                <a:srgbClr val="FF0000"/>
              </a:buClr>
            </a:pPr>
            <a:endParaRPr lang="ca-ES" dirty="0"/>
          </a:p>
        </p:txBody>
      </p:sp>
      <p:sp>
        <p:nvSpPr>
          <p:cNvPr id="7" name="Contenidor de número de diapositiva 4">
            <a:extLst>
              <a:ext uri="{FF2B5EF4-FFF2-40B4-BE49-F238E27FC236}">
                <a16:creationId xmlns:a16="http://schemas.microsoft.com/office/drawing/2014/main" id="{420ED3DB-BA3A-44B8-A74D-7F9DE2832CE6}"/>
              </a:ext>
            </a:extLst>
          </p:cNvPr>
          <p:cNvSpPr txBox="1">
            <a:spLocks/>
          </p:cNvSpPr>
          <p:nvPr/>
        </p:nvSpPr>
        <p:spPr>
          <a:xfrm>
            <a:off x="6601966" y="6068298"/>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43</a:t>
            </a:fld>
            <a:endParaRPr lang="ca-ES"/>
          </a:p>
        </p:txBody>
      </p:sp>
      <p:sp>
        <p:nvSpPr>
          <p:cNvPr id="8" name="QuadreDeText 5">
            <a:extLst>
              <a:ext uri="{FF2B5EF4-FFF2-40B4-BE49-F238E27FC236}">
                <a16:creationId xmlns:a16="http://schemas.microsoft.com/office/drawing/2014/main" id="{0014F08E-24C8-4D7D-AB91-8B41D873D6A4}"/>
              </a:ext>
            </a:extLst>
          </p:cNvPr>
          <p:cNvSpPr txBox="1"/>
          <p:nvPr/>
        </p:nvSpPr>
        <p:spPr>
          <a:xfrm>
            <a:off x="827584" y="5301183"/>
            <a:ext cx="7704856" cy="1015663"/>
          </a:xfrm>
          <a:prstGeom prst="rect">
            <a:avLst/>
          </a:prstGeom>
          <a:noFill/>
        </p:spPr>
        <p:txBody>
          <a:bodyPr wrap="square" rtlCol="0">
            <a:spAutoFit/>
          </a:bodyPr>
          <a:lstStyle/>
          <a:p>
            <a:r>
              <a:rPr lang="es-ES" sz="2400" dirty="0" err="1"/>
              <a:t>Aplicació</a:t>
            </a:r>
            <a:r>
              <a:rPr lang="es-ES" dirty="0"/>
              <a:t> </a:t>
            </a:r>
            <a:r>
              <a:rPr lang="es-ES" dirty="0" err="1"/>
              <a:t>Accions</a:t>
            </a:r>
            <a:r>
              <a:rPr lang="es-ES" dirty="0"/>
              <a:t> de RSC IKEA:</a:t>
            </a:r>
          </a:p>
          <a:p>
            <a:r>
              <a:rPr lang="es-ES" dirty="0">
                <a:hlinkClick r:id="rId3"/>
              </a:rPr>
              <a:t>www.ikea.com/ms/es_ES/about_ikea/our_responsibility/index.html</a:t>
            </a:r>
            <a:endParaRPr lang="es-ES" dirty="0"/>
          </a:p>
          <a:p>
            <a:endParaRPr lang="es-ES" dirty="0"/>
          </a:p>
        </p:txBody>
      </p:sp>
      <p:pic>
        <p:nvPicPr>
          <p:cNvPr id="9" name="Picture 12" descr="&lt;b&gt;IKEA&lt;/b&gt;&lt;br /&gt;">
            <a:extLst>
              <a:ext uri="{FF2B5EF4-FFF2-40B4-BE49-F238E27FC236}">
                <a16:creationId xmlns:a16="http://schemas.microsoft.com/office/drawing/2014/main" id="{76FFA2FE-F307-4C31-9129-5270A0DB1732}"/>
              </a:ext>
            </a:extLst>
          </p:cNvPr>
          <p:cNvPicPr>
            <a:picLocks noChangeAspect="1" noChangeArrowheads="1"/>
          </p:cNvPicPr>
          <p:nvPr/>
        </p:nvPicPr>
        <p:blipFill>
          <a:blip r:embed="rId4" cstate="print"/>
          <a:srcRect/>
          <a:stretch>
            <a:fillRect/>
          </a:stretch>
        </p:blipFill>
        <p:spPr bwMode="auto">
          <a:xfrm>
            <a:off x="8172400" y="5013151"/>
            <a:ext cx="616074" cy="837858"/>
          </a:xfrm>
          <a:prstGeom prst="rect">
            <a:avLst/>
          </a:prstGeom>
          <a:noFill/>
        </p:spPr>
      </p:pic>
    </p:spTree>
    <p:extLst>
      <p:ext uri="{BB962C8B-B14F-4D97-AF65-F5344CB8AC3E}">
        <p14:creationId xmlns:p14="http://schemas.microsoft.com/office/powerpoint/2010/main" val="1374772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771800" y="203587"/>
            <a:ext cx="4303390" cy="476671"/>
          </a:xfrm>
        </p:spPr>
        <p:txBody>
          <a:bodyPr>
            <a:normAutofit fontScale="90000"/>
          </a:bodyPr>
          <a:lstStyle/>
          <a:p>
            <a:r>
              <a:rPr lang="es-ES" sz="3100" b="1">
                <a:solidFill>
                  <a:srgbClr val="0070C0"/>
                </a:solidFill>
              </a:rPr>
              <a:t>La RSC en </a:t>
            </a:r>
            <a:r>
              <a:rPr lang="es-ES" sz="3100" b="1" dirty="0">
                <a:solidFill>
                  <a:srgbClr val="0070C0"/>
                </a:solidFill>
              </a:rPr>
              <a:t>el Grupo </a:t>
            </a:r>
            <a:r>
              <a:rPr lang="es-ES" sz="3100" b="1" dirty="0" err="1">
                <a:solidFill>
                  <a:srgbClr val="0070C0"/>
                </a:solidFill>
              </a:rPr>
              <a:t>Vocento</a:t>
            </a:r>
            <a:endParaRPr lang="ca-ES" dirty="0"/>
          </a:p>
        </p:txBody>
      </p:sp>
      <p:sp>
        <p:nvSpPr>
          <p:cNvPr id="4" name="Contenidor de número de diapositiva 3"/>
          <p:cNvSpPr>
            <a:spLocks noGrp="1"/>
          </p:cNvSpPr>
          <p:nvPr>
            <p:ph type="sldNum" sz="quarter" idx="12"/>
          </p:nvPr>
        </p:nvSpPr>
        <p:spPr/>
        <p:txBody>
          <a:bodyPr/>
          <a:lstStyle/>
          <a:p>
            <a:fld id="{E110BA4A-E194-4E39-B9A4-119CB24B170E}" type="slidenum">
              <a:rPr lang="es-ES" smtClean="0"/>
              <a:pPr/>
              <a:t>44</a:t>
            </a:fld>
            <a:endParaRPr lang="es-ES"/>
          </a:p>
        </p:txBody>
      </p:sp>
      <p:pic>
        <p:nvPicPr>
          <p:cNvPr id="8" name="Marcador de contenido 7">
            <a:hlinkClick r:id="rId2"/>
            <a:extLst>
              <a:ext uri="{FF2B5EF4-FFF2-40B4-BE49-F238E27FC236}">
                <a16:creationId xmlns:a16="http://schemas.microsoft.com/office/drawing/2014/main" id="{61E406B8-57B7-4745-991E-6EB622A5BE5D}"/>
              </a:ext>
            </a:extLst>
          </p:cNvPr>
          <p:cNvPicPr>
            <a:picLocks noGrp="1" noChangeAspect="1"/>
          </p:cNvPicPr>
          <p:nvPr>
            <p:ph idx="1"/>
          </p:nvPr>
        </p:nvPicPr>
        <p:blipFill>
          <a:blip r:embed="rId3"/>
          <a:stretch>
            <a:fillRect/>
          </a:stretch>
        </p:blipFill>
        <p:spPr>
          <a:xfrm>
            <a:off x="467544" y="859650"/>
            <a:ext cx="8443537" cy="531731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D0E2BBA-6F7F-474D-91F8-C35532EF19CD}"/>
              </a:ext>
            </a:extLst>
          </p:cNvPr>
          <p:cNvSpPr>
            <a:spLocks noGrp="1"/>
          </p:cNvSpPr>
          <p:nvPr>
            <p:ph type="sldNum" sz="quarter" idx="12"/>
          </p:nvPr>
        </p:nvSpPr>
        <p:spPr/>
        <p:txBody>
          <a:bodyPr/>
          <a:lstStyle/>
          <a:p>
            <a:fld id="{E110BA4A-E194-4E39-B9A4-119CB24B170E}" type="slidenum">
              <a:rPr lang="es-ES" smtClean="0"/>
              <a:pPr/>
              <a:t>45</a:t>
            </a:fld>
            <a:endParaRPr lang="es-ES"/>
          </a:p>
        </p:txBody>
      </p:sp>
      <p:sp>
        <p:nvSpPr>
          <p:cNvPr id="6" name="Text Box 4">
            <a:extLst>
              <a:ext uri="{FF2B5EF4-FFF2-40B4-BE49-F238E27FC236}">
                <a16:creationId xmlns:a16="http://schemas.microsoft.com/office/drawing/2014/main" id="{88D12780-0D1C-4409-A1F7-6456F0321B58}"/>
              </a:ext>
            </a:extLst>
          </p:cNvPr>
          <p:cNvSpPr txBox="1">
            <a:spLocks noChangeArrowheads="1"/>
          </p:cNvSpPr>
          <p:nvPr/>
        </p:nvSpPr>
        <p:spPr bwMode="auto">
          <a:xfrm>
            <a:off x="611188" y="620713"/>
            <a:ext cx="8281292" cy="461665"/>
          </a:xfrm>
          <a:prstGeom prst="rect">
            <a:avLst/>
          </a:prstGeom>
          <a:noFill/>
          <a:ln w="9525">
            <a:noFill/>
            <a:miter lim="800000"/>
            <a:headEnd/>
            <a:tailEnd/>
          </a:ln>
        </p:spPr>
        <p:txBody>
          <a:bodyPr wrap="square">
            <a:spAutoFit/>
          </a:bodyPr>
          <a:lstStyle/>
          <a:p>
            <a:r>
              <a:rPr lang="es-ES" sz="2400" dirty="0"/>
              <a:t>RESPONSABILITAT SOCIAL I </a:t>
            </a:r>
            <a:r>
              <a:rPr lang="es-ES" sz="2400" dirty="0" err="1"/>
              <a:t>gestió</a:t>
            </a:r>
            <a:r>
              <a:rPr lang="es-ES" sz="2400" dirty="0"/>
              <a:t> </a:t>
            </a:r>
            <a:r>
              <a:rPr lang="es-ES" sz="2400" dirty="0" err="1"/>
              <a:t>Excel.lent</a:t>
            </a:r>
            <a:endParaRPr lang="es-ES" sz="2400" dirty="0"/>
          </a:p>
        </p:txBody>
      </p:sp>
      <p:sp>
        <p:nvSpPr>
          <p:cNvPr id="7" name="Text Box 5">
            <a:extLst>
              <a:ext uri="{FF2B5EF4-FFF2-40B4-BE49-F238E27FC236}">
                <a16:creationId xmlns:a16="http://schemas.microsoft.com/office/drawing/2014/main" id="{28BFEDAF-DE61-4598-97F6-6EB1527D4F79}"/>
              </a:ext>
            </a:extLst>
          </p:cNvPr>
          <p:cNvSpPr txBox="1">
            <a:spLocks noChangeArrowheads="1"/>
          </p:cNvSpPr>
          <p:nvPr/>
        </p:nvSpPr>
        <p:spPr bwMode="auto">
          <a:xfrm>
            <a:off x="737890" y="1288804"/>
            <a:ext cx="7488237" cy="3046988"/>
          </a:xfrm>
          <a:prstGeom prst="rect">
            <a:avLst/>
          </a:prstGeom>
          <a:noFill/>
          <a:ln w="9525">
            <a:noFill/>
            <a:miter lim="800000"/>
            <a:headEnd/>
            <a:tailEnd/>
          </a:ln>
        </p:spPr>
        <p:txBody>
          <a:bodyPr wrap="square">
            <a:spAutoFit/>
          </a:bodyPr>
          <a:lstStyle/>
          <a:p>
            <a:pPr marL="342900" indent="-342900">
              <a:buClr>
                <a:srgbClr val="FF0000"/>
              </a:buClr>
            </a:pPr>
            <a:r>
              <a:rPr lang="ca-ES" sz="1600" b="1" dirty="0"/>
              <a:t>Conseqüències importants per l’estratègia empresarial:</a:t>
            </a:r>
          </a:p>
          <a:p>
            <a:pPr marL="342900" indent="-342900">
              <a:buClr>
                <a:srgbClr val="FF0000"/>
              </a:buClr>
            </a:pPr>
            <a:endParaRPr lang="ca-ES" sz="1600" b="1" dirty="0"/>
          </a:p>
          <a:p>
            <a:pPr marL="342900" indent="-342900">
              <a:buClr>
                <a:srgbClr val="FF0000"/>
              </a:buClr>
              <a:buFontTx/>
              <a:buChar char="•"/>
            </a:pPr>
            <a:r>
              <a:rPr lang="ca-ES" sz="1600" dirty="0"/>
              <a:t>L’empresa pot dur a terme actuacions de RSC pel seu propi interès. És compatible amb l’objectiu de crear valor.</a:t>
            </a:r>
          </a:p>
          <a:p>
            <a:pPr marL="342900" indent="-342900">
              <a:buClr>
                <a:srgbClr val="FF0000"/>
              </a:buClr>
            </a:pPr>
            <a:endParaRPr lang="ca-ES" sz="1600" dirty="0"/>
          </a:p>
          <a:p>
            <a:pPr marL="342900" indent="-342900">
              <a:buClr>
                <a:srgbClr val="FF0000"/>
              </a:buClr>
              <a:buFontTx/>
              <a:buChar char="•"/>
            </a:pPr>
            <a:r>
              <a:rPr lang="ca-ES" sz="1600" dirty="0"/>
              <a:t>El mercat no té perquè penalitzar a les empreses socialment responsables.</a:t>
            </a:r>
          </a:p>
          <a:p>
            <a:pPr marL="342900" indent="-342900">
              <a:buClr>
                <a:srgbClr val="FF0000"/>
              </a:buClr>
            </a:pPr>
            <a:endParaRPr lang="ca-ES" sz="1600" dirty="0"/>
          </a:p>
          <a:p>
            <a:pPr marL="342900" indent="-342900">
              <a:buClr>
                <a:srgbClr val="FF0000"/>
              </a:buClr>
              <a:buFontTx/>
              <a:buChar char="•"/>
            </a:pPr>
            <a:r>
              <a:rPr lang="ca-ES" sz="1600" dirty="0"/>
              <a:t>Els directius poden fer servir la RSC amb finalitats estratègiques que permetin millorar resultats.</a:t>
            </a:r>
          </a:p>
          <a:p>
            <a:pPr marL="342900" indent="-342900">
              <a:buClr>
                <a:srgbClr val="FF0000"/>
              </a:buClr>
            </a:pPr>
            <a:endParaRPr lang="ca-ES" sz="1600" dirty="0"/>
          </a:p>
          <a:p>
            <a:pPr marL="342900" indent="-342900">
              <a:buClr>
                <a:srgbClr val="FF0000"/>
              </a:buClr>
              <a:buFontTx/>
              <a:buChar char="•"/>
            </a:pPr>
            <a:r>
              <a:rPr lang="ca-ES" sz="1600" dirty="0"/>
              <a:t>No seria necessari un excessiu intervencionisme per part dels poders públics per forçar un comportament socialment responsable.</a:t>
            </a:r>
            <a:endParaRPr lang="ca-ES" dirty="0"/>
          </a:p>
        </p:txBody>
      </p:sp>
      <p:sp>
        <p:nvSpPr>
          <p:cNvPr id="8" name="Contenidor de número de diapositiva 3">
            <a:extLst>
              <a:ext uri="{FF2B5EF4-FFF2-40B4-BE49-F238E27FC236}">
                <a16:creationId xmlns:a16="http://schemas.microsoft.com/office/drawing/2014/main" id="{19527E31-B79A-4575-ABED-B0520312DAE9}"/>
              </a:ext>
            </a:extLst>
          </p:cNvPr>
          <p:cNvSpPr txBox="1">
            <a:spLocks/>
          </p:cNvSpPr>
          <p:nvPr/>
        </p:nvSpPr>
        <p:spPr>
          <a:xfrm>
            <a:off x="6457950" y="63563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45</a:t>
            </a:fld>
            <a:endParaRPr lang="ca-ES"/>
          </a:p>
        </p:txBody>
      </p:sp>
      <p:sp>
        <p:nvSpPr>
          <p:cNvPr id="9" name="WordArt 13">
            <a:extLst>
              <a:ext uri="{FF2B5EF4-FFF2-40B4-BE49-F238E27FC236}">
                <a16:creationId xmlns:a16="http://schemas.microsoft.com/office/drawing/2014/main" id="{28B2CB4A-7C92-4E0B-97B4-356118EDA130}"/>
              </a:ext>
            </a:extLst>
          </p:cNvPr>
          <p:cNvSpPr>
            <a:spLocks noChangeArrowheads="1" noChangeShapeType="1" noTextEdit="1"/>
          </p:cNvSpPr>
          <p:nvPr/>
        </p:nvSpPr>
        <p:spPr bwMode="auto">
          <a:xfrm>
            <a:off x="7740352" y="6021288"/>
            <a:ext cx="971550" cy="523875"/>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solidFill>
                  <a:schemeClr val="bg2"/>
                </a:solidFill>
                <a:effectLst>
                  <a:outerShdw dist="45791" dir="3378596" algn="ctr" rotWithShape="0">
                    <a:srgbClr val="4D4D4D">
                      <a:alpha val="79999"/>
                    </a:srgbClr>
                  </a:outerShdw>
                </a:effectLst>
                <a:latin typeface="Arial"/>
                <a:cs typeface="Arial"/>
              </a:rPr>
              <a:t>RSC</a:t>
            </a:r>
          </a:p>
        </p:txBody>
      </p:sp>
      <p:sp>
        <p:nvSpPr>
          <p:cNvPr id="3" name="CuadroTexto 2">
            <a:extLst>
              <a:ext uri="{FF2B5EF4-FFF2-40B4-BE49-F238E27FC236}">
                <a16:creationId xmlns:a16="http://schemas.microsoft.com/office/drawing/2014/main" id="{796966F8-0A19-413D-969C-AD78A5BE4A39}"/>
              </a:ext>
            </a:extLst>
          </p:cNvPr>
          <p:cNvSpPr txBox="1"/>
          <p:nvPr/>
        </p:nvSpPr>
        <p:spPr>
          <a:xfrm>
            <a:off x="899592" y="4670859"/>
            <a:ext cx="7417480" cy="1200329"/>
          </a:xfrm>
          <a:prstGeom prst="rect">
            <a:avLst/>
          </a:prstGeom>
          <a:noFill/>
        </p:spPr>
        <p:txBody>
          <a:bodyPr wrap="none" rtlCol="0">
            <a:spAutoFit/>
          </a:bodyPr>
          <a:lstStyle/>
          <a:p>
            <a:r>
              <a:rPr lang="es-ES" dirty="0"/>
              <a:t>AIXÒ PORTA A DIFERENTS MODELS DE GESTIÓ EXCEL.LENT</a:t>
            </a:r>
          </a:p>
          <a:p>
            <a:endParaRPr lang="es-ES" dirty="0"/>
          </a:p>
          <a:p>
            <a:r>
              <a:rPr lang="es-ES" dirty="0" err="1"/>
              <a:t>Model</a:t>
            </a:r>
            <a:r>
              <a:rPr lang="es-ES" dirty="0"/>
              <a:t> EFQM   https://www.efqm.org/</a:t>
            </a:r>
          </a:p>
          <a:p>
            <a:r>
              <a:rPr lang="es-ES" dirty="0" err="1"/>
              <a:t>Model</a:t>
            </a:r>
            <a:r>
              <a:rPr lang="es-ES" dirty="0"/>
              <a:t> GRI (Global </a:t>
            </a:r>
            <a:r>
              <a:rPr lang="es-ES" dirty="0" err="1"/>
              <a:t>Reporting</a:t>
            </a:r>
            <a:r>
              <a:rPr lang="es-ES" dirty="0"/>
              <a:t> </a:t>
            </a:r>
            <a:r>
              <a:rPr lang="es-ES" dirty="0" err="1"/>
              <a:t>iniciative</a:t>
            </a:r>
            <a:r>
              <a:rPr lang="es-ES" dirty="0"/>
              <a:t>) https://www.globalreporting.org</a:t>
            </a:r>
          </a:p>
        </p:txBody>
      </p:sp>
    </p:spTree>
    <p:extLst>
      <p:ext uri="{BB962C8B-B14F-4D97-AF65-F5344CB8AC3E}">
        <p14:creationId xmlns:p14="http://schemas.microsoft.com/office/powerpoint/2010/main" val="3707814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722E719-95EB-4DFE-A5F1-C4F4BAE554C8}"/>
              </a:ext>
            </a:extLst>
          </p:cNvPr>
          <p:cNvSpPr>
            <a:spLocks noGrp="1"/>
          </p:cNvSpPr>
          <p:nvPr>
            <p:ph type="sldNum" sz="quarter" idx="12"/>
          </p:nvPr>
        </p:nvSpPr>
        <p:spPr/>
        <p:txBody>
          <a:bodyPr/>
          <a:lstStyle/>
          <a:p>
            <a:fld id="{E110BA4A-E194-4E39-B9A4-119CB24B170E}" type="slidenum">
              <a:rPr lang="ca-ES" smtClean="0"/>
              <a:pPr/>
              <a:t>46</a:t>
            </a:fld>
            <a:endParaRPr lang="ca-ES"/>
          </a:p>
        </p:txBody>
      </p:sp>
      <p:sp>
        <p:nvSpPr>
          <p:cNvPr id="2" name="CuadroTexto 1">
            <a:extLst>
              <a:ext uri="{FF2B5EF4-FFF2-40B4-BE49-F238E27FC236}">
                <a16:creationId xmlns:a16="http://schemas.microsoft.com/office/drawing/2014/main" id="{30B2B0DE-5186-4C5C-8E1F-5A0AE8D2CD8B}"/>
              </a:ext>
            </a:extLst>
          </p:cNvPr>
          <p:cNvSpPr txBox="1"/>
          <p:nvPr/>
        </p:nvSpPr>
        <p:spPr>
          <a:xfrm rot="5400000">
            <a:off x="1859397" y="1173051"/>
            <a:ext cx="461665" cy="3533403"/>
          </a:xfrm>
          <a:prstGeom prst="rect">
            <a:avLst/>
          </a:prstGeom>
          <a:noFill/>
        </p:spPr>
        <p:txBody>
          <a:bodyPr vert="vert270" wrap="none" rtlCol="0">
            <a:spAutoFit/>
          </a:bodyPr>
          <a:lstStyle/>
          <a:p>
            <a:r>
              <a:rPr lang="ca-ES"/>
              <a:t>Que s’ entén per gestió Excel.lent</a:t>
            </a:r>
          </a:p>
        </p:txBody>
      </p:sp>
      <p:pic>
        <p:nvPicPr>
          <p:cNvPr id="6" name="Imagen 5">
            <a:extLst>
              <a:ext uri="{FF2B5EF4-FFF2-40B4-BE49-F238E27FC236}">
                <a16:creationId xmlns:a16="http://schemas.microsoft.com/office/drawing/2014/main" id="{5344B790-7A73-47BC-8572-379242444CCF}"/>
              </a:ext>
            </a:extLst>
          </p:cNvPr>
          <p:cNvPicPr>
            <a:picLocks noChangeAspect="1"/>
          </p:cNvPicPr>
          <p:nvPr/>
        </p:nvPicPr>
        <p:blipFill>
          <a:blip r:embed="rId2"/>
          <a:stretch>
            <a:fillRect/>
          </a:stretch>
        </p:blipFill>
        <p:spPr>
          <a:xfrm>
            <a:off x="4047965" y="0"/>
            <a:ext cx="4916523" cy="6358210"/>
          </a:xfrm>
          <a:prstGeom prst="rect">
            <a:avLst/>
          </a:prstGeom>
        </p:spPr>
      </p:pic>
    </p:spTree>
    <p:extLst>
      <p:ext uri="{BB962C8B-B14F-4D97-AF65-F5344CB8AC3E}">
        <p14:creationId xmlns:p14="http://schemas.microsoft.com/office/powerpoint/2010/main" val="2245771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AA0798B-6E91-4048-9546-6EB59A6A2541}"/>
              </a:ext>
            </a:extLst>
          </p:cNvPr>
          <p:cNvSpPr>
            <a:spLocks noGrp="1" noChangeArrowheads="1"/>
          </p:cNvSpPr>
          <p:nvPr>
            <p:ph type="title"/>
          </p:nvPr>
        </p:nvSpPr>
        <p:spPr/>
        <p:txBody>
          <a:bodyPr/>
          <a:lstStyle/>
          <a:p>
            <a:r>
              <a:rPr lang="es-ES_tradnl" altLang="es-ES"/>
              <a:t>Modelo EFQM</a:t>
            </a:r>
          </a:p>
        </p:txBody>
      </p:sp>
      <p:grpSp>
        <p:nvGrpSpPr>
          <p:cNvPr id="6147" name="Group 3">
            <a:extLst>
              <a:ext uri="{FF2B5EF4-FFF2-40B4-BE49-F238E27FC236}">
                <a16:creationId xmlns:a16="http://schemas.microsoft.com/office/drawing/2014/main" id="{E61DEF1F-FBDC-41C9-A40E-A4A0BD4D97C8}"/>
              </a:ext>
            </a:extLst>
          </p:cNvPr>
          <p:cNvGrpSpPr>
            <a:grpSpLocks/>
          </p:cNvGrpSpPr>
          <p:nvPr/>
        </p:nvGrpSpPr>
        <p:grpSpPr bwMode="auto">
          <a:xfrm>
            <a:off x="1023584" y="1740804"/>
            <a:ext cx="7044104" cy="3209193"/>
            <a:chOff x="718" y="1008"/>
            <a:chExt cx="4807" cy="2190"/>
          </a:xfrm>
        </p:grpSpPr>
        <p:sp>
          <p:nvSpPr>
            <p:cNvPr id="6148" name="Rectangle 4">
              <a:extLst>
                <a:ext uri="{FF2B5EF4-FFF2-40B4-BE49-F238E27FC236}">
                  <a16:creationId xmlns:a16="http://schemas.microsoft.com/office/drawing/2014/main" id="{6A5755F0-735A-4F20-BC4F-C7F0B0CBD2B5}"/>
                </a:ext>
              </a:extLst>
            </p:cNvPr>
            <p:cNvSpPr>
              <a:spLocks noChangeArrowheads="1"/>
            </p:cNvSpPr>
            <p:nvPr/>
          </p:nvSpPr>
          <p:spPr bwMode="auto">
            <a:xfrm>
              <a:off x="1831" y="3043"/>
              <a:ext cx="4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pPr algn="l"/>
              <a:r>
                <a:rPr lang="es-ES_tradnl" altLang="es-ES" sz="1477">
                  <a:solidFill>
                    <a:srgbClr val="000000"/>
                  </a:solidFill>
                </a:rPr>
                <a:t>Agentes</a:t>
              </a:r>
              <a:endParaRPr lang="es-ES_tradnl" altLang="es-ES">
                <a:solidFill>
                  <a:schemeClr val="tx1"/>
                </a:solidFill>
              </a:endParaRPr>
            </a:p>
          </p:txBody>
        </p:sp>
        <p:sp>
          <p:nvSpPr>
            <p:cNvPr id="6149" name="Rectangle 5">
              <a:extLst>
                <a:ext uri="{FF2B5EF4-FFF2-40B4-BE49-F238E27FC236}">
                  <a16:creationId xmlns:a16="http://schemas.microsoft.com/office/drawing/2014/main" id="{94F19C47-E82B-4996-9C6B-850CD264ED75}"/>
                </a:ext>
              </a:extLst>
            </p:cNvPr>
            <p:cNvSpPr>
              <a:spLocks noChangeArrowheads="1"/>
            </p:cNvSpPr>
            <p:nvPr/>
          </p:nvSpPr>
          <p:spPr bwMode="auto">
            <a:xfrm>
              <a:off x="4142" y="3043"/>
              <a:ext cx="6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pPr algn="l"/>
              <a:r>
                <a:rPr lang="es-ES_tradnl" altLang="es-ES" sz="1477">
                  <a:solidFill>
                    <a:srgbClr val="000000"/>
                  </a:solidFill>
                </a:rPr>
                <a:t>Resultados</a:t>
              </a:r>
              <a:endParaRPr lang="es-ES_tradnl" altLang="es-ES">
                <a:solidFill>
                  <a:schemeClr val="tx1"/>
                </a:solidFill>
              </a:endParaRPr>
            </a:p>
          </p:txBody>
        </p:sp>
        <p:sp>
          <p:nvSpPr>
            <p:cNvPr id="6150" name="Line 6">
              <a:extLst>
                <a:ext uri="{FF2B5EF4-FFF2-40B4-BE49-F238E27FC236}">
                  <a16:creationId xmlns:a16="http://schemas.microsoft.com/office/drawing/2014/main" id="{B9B54192-7E9B-4D41-A498-6501D24539EA}"/>
                </a:ext>
              </a:extLst>
            </p:cNvPr>
            <p:cNvSpPr>
              <a:spLocks noChangeShapeType="1"/>
            </p:cNvSpPr>
            <p:nvPr/>
          </p:nvSpPr>
          <p:spPr bwMode="auto">
            <a:xfrm>
              <a:off x="718" y="3023"/>
              <a:ext cx="2754" cy="1"/>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s-ES"/>
            </a:p>
          </p:txBody>
        </p:sp>
        <p:sp>
          <p:nvSpPr>
            <p:cNvPr id="6151" name="Line 7">
              <a:extLst>
                <a:ext uri="{FF2B5EF4-FFF2-40B4-BE49-F238E27FC236}">
                  <a16:creationId xmlns:a16="http://schemas.microsoft.com/office/drawing/2014/main" id="{BA0BDA80-0791-4821-A17C-9D22D493B325}"/>
                </a:ext>
              </a:extLst>
            </p:cNvPr>
            <p:cNvSpPr>
              <a:spLocks noChangeShapeType="1"/>
            </p:cNvSpPr>
            <p:nvPr/>
          </p:nvSpPr>
          <p:spPr bwMode="auto">
            <a:xfrm>
              <a:off x="3486" y="3023"/>
              <a:ext cx="2033" cy="1"/>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s-ES"/>
            </a:p>
          </p:txBody>
        </p:sp>
        <p:sp>
          <p:nvSpPr>
            <p:cNvPr id="6152" name="Line 8">
              <a:extLst>
                <a:ext uri="{FF2B5EF4-FFF2-40B4-BE49-F238E27FC236}">
                  <a16:creationId xmlns:a16="http://schemas.microsoft.com/office/drawing/2014/main" id="{AAF6992B-4ADA-4CE3-A262-27AAFD0B3CE3}"/>
                </a:ext>
              </a:extLst>
            </p:cNvPr>
            <p:cNvSpPr>
              <a:spLocks noChangeShapeType="1"/>
            </p:cNvSpPr>
            <p:nvPr/>
          </p:nvSpPr>
          <p:spPr bwMode="auto">
            <a:xfrm>
              <a:off x="4104" y="1232"/>
              <a:ext cx="4" cy="1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53" name="Line 9">
              <a:extLst>
                <a:ext uri="{FF2B5EF4-FFF2-40B4-BE49-F238E27FC236}">
                  <a16:creationId xmlns:a16="http://schemas.microsoft.com/office/drawing/2014/main" id="{87614F83-AF5B-48B3-85AA-8565A8CBD16A}"/>
                </a:ext>
              </a:extLst>
            </p:cNvPr>
            <p:cNvSpPr>
              <a:spLocks noChangeShapeType="1"/>
            </p:cNvSpPr>
            <p:nvPr/>
          </p:nvSpPr>
          <p:spPr bwMode="auto">
            <a:xfrm>
              <a:off x="2088" y="1095"/>
              <a:ext cx="1"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54" name="Line 10">
              <a:extLst>
                <a:ext uri="{FF2B5EF4-FFF2-40B4-BE49-F238E27FC236}">
                  <a16:creationId xmlns:a16="http://schemas.microsoft.com/office/drawing/2014/main" id="{96C65E25-BADA-4A04-92C8-C5CE05D97C49}"/>
                </a:ext>
              </a:extLst>
            </p:cNvPr>
            <p:cNvSpPr>
              <a:spLocks noChangeShapeType="1"/>
            </p:cNvSpPr>
            <p:nvPr/>
          </p:nvSpPr>
          <p:spPr bwMode="auto">
            <a:xfrm>
              <a:off x="1101" y="1905"/>
              <a:ext cx="4377" cy="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55" name="Line 11">
              <a:extLst>
                <a:ext uri="{FF2B5EF4-FFF2-40B4-BE49-F238E27FC236}">
                  <a16:creationId xmlns:a16="http://schemas.microsoft.com/office/drawing/2014/main" id="{5542B844-06E7-4D06-913A-3F9469CE2AB8}"/>
                </a:ext>
              </a:extLst>
            </p:cNvPr>
            <p:cNvSpPr>
              <a:spLocks noChangeShapeType="1"/>
            </p:cNvSpPr>
            <p:nvPr/>
          </p:nvSpPr>
          <p:spPr bwMode="auto">
            <a:xfrm>
              <a:off x="1101" y="1232"/>
              <a:ext cx="4377"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56" name="Line 12">
              <a:extLst>
                <a:ext uri="{FF2B5EF4-FFF2-40B4-BE49-F238E27FC236}">
                  <a16:creationId xmlns:a16="http://schemas.microsoft.com/office/drawing/2014/main" id="{A74C5D6F-EAE4-490B-98BF-7997552CC6AE}"/>
                </a:ext>
              </a:extLst>
            </p:cNvPr>
            <p:cNvSpPr>
              <a:spLocks noChangeShapeType="1"/>
            </p:cNvSpPr>
            <p:nvPr/>
          </p:nvSpPr>
          <p:spPr bwMode="auto">
            <a:xfrm>
              <a:off x="1148" y="2581"/>
              <a:ext cx="4377"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57" name="Rectangle 13">
              <a:extLst>
                <a:ext uri="{FF2B5EF4-FFF2-40B4-BE49-F238E27FC236}">
                  <a16:creationId xmlns:a16="http://schemas.microsoft.com/office/drawing/2014/main" id="{EBD15B4E-EFE6-479B-BE8C-6ED40DFE26F5}"/>
                </a:ext>
              </a:extLst>
            </p:cNvPr>
            <p:cNvSpPr>
              <a:spLocks noChangeArrowheads="1"/>
            </p:cNvSpPr>
            <p:nvPr/>
          </p:nvSpPr>
          <p:spPr bwMode="auto">
            <a:xfrm rot="10800000">
              <a:off x="719" y="1008"/>
              <a:ext cx="712" cy="1824"/>
            </a:xfrm>
            <a:prstGeom prst="rect">
              <a:avLst/>
            </a:prstGeom>
            <a:gradFill rotWithShape="0">
              <a:gsLst>
                <a:gs pos="0">
                  <a:srgbClr val="477647"/>
                </a:gs>
                <a:gs pos="50000">
                  <a:srgbClr val="99FF99"/>
                </a:gs>
                <a:gs pos="100000">
                  <a:srgbClr val="477647"/>
                </a:gs>
              </a:gsLst>
              <a:lin ang="5400000" scaled="1"/>
            </a:gradFill>
            <a:ln w="19050">
              <a:solidFill>
                <a:schemeClr val="tx1"/>
              </a:solidFill>
              <a:miter lim="800000"/>
              <a:headEnd/>
              <a:tailEnd/>
            </a:ln>
            <a:effectLst>
              <a:outerShdw dist="53882" dir="2700000" algn="ctr" rotWithShape="0">
                <a:srgbClr val="808080"/>
              </a:outerShdw>
            </a:effectLst>
          </p:spPr>
          <p:txBody>
            <a:bodyPr rot="10800000" vert="eaVert" anchor="ctr" anchorCtr="1"/>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pPr algn="l"/>
              <a:endParaRPr lang="es-ES_tradnl" altLang="es-ES" sz="1108" b="1">
                <a:solidFill>
                  <a:srgbClr val="99FF99"/>
                </a:solidFill>
              </a:endParaRPr>
            </a:p>
          </p:txBody>
        </p:sp>
        <p:sp>
          <p:nvSpPr>
            <p:cNvPr id="6158" name="Rectangle 14">
              <a:extLst>
                <a:ext uri="{FF2B5EF4-FFF2-40B4-BE49-F238E27FC236}">
                  <a16:creationId xmlns:a16="http://schemas.microsoft.com/office/drawing/2014/main" id="{14AB914A-EF28-4A04-AF7E-09EBCD3E420A}"/>
                </a:ext>
              </a:extLst>
            </p:cNvPr>
            <p:cNvSpPr>
              <a:spLocks noChangeArrowheads="1"/>
            </p:cNvSpPr>
            <p:nvPr/>
          </p:nvSpPr>
          <p:spPr bwMode="auto">
            <a:xfrm rot="10800000">
              <a:off x="2748" y="1008"/>
              <a:ext cx="710" cy="1806"/>
            </a:xfrm>
            <a:prstGeom prst="rect">
              <a:avLst/>
            </a:prstGeom>
            <a:gradFill rotWithShape="0">
              <a:gsLst>
                <a:gs pos="0">
                  <a:srgbClr val="DCB000"/>
                </a:gs>
                <a:gs pos="50000">
                  <a:srgbClr val="FFCC00"/>
                </a:gs>
                <a:gs pos="100000">
                  <a:srgbClr val="DCB000"/>
                </a:gs>
              </a:gsLst>
              <a:lin ang="0" scaled="1"/>
            </a:gradFill>
            <a:ln w="19050">
              <a:solidFill>
                <a:srgbClr val="000000"/>
              </a:solidFill>
              <a:miter lim="800000"/>
              <a:headEnd/>
              <a:tailEnd/>
            </a:ln>
            <a:effectLst>
              <a:outerShdw dist="53882" dir="2700000" algn="ctr" rotWithShape="0">
                <a:srgbClr val="808080"/>
              </a:outerShdw>
            </a:effectLst>
          </p:spPr>
          <p:txBody>
            <a:bodyPr rot="10800000" vert="eaVert" anchor="ctr" anchorCtr="1"/>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pPr algn="l"/>
              <a:endParaRPr lang="es-ES_tradnl" altLang="es-ES" sz="1385" b="1">
                <a:solidFill>
                  <a:schemeClr val="tx1"/>
                </a:solidFill>
              </a:endParaRPr>
            </a:p>
          </p:txBody>
        </p:sp>
        <p:sp>
          <p:nvSpPr>
            <p:cNvPr id="6159" name="Rectangle 15">
              <a:extLst>
                <a:ext uri="{FF2B5EF4-FFF2-40B4-BE49-F238E27FC236}">
                  <a16:creationId xmlns:a16="http://schemas.microsoft.com/office/drawing/2014/main" id="{02F92B5D-2DB9-4BA9-ADFB-AF269C333DF6}"/>
                </a:ext>
              </a:extLst>
            </p:cNvPr>
            <p:cNvSpPr>
              <a:spLocks noChangeArrowheads="1"/>
            </p:cNvSpPr>
            <p:nvPr/>
          </p:nvSpPr>
          <p:spPr bwMode="auto">
            <a:xfrm>
              <a:off x="3594" y="1008"/>
              <a:ext cx="1022" cy="481"/>
            </a:xfrm>
            <a:prstGeom prst="rect">
              <a:avLst/>
            </a:prstGeom>
            <a:gradFill rotWithShape="0">
              <a:gsLst>
                <a:gs pos="0">
                  <a:srgbClr val="66CCFF"/>
                </a:gs>
                <a:gs pos="100000">
                  <a:srgbClr val="4E9BC2"/>
                </a:gs>
              </a:gsLst>
              <a:lin ang="5400000" scaled="1"/>
            </a:gradFill>
            <a:ln w="19050">
              <a:solidFill>
                <a:srgbClr val="000000"/>
              </a:solidFill>
              <a:miter lim="800000"/>
              <a:headEnd/>
              <a:tailEnd/>
            </a:ln>
            <a:effectLst>
              <a:outerShdw dist="53882" dir="2700000" algn="ctr" rotWithShape="0">
                <a:srgbClr val="808080"/>
              </a:outerShdw>
            </a:effectLst>
          </p:spPr>
          <p:txBody>
            <a:bodyPr anchor="ctr" anchorCtr="1"/>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endParaRPr lang="es-ES_tradnl" altLang="es-ES" sz="1108" b="1">
                <a:solidFill>
                  <a:schemeClr val="tx1"/>
                </a:solidFill>
              </a:endParaRPr>
            </a:p>
          </p:txBody>
        </p:sp>
        <p:sp>
          <p:nvSpPr>
            <p:cNvPr id="6160" name="Rectangle 16">
              <a:extLst>
                <a:ext uri="{FF2B5EF4-FFF2-40B4-BE49-F238E27FC236}">
                  <a16:creationId xmlns:a16="http://schemas.microsoft.com/office/drawing/2014/main" id="{BE0279F2-A538-44E9-8E14-7800369D4BAC}"/>
                </a:ext>
              </a:extLst>
            </p:cNvPr>
            <p:cNvSpPr>
              <a:spLocks noChangeArrowheads="1"/>
            </p:cNvSpPr>
            <p:nvPr/>
          </p:nvSpPr>
          <p:spPr bwMode="auto">
            <a:xfrm>
              <a:off x="3594" y="1657"/>
              <a:ext cx="1022" cy="478"/>
            </a:xfrm>
            <a:prstGeom prst="rect">
              <a:avLst/>
            </a:prstGeom>
            <a:gradFill rotWithShape="0">
              <a:gsLst>
                <a:gs pos="0">
                  <a:srgbClr val="C25E61"/>
                </a:gs>
                <a:gs pos="50000">
                  <a:srgbClr val="FF7C80"/>
                </a:gs>
                <a:gs pos="100000">
                  <a:srgbClr val="C25E61"/>
                </a:gs>
              </a:gsLst>
              <a:lin ang="5400000" scaled="1"/>
            </a:gradFill>
            <a:ln w="19050">
              <a:solidFill>
                <a:srgbClr val="000000"/>
              </a:solidFill>
              <a:miter lim="800000"/>
              <a:headEnd/>
              <a:tailEnd/>
            </a:ln>
            <a:effectLst>
              <a:outerShdw dist="53882" dir="2700000" algn="ctr" rotWithShape="0">
                <a:srgbClr val="808080"/>
              </a:outerShdw>
            </a:effectLst>
          </p:spPr>
          <p:txBody>
            <a:bodyPr anchor="ctr" anchorCtr="1"/>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endParaRPr lang="es-ES_tradnl" altLang="es-ES" sz="1108" b="1">
                <a:solidFill>
                  <a:schemeClr val="tx1"/>
                </a:solidFill>
              </a:endParaRPr>
            </a:p>
          </p:txBody>
        </p:sp>
        <p:sp>
          <p:nvSpPr>
            <p:cNvPr id="6161" name="Rectangle 17">
              <a:extLst>
                <a:ext uri="{FF2B5EF4-FFF2-40B4-BE49-F238E27FC236}">
                  <a16:creationId xmlns:a16="http://schemas.microsoft.com/office/drawing/2014/main" id="{E128959E-01D5-4EE6-9027-277B33F73BAF}"/>
                </a:ext>
              </a:extLst>
            </p:cNvPr>
            <p:cNvSpPr>
              <a:spLocks noChangeArrowheads="1"/>
            </p:cNvSpPr>
            <p:nvPr/>
          </p:nvSpPr>
          <p:spPr bwMode="auto">
            <a:xfrm>
              <a:off x="3594" y="2351"/>
              <a:ext cx="1022" cy="481"/>
            </a:xfrm>
            <a:prstGeom prst="rect">
              <a:avLst/>
            </a:prstGeom>
            <a:gradFill rotWithShape="0">
              <a:gsLst>
                <a:gs pos="0">
                  <a:srgbClr val="47765E"/>
                </a:gs>
                <a:gs pos="50000">
                  <a:srgbClr val="99FFCC"/>
                </a:gs>
                <a:gs pos="100000">
                  <a:srgbClr val="47765E"/>
                </a:gs>
              </a:gsLst>
              <a:lin ang="5400000" scaled="1"/>
            </a:gradFill>
            <a:ln w="19050">
              <a:solidFill>
                <a:srgbClr val="000000"/>
              </a:solidFill>
              <a:miter lim="800000"/>
              <a:headEnd/>
              <a:tailEnd/>
            </a:ln>
            <a:effectLst>
              <a:outerShdw dist="53882" dir="2700000" algn="ctr" rotWithShape="0">
                <a:srgbClr val="808080"/>
              </a:outerShdw>
            </a:effectLst>
          </p:spPr>
          <p:txBody>
            <a:bodyPr anchor="ctr" anchorCtr="1"/>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endParaRPr lang="es-ES_tradnl" altLang="es-ES" sz="1108" b="1">
                <a:solidFill>
                  <a:schemeClr val="tx1"/>
                </a:solidFill>
              </a:endParaRPr>
            </a:p>
          </p:txBody>
        </p:sp>
        <p:sp>
          <p:nvSpPr>
            <p:cNvPr id="6162" name="Rectangle 18">
              <a:extLst>
                <a:ext uri="{FF2B5EF4-FFF2-40B4-BE49-F238E27FC236}">
                  <a16:creationId xmlns:a16="http://schemas.microsoft.com/office/drawing/2014/main" id="{12BD9269-1260-4EC1-9060-13215A94BB04}"/>
                </a:ext>
              </a:extLst>
            </p:cNvPr>
            <p:cNvSpPr>
              <a:spLocks noChangeArrowheads="1"/>
            </p:cNvSpPr>
            <p:nvPr/>
          </p:nvSpPr>
          <p:spPr bwMode="auto">
            <a:xfrm>
              <a:off x="1570" y="1008"/>
              <a:ext cx="1036" cy="481"/>
            </a:xfrm>
            <a:prstGeom prst="rect">
              <a:avLst/>
            </a:prstGeom>
            <a:gradFill rotWithShape="0">
              <a:gsLst>
                <a:gs pos="0">
                  <a:srgbClr val="FF9900"/>
                </a:gs>
                <a:gs pos="100000">
                  <a:srgbClr val="C27400"/>
                </a:gs>
              </a:gsLst>
              <a:lin ang="5400000" scaled="1"/>
            </a:gradFill>
            <a:ln w="9525">
              <a:solidFill>
                <a:schemeClr val="tx1"/>
              </a:solidFill>
              <a:miter lim="800000"/>
              <a:headEnd/>
              <a:tailEnd/>
            </a:ln>
            <a:effectLst>
              <a:outerShdw dist="53882" dir="2700000" algn="ctr" rotWithShape="0">
                <a:schemeClr val="bg2"/>
              </a:outerShdw>
            </a:effectLst>
          </p:spPr>
          <p:txBody>
            <a:bodyPr wrap="none" anchor="ct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endParaRPr lang="es-ES_tradnl" altLang="es-ES" sz="1385" b="1">
                <a:solidFill>
                  <a:schemeClr val="tx1"/>
                </a:solidFill>
              </a:endParaRPr>
            </a:p>
          </p:txBody>
        </p:sp>
        <p:sp>
          <p:nvSpPr>
            <p:cNvPr id="6163" name="Rectangle 19">
              <a:extLst>
                <a:ext uri="{FF2B5EF4-FFF2-40B4-BE49-F238E27FC236}">
                  <a16:creationId xmlns:a16="http://schemas.microsoft.com/office/drawing/2014/main" id="{D5DB3BB2-2485-477C-BD11-A5F207900985}"/>
                </a:ext>
              </a:extLst>
            </p:cNvPr>
            <p:cNvSpPr>
              <a:spLocks noChangeArrowheads="1"/>
            </p:cNvSpPr>
            <p:nvPr/>
          </p:nvSpPr>
          <p:spPr bwMode="auto">
            <a:xfrm>
              <a:off x="1570" y="1656"/>
              <a:ext cx="1036" cy="482"/>
            </a:xfrm>
            <a:prstGeom prst="rect">
              <a:avLst/>
            </a:prstGeom>
            <a:gradFill rotWithShape="0">
              <a:gsLst>
                <a:gs pos="0">
                  <a:srgbClr val="879CA9"/>
                </a:gs>
                <a:gs pos="50000">
                  <a:srgbClr val="CCECFF"/>
                </a:gs>
                <a:gs pos="100000">
                  <a:srgbClr val="879CA9"/>
                </a:gs>
              </a:gsLst>
              <a:lin ang="5400000" scaled="1"/>
            </a:gradFill>
            <a:ln w="9525">
              <a:solidFill>
                <a:schemeClr val="tx1"/>
              </a:solidFill>
              <a:miter lim="800000"/>
              <a:headEnd/>
              <a:tailEnd/>
            </a:ln>
            <a:effectLst>
              <a:outerShdw dist="53882" dir="2700000" algn="ctr" rotWithShape="0">
                <a:schemeClr val="bg2"/>
              </a:outerShdw>
            </a:effectLst>
          </p:spPr>
          <p:txBody>
            <a:bodyPr wrap="none" anchor="ct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endParaRPr lang="es-ES_tradnl" altLang="es-ES" sz="1108" b="1">
                <a:solidFill>
                  <a:schemeClr val="tx1"/>
                </a:solidFill>
              </a:endParaRPr>
            </a:p>
          </p:txBody>
        </p:sp>
        <p:sp>
          <p:nvSpPr>
            <p:cNvPr id="6164" name="Rectangle 20">
              <a:extLst>
                <a:ext uri="{FF2B5EF4-FFF2-40B4-BE49-F238E27FC236}">
                  <a16:creationId xmlns:a16="http://schemas.microsoft.com/office/drawing/2014/main" id="{30670A8B-C87E-479D-9B50-0A1C29EED63A}"/>
                </a:ext>
              </a:extLst>
            </p:cNvPr>
            <p:cNvSpPr>
              <a:spLocks noChangeArrowheads="1"/>
            </p:cNvSpPr>
            <p:nvPr/>
          </p:nvSpPr>
          <p:spPr bwMode="auto">
            <a:xfrm>
              <a:off x="1570" y="2351"/>
              <a:ext cx="1036" cy="481"/>
            </a:xfrm>
            <a:prstGeom prst="rect">
              <a:avLst/>
            </a:prstGeom>
            <a:gradFill rotWithShape="0">
              <a:gsLst>
                <a:gs pos="0">
                  <a:srgbClr val="76765E"/>
                </a:gs>
                <a:gs pos="50000">
                  <a:srgbClr val="FFFFCC"/>
                </a:gs>
                <a:gs pos="100000">
                  <a:srgbClr val="76765E"/>
                </a:gs>
              </a:gsLst>
              <a:lin ang="5400000" scaled="1"/>
            </a:gradFill>
            <a:ln w="9525">
              <a:solidFill>
                <a:schemeClr val="tx1"/>
              </a:solidFill>
              <a:miter lim="800000"/>
              <a:headEnd/>
              <a:tailEnd/>
            </a:ln>
            <a:effectLst>
              <a:outerShdw dist="53882" dir="2700000" algn="ctr" rotWithShape="0">
                <a:schemeClr val="bg2"/>
              </a:outerShdw>
            </a:effectLst>
          </p:spPr>
          <p:txBody>
            <a:bodyPr wrap="none" anchor="ct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endParaRPr lang="es-ES_tradnl" altLang="es-ES" sz="1385" b="1">
                <a:solidFill>
                  <a:schemeClr val="tx1"/>
                </a:solidFill>
              </a:endParaRPr>
            </a:p>
          </p:txBody>
        </p:sp>
        <p:sp>
          <p:nvSpPr>
            <p:cNvPr id="6165" name="Rectangle 21">
              <a:extLst>
                <a:ext uri="{FF2B5EF4-FFF2-40B4-BE49-F238E27FC236}">
                  <a16:creationId xmlns:a16="http://schemas.microsoft.com/office/drawing/2014/main" id="{9E964234-4C59-4D05-B62C-1EB9E52F5AD9}"/>
                </a:ext>
              </a:extLst>
            </p:cNvPr>
            <p:cNvSpPr>
              <a:spLocks noChangeArrowheads="1"/>
            </p:cNvSpPr>
            <p:nvPr/>
          </p:nvSpPr>
          <p:spPr bwMode="auto">
            <a:xfrm rot="10800000">
              <a:off x="4768" y="1008"/>
              <a:ext cx="710" cy="1824"/>
            </a:xfrm>
            <a:prstGeom prst="rect">
              <a:avLst/>
            </a:prstGeom>
            <a:gradFill rotWithShape="0">
              <a:gsLst>
                <a:gs pos="0">
                  <a:srgbClr val="8F8F00"/>
                </a:gs>
                <a:gs pos="50000">
                  <a:srgbClr val="FFFF00"/>
                </a:gs>
                <a:gs pos="100000">
                  <a:srgbClr val="8F8F00"/>
                </a:gs>
              </a:gsLst>
              <a:lin ang="0" scaled="1"/>
            </a:gradFill>
            <a:ln w="19050">
              <a:solidFill>
                <a:srgbClr val="000000"/>
              </a:solidFill>
              <a:miter lim="800000"/>
              <a:headEnd/>
              <a:tailEnd/>
            </a:ln>
            <a:effectLst>
              <a:outerShdw dist="53882" dir="2700000" algn="ctr" rotWithShape="0">
                <a:srgbClr val="808080"/>
              </a:outerShdw>
            </a:effectLst>
          </p:spPr>
          <p:txBody>
            <a:bodyPr rot="10800000" vert="eaVert" anchor="ctr" anchorCtr="1"/>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endParaRPr lang="es-ES_tradnl" altLang="es-ES" sz="1108" b="1">
                <a:solidFill>
                  <a:schemeClr val="tx1"/>
                </a:solidFill>
              </a:endParaRPr>
            </a:p>
          </p:txBody>
        </p:sp>
        <p:sp>
          <p:nvSpPr>
            <p:cNvPr id="6166" name="Text Box 22">
              <a:extLst>
                <a:ext uri="{FF2B5EF4-FFF2-40B4-BE49-F238E27FC236}">
                  <a16:creationId xmlns:a16="http://schemas.microsoft.com/office/drawing/2014/main" id="{8BB46B19-5C9A-4FFC-A0D0-C5988EE97F05}"/>
                </a:ext>
              </a:extLst>
            </p:cNvPr>
            <p:cNvSpPr txBox="1">
              <a:spLocks noChangeArrowheads="1"/>
            </p:cNvSpPr>
            <p:nvPr/>
          </p:nvSpPr>
          <p:spPr bwMode="auto">
            <a:xfrm rot="16200000">
              <a:off x="731" y="1765"/>
              <a:ext cx="675" cy="292"/>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3077" tIns="43200" rIns="83077" bIns="43200" anchor="ctr">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r>
                <a:rPr lang="es-ES_tradnl" altLang="es-ES" sz="1108">
                  <a:solidFill>
                    <a:schemeClr val="tx1"/>
                  </a:solidFill>
                </a:rPr>
                <a:t>1</a:t>
              </a:r>
            </a:p>
            <a:p>
              <a:r>
                <a:rPr lang="es-ES_tradnl" altLang="es-ES" sz="1108">
                  <a:solidFill>
                    <a:schemeClr val="tx1"/>
                  </a:solidFill>
                </a:rPr>
                <a:t>LIDERAZGO</a:t>
              </a:r>
            </a:p>
          </p:txBody>
        </p:sp>
        <p:sp>
          <p:nvSpPr>
            <p:cNvPr id="6167" name="Text Box 23">
              <a:extLst>
                <a:ext uri="{FF2B5EF4-FFF2-40B4-BE49-F238E27FC236}">
                  <a16:creationId xmlns:a16="http://schemas.microsoft.com/office/drawing/2014/main" id="{4D33328D-25D5-4EC6-BD89-C78137B5247C}"/>
                </a:ext>
              </a:extLst>
            </p:cNvPr>
            <p:cNvSpPr txBox="1">
              <a:spLocks noChangeArrowheads="1"/>
            </p:cNvSpPr>
            <p:nvPr/>
          </p:nvSpPr>
          <p:spPr bwMode="auto">
            <a:xfrm>
              <a:off x="1768" y="1045"/>
              <a:ext cx="642" cy="409"/>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3077" tIns="43200" rIns="83077" bIns="43200" anchor="ctr">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r>
                <a:rPr lang="es-ES_tradnl" altLang="es-ES" sz="1108">
                  <a:solidFill>
                    <a:schemeClr val="tx1"/>
                  </a:solidFill>
                </a:rPr>
                <a:t>3</a:t>
              </a:r>
            </a:p>
            <a:p>
              <a:r>
                <a:rPr lang="es-ES_tradnl" altLang="es-ES" sz="1108">
                  <a:solidFill>
                    <a:schemeClr val="tx1"/>
                  </a:solidFill>
                </a:rPr>
                <a:t>GESTIÓN </a:t>
              </a:r>
            </a:p>
            <a:p>
              <a:r>
                <a:rPr lang="es-ES_tradnl" altLang="es-ES" sz="1108">
                  <a:solidFill>
                    <a:schemeClr val="tx1"/>
                  </a:solidFill>
                </a:rPr>
                <a:t>PERSONAL</a:t>
              </a:r>
            </a:p>
          </p:txBody>
        </p:sp>
        <p:sp>
          <p:nvSpPr>
            <p:cNvPr id="6168" name="Text Box 24">
              <a:extLst>
                <a:ext uri="{FF2B5EF4-FFF2-40B4-BE49-F238E27FC236}">
                  <a16:creationId xmlns:a16="http://schemas.microsoft.com/office/drawing/2014/main" id="{0B8EEEE5-6852-46B1-9501-AAA1794F5C26}"/>
                </a:ext>
              </a:extLst>
            </p:cNvPr>
            <p:cNvSpPr txBox="1">
              <a:spLocks noChangeArrowheads="1"/>
            </p:cNvSpPr>
            <p:nvPr/>
          </p:nvSpPr>
          <p:spPr bwMode="auto">
            <a:xfrm>
              <a:off x="1723" y="1693"/>
              <a:ext cx="728" cy="409"/>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3077" tIns="43200" rIns="83077" bIns="43200" anchor="ctr">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r>
                <a:rPr lang="es-ES_tradnl" altLang="es-ES" sz="1108">
                  <a:solidFill>
                    <a:schemeClr val="tx1"/>
                  </a:solidFill>
                </a:rPr>
                <a:t>2</a:t>
              </a:r>
            </a:p>
            <a:p>
              <a:r>
                <a:rPr lang="es-ES_tradnl" altLang="es-ES" sz="1108">
                  <a:solidFill>
                    <a:schemeClr val="tx1"/>
                  </a:solidFill>
                </a:rPr>
                <a:t>POLÍTICA</a:t>
              </a:r>
            </a:p>
            <a:p>
              <a:r>
                <a:rPr lang="es-ES_tradnl" altLang="es-ES" sz="1108">
                  <a:solidFill>
                    <a:schemeClr val="tx1"/>
                  </a:solidFill>
                </a:rPr>
                <a:t>ESTRATEGIA</a:t>
              </a:r>
            </a:p>
          </p:txBody>
        </p:sp>
        <p:sp>
          <p:nvSpPr>
            <p:cNvPr id="6169" name="Text Box 25">
              <a:extLst>
                <a:ext uri="{FF2B5EF4-FFF2-40B4-BE49-F238E27FC236}">
                  <a16:creationId xmlns:a16="http://schemas.microsoft.com/office/drawing/2014/main" id="{9772E56D-AB21-401B-828C-50BD7E97C1BC}"/>
                </a:ext>
              </a:extLst>
            </p:cNvPr>
            <p:cNvSpPr txBox="1">
              <a:spLocks noChangeArrowheads="1"/>
            </p:cNvSpPr>
            <p:nvPr/>
          </p:nvSpPr>
          <p:spPr bwMode="auto">
            <a:xfrm>
              <a:off x="1755" y="2445"/>
              <a:ext cx="664" cy="292"/>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3077" tIns="43200" rIns="83077" bIns="43200" anchor="ctr">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r>
                <a:rPr lang="es-ES_tradnl" altLang="es-ES" sz="1108">
                  <a:solidFill>
                    <a:schemeClr val="tx1"/>
                  </a:solidFill>
                </a:rPr>
                <a:t>4</a:t>
              </a:r>
            </a:p>
            <a:p>
              <a:r>
                <a:rPr lang="es-ES_tradnl" altLang="es-ES" sz="1108">
                  <a:solidFill>
                    <a:schemeClr val="tx1"/>
                  </a:solidFill>
                </a:rPr>
                <a:t>RECURSOS</a:t>
              </a:r>
            </a:p>
          </p:txBody>
        </p:sp>
        <p:sp>
          <p:nvSpPr>
            <p:cNvPr id="6170" name="Text Box 26">
              <a:extLst>
                <a:ext uri="{FF2B5EF4-FFF2-40B4-BE49-F238E27FC236}">
                  <a16:creationId xmlns:a16="http://schemas.microsoft.com/office/drawing/2014/main" id="{56EECC44-8144-407C-855F-0152764937BF}"/>
                </a:ext>
              </a:extLst>
            </p:cNvPr>
            <p:cNvSpPr txBox="1">
              <a:spLocks noChangeArrowheads="1"/>
            </p:cNvSpPr>
            <p:nvPr/>
          </p:nvSpPr>
          <p:spPr bwMode="auto">
            <a:xfrm>
              <a:off x="3690" y="1045"/>
              <a:ext cx="831" cy="409"/>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3077" tIns="43200" rIns="83077" bIns="43200" anchor="ctr">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r>
                <a:rPr lang="es-ES_tradnl" altLang="es-ES" sz="1108">
                  <a:solidFill>
                    <a:schemeClr val="tx1"/>
                  </a:solidFill>
                </a:rPr>
                <a:t>7</a:t>
              </a:r>
            </a:p>
            <a:p>
              <a:r>
                <a:rPr lang="es-ES_tradnl" altLang="es-ES" sz="1108">
                  <a:solidFill>
                    <a:schemeClr val="tx1"/>
                  </a:solidFill>
                </a:rPr>
                <a:t>SATISFACCIÓN</a:t>
              </a:r>
            </a:p>
            <a:p>
              <a:r>
                <a:rPr lang="es-ES_tradnl" altLang="es-ES" sz="1108">
                  <a:solidFill>
                    <a:schemeClr val="tx1"/>
                  </a:solidFill>
                </a:rPr>
                <a:t>PERSONAL</a:t>
              </a:r>
            </a:p>
          </p:txBody>
        </p:sp>
        <p:sp>
          <p:nvSpPr>
            <p:cNvPr id="6171" name="Text Box 27">
              <a:extLst>
                <a:ext uri="{FF2B5EF4-FFF2-40B4-BE49-F238E27FC236}">
                  <a16:creationId xmlns:a16="http://schemas.microsoft.com/office/drawing/2014/main" id="{830392A6-EC03-409E-985A-B8815953FC62}"/>
                </a:ext>
              </a:extLst>
            </p:cNvPr>
            <p:cNvSpPr txBox="1">
              <a:spLocks noChangeArrowheads="1"/>
            </p:cNvSpPr>
            <p:nvPr/>
          </p:nvSpPr>
          <p:spPr bwMode="auto">
            <a:xfrm>
              <a:off x="3690" y="1693"/>
              <a:ext cx="831" cy="409"/>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3077" tIns="43200" rIns="83077" bIns="43200" anchor="ctr">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r>
                <a:rPr lang="es-ES_tradnl" altLang="es-ES" sz="1108">
                  <a:solidFill>
                    <a:schemeClr val="tx1"/>
                  </a:solidFill>
                </a:rPr>
                <a:t>6</a:t>
              </a:r>
            </a:p>
            <a:p>
              <a:r>
                <a:rPr lang="es-ES_tradnl" altLang="es-ES" sz="1108">
                  <a:solidFill>
                    <a:schemeClr val="tx1"/>
                  </a:solidFill>
                </a:rPr>
                <a:t>SATISFACCIÓN</a:t>
              </a:r>
            </a:p>
            <a:p>
              <a:r>
                <a:rPr lang="es-ES_tradnl" altLang="es-ES" sz="1108">
                  <a:solidFill>
                    <a:schemeClr val="tx1"/>
                  </a:solidFill>
                </a:rPr>
                <a:t>CLIENTES</a:t>
              </a:r>
            </a:p>
          </p:txBody>
        </p:sp>
        <p:sp>
          <p:nvSpPr>
            <p:cNvPr id="6172" name="Text Box 28">
              <a:extLst>
                <a:ext uri="{FF2B5EF4-FFF2-40B4-BE49-F238E27FC236}">
                  <a16:creationId xmlns:a16="http://schemas.microsoft.com/office/drawing/2014/main" id="{7A637AEE-2EF7-489C-9439-9523235587E8}"/>
                </a:ext>
              </a:extLst>
            </p:cNvPr>
            <p:cNvSpPr txBox="1">
              <a:spLocks noChangeArrowheads="1"/>
            </p:cNvSpPr>
            <p:nvPr/>
          </p:nvSpPr>
          <p:spPr bwMode="auto">
            <a:xfrm>
              <a:off x="3794" y="2388"/>
              <a:ext cx="621" cy="409"/>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3077" tIns="43200" rIns="83077" bIns="43200" anchor="ctr">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r>
                <a:rPr lang="es-ES_tradnl" altLang="es-ES" sz="1108">
                  <a:solidFill>
                    <a:schemeClr val="tx1"/>
                  </a:solidFill>
                </a:rPr>
                <a:t>8</a:t>
              </a:r>
            </a:p>
            <a:p>
              <a:r>
                <a:rPr lang="es-ES_tradnl" altLang="es-ES" sz="1108">
                  <a:solidFill>
                    <a:schemeClr val="tx1"/>
                  </a:solidFill>
                </a:rPr>
                <a:t>IMPACTO</a:t>
              </a:r>
            </a:p>
            <a:p>
              <a:r>
                <a:rPr lang="es-ES_tradnl" altLang="es-ES" sz="1108">
                  <a:solidFill>
                    <a:schemeClr val="tx1"/>
                  </a:solidFill>
                </a:rPr>
                <a:t>SOCIEDAD</a:t>
              </a:r>
            </a:p>
          </p:txBody>
        </p:sp>
        <p:sp>
          <p:nvSpPr>
            <p:cNvPr id="6173" name="Text Box 29">
              <a:extLst>
                <a:ext uri="{FF2B5EF4-FFF2-40B4-BE49-F238E27FC236}">
                  <a16:creationId xmlns:a16="http://schemas.microsoft.com/office/drawing/2014/main" id="{533F9693-EEEB-49C2-9C8B-439832034DA3}"/>
                </a:ext>
              </a:extLst>
            </p:cNvPr>
            <p:cNvSpPr txBox="1">
              <a:spLocks noChangeArrowheads="1"/>
            </p:cNvSpPr>
            <p:nvPr/>
          </p:nvSpPr>
          <p:spPr bwMode="auto">
            <a:xfrm rot="16200000">
              <a:off x="2773" y="1742"/>
              <a:ext cx="664" cy="292"/>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3077" tIns="43200" rIns="83077" bIns="43200" anchor="ctr">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r>
                <a:rPr lang="es-ES_tradnl" altLang="es-ES" sz="1108">
                  <a:solidFill>
                    <a:schemeClr val="tx1"/>
                  </a:solidFill>
                </a:rPr>
                <a:t>5</a:t>
              </a:r>
            </a:p>
            <a:p>
              <a:r>
                <a:rPr lang="es-ES_tradnl" altLang="es-ES" sz="1108">
                  <a:solidFill>
                    <a:schemeClr val="tx1"/>
                  </a:solidFill>
                </a:rPr>
                <a:t>PROCESOS</a:t>
              </a:r>
            </a:p>
          </p:txBody>
        </p:sp>
        <p:sp>
          <p:nvSpPr>
            <p:cNvPr id="6174" name="Text Box 30">
              <a:extLst>
                <a:ext uri="{FF2B5EF4-FFF2-40B4-BE49-F238E27FC236}">
                  <a16:creationId xmlns:a16="http://schemas.microsoft.com/office/drawing/2014/main" id="{B5BC4E17-ED28-499C-A0E0-22AD528369FD}"/>
                </a:ext>
              </a:extLst>
            </p:cNvPr>
            <p:cNvSpPr txBox="1">
              <a:spLocks noChangeArrowheads="1"/>
            </p:cNvSpPr>
            <p:nvPr/>
          </p:nvSpPr>
          <p:spPr bwMode="auto">
            <a:xfrm rot="16200000">
              <a:off x="4653" y="1709"/>
              <a:ext cx="933" cy="409"/>
            </a:xfrm>
            <a:prstGeom prst="rect">
              <a:avLst/>
            </a:prstGeom>
            <a:solidFill>
              <a:schemeClr val="bg1"/>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3077" tIns="43200" rIns="83077" bIns="43200" anchor="ctr">
              <a:spAutoFit/>
            </a:bodyPr>
            <a:lstStyle>
              <a:lvl1pPr algn="ctr">
                <a:defRPr>
                  <a:solidFill>
                    <a:srgbClr val="CC3300"/>
                  </a:solidFill>
                  <a:latin typeface="Arial" panose="020B0604020202020204" pitchFamily="34" charset="0"/>
                </a:defRPr>
              </a:lvl1pPr>
              <a:lvl2pPr marL="742950" indent="-285750" algn="ctr">
                <a:defRPr>
                  <a:solidFill>
                    <a:srgbClr val="CC3300"/>
                  </a:solidFill>
                  <a:latin typeface="Arial" panose="020B0604020202020204" pitchFamily="34" charset="0"/>
                </a:defRPr>
              </a:lvl2pPr>
              <a:lvl3pPr marL="1143000" indent="-228600" algn="ctr">
                <a:defRPr>
                  <a:solidFill>
                    <a:srgbClr val="CC3300"/>
                  </a:solidFill>
                  <a:latin typeface="Arial" panose="020B0604020202020204" pitchFamily="34" charset="0"/>
                </a:defRPr>
              </a:lvl3pPr>
              <a:lvl4pPr marL="1600200" indent="-228600" algn="ctr">
                <a:defRPr>
                  <a:solidFill>
                    <a:srgbClr val="CC3300"/>
                  </a:solidFill>
                  <a:latin typeface="Arial" panose="020B0604020202020204" pitchFamily="34" charset="0"/>
                </a:defRPr>
              </a:lvl4pPr>
              <a:lvl5pPr marL="2057400" indent="-228600" algn="ctr">
                <a:defRPr>
                  <a:solidFill>
                    <a:srgbClr val="CC3300"/>
                  </a:solidFill>
                  <a:latin typeface="Arial" panose="020B0604020202020204" pitchFamily="34" charset="0"/>
                </a:defRPr>
              </a:lvl5pPr>
              <a:lvl6pPr marL="2514600" indent="-228600" algn="ctr" eaLnBrk="0" fontAlgn="base" hangingPunct="0">
                <a:spcBef>
                  <a:spcPct val="0"/>
                </a:spcBef>
                <a:spcAft>
                  <a:spcPct val="0"/>
                </a:spcAft>
                <a:defRPr>
                  <a:solidFill>
                    <a:srgbClr val="CC3300"/>
                  </a:solidFill>
                  <a:latin typeface="Arial" panose="020B0604020202020204" pitchFamily="34" charset="0"/>
                </a:defRPr>
              </a:lvl6pPr>
              <a:lvl7pPr marL="2971800" indent="-228600" algn="ctr" eaLnBrk="0" fontAlgn="base" hangingPunct="0">
                <a:spcBef>
                  <a:spcPct val="0"/>
                </a:spcBef>
                <a:spcAft>
                  <a:spcPct val="0"/>
                </a:spcAft>
                <a:defRPr>
                  <a:solidFill>
                    <a:srgbClr val="CC3300"/>
                  </a:solidFill>
                  <a:latin typeface="Arial" panose="020B0604020202020204" pitchFamily="34" charset="0"/>
                </a:defRPr>
              </a:lvl7pPr>
              <a:lvl8pPr marL="3429000" indent="-228600" algn="ctr" eaLnBrk="0" fontAlgn="base" hangingPunct="0">
                <a:spcBef>
                  <a:spcPct val="0"/>
                </a:spcBef>
                <a:spcAft>
                  <a:spcPct val="0"/>
                </a:spcAft>
                <a:defRPr>
                  <a:solidFill>
                    <a:srgbClr val="CC3300"/>
                  </a:solidFill>
                  <a:latin typeface="Arial" panose="020B0604020202020204" pitchFamily="34" charset="0"/>
                </a:defRPr>
              </a:lvl8pPr>
              <a:lvl9pPr marL="3886200" indent="-228600" algn="ctr" eaLnBrk="0" fontAlgn="base" hangingPunct="0">
                <a:spcBef>
                  <a:spcPct val="0"/>
                </a:spcBef>
                <a:spcAft>
                  <a:spcPct val="0"/>
                </a:spcAft>
                <a:defRPr>
                  <a:solidFill>
                    <a:srgbClr val="CC3300"/>
                  </a:solidFill>
                  <a:latin typeface="Arial" panose="020B0604020202020204" pitchFamily="34" charset="0"/>
                </a:defRPr>
              </a:lvl9pPr>
            </a:lstStyle>
            <a:p>
              <a:r>
                <a:rPr lang="es-ES_tradnl" altLang="es-ES" sz="1108">
                  <a:solidFill>
                    <a:schemeClr val="tx1"/>
                  </a:solidFill>
                </a:rPr>
                <a:t>9</a:t>
              </a:r>
            </a:p>
            <a:p>
              <a:r>
                <a:rPr lang="es-ES_tradnl" altLang="es-ES" sz="1108">
                  <a:solidFill>
                    <a:schemeClr val="tx1"/>
                  </a:solidFill>
                </a:rPr>
                <a:t>RESULTADOS</a:t>
              </a:r>
            </a:p>
            <a:p>
              <a:r>
                <a:rPr lang="es-ES_tradnl" altLang="es-ES" sz="1108">
                  <a:solidFill>
                    <a:schemeClr val="tx1"/>
                  </a:solidFill>
                </a:rPr>
                <a:t>EMPRESARIALES</a:t>
              </a:r>
            </a:p>
          </p:txBody>
        </p:sp>
      </p:grpSp>
      <p:sp>
        <p:nvSpPr>
          <p:cNvPr id="2" name="CuadroTexto 1">
            <a:extLst>
              <a:ext uri="{FF2B5EF4-FFF2-40B4-BE49-F238E27FC236}">
                <a16:creationId xmlns:a16="http://schemas.microsoft.com/office/drawing/2014/main" id="{0E044AC3-864B-411B-8937-362CDCA4FAD7}"/>
              </a:ext>
            </a:extLst>
          </p:cNvPr>
          <p:cNvSpPr txBox="1"/>
          <p:nvPr/>
        </p:nvSpPr>
        <p:spPr>
          <a:xfrm>
            <a:off x="7258547" y="3751385"/>
            <a:ext cx="621311" cy="369332"/>
          </a:xfrm>
          <a:prstGeom prst="rect">
            <a:avLst/>
          </a:prstGeom>
          <a:noFill/>
        </p:spPr>
        <p:txBody>
          <a:bodyPr wrap="square" rtlCol="0">
            <a:spAutoFit/>
          </a:bodyPr>
          <a:lstStyle/>
          <a:p>
            <a:r>
              <a:rPr lang="es-ES" dirty="0"/>
              <a:t>150</a:t>
            </a:r>
          </a:p>
        </p:txBody>
      </p:sp>
      <p:sp>
        <p:nvSpPr>
          <p:cNvPr id="32" name="CuadroTexto 31">
            <a:extLst>
              <a:ext uri="{FF2B5EF4-FFF2-40B4-BE49-F238E27FC236}">
                <a16:creationId xmlns:a16="http://schemas.microsoft.com/office/drawing/2014/main" id="{75BD63DF-E6F6-495B-80B9-D12EFB43248B}"/>
              </a:ext>
            </a:extLst>
          </p:cNvPr>
          <p:cNvSpPr txBox="1"/>
          <p:nvPr/>
        </p:nvSpPr>
        <p:spPr>
          <a:xfrm>
            <a:off x="6296770" y="3730506"/>
            <a:ext cx="621311" cy="369332"/>
          </a:xfrm>
          <a:prstGeom prst="rect">
            <a:avLst/>
          </a:prstGeom>
          <a:noFill/>
        </p:spPr>
        <p:txBody>
          <a:bodyPr wrap="square" rtlCol="0">
            <a:spAutoFit/>
          </a:bodyPr>
          <a:lstStyle/>
          <a:p>
            <a:r>
              <a:rPr lang="es-ES" dirty="0"/>
              <a:t>60</a:t>
            </a:r>
          </a:p>
        </p:txBody>
      </p:sp>
      <p:sp>
        <p:nvSpPr>
          <p:cNvPr id="33" name="CuadroTexto 32">
            <a:extLst>
              <a:ext uri="{FF2B5EF4-FFF2-40B4-BE49-F238E27FC236}">
                <a16:creationId xmlns:a16="http://schemas.microsoft.com/office/drawing/2014/main" id="{72E8ED31-D169-4ED3-BF8B-AD4898723DFC}"/>
              </a:ext>
            </a:extLst>
          </p:cNvPr>
          <p:cNvSpPr txBox="1"/>
          <p:nvPr/>
        </p:nvSpPr>
        <p:spPr>
          <a:xfrm>
            <a:off x="6250389" y="2678290"/>
            <a:ext cx="621311" cy="369332"/>
          </a:xfrm>
          <a:prstGeom prst="rect">
            <a:avLst/>
          </a:prstGeom>
          <a:noFill/>
        </p:spPr>
        <p:txBody>
          <a:bodyPr wrap="square" rtlCol="0">
            <a:spAutoFit/>
          </a:bodyPr>
          <a:lstStyle/>
          <a:p>
            <a:r>
              <a:rPr lang="es-ES" dirty="0"/>
              <a:t>200</a:t>
            </a:r>
          </a:p>
        </p:txBody>
      </p:sp>
      <p:sp>
        <p:nvSpPr>
          <p:cNvPr id="34" name="CuadroTexto 33">
            <a:extLst>
              <a:ext uri="{FF2B5EF4-FFF2-40B4-BE49-F238E27FC236}">
                <a16:creationId xmlns:a16="http://schemas.microsoft.com/office/drawing/2014/main" id="{3E9E4EF8-0FA6-46EA-8BE4-56BF6130FFC3}"/>
              </a:ext>
            </a:extLst>
          </p:cNvPr>
          <p:cNvSpPr txBox="1"/>
          <p:nvPr/>
        </p:nvSpPr>
        <p:spPr>
          <a:xfrm>
            <a:off x="6317805" y="1719453"/>
            <a:ext cx="621311" cy="369332"/>
          </a:xfrm>
          <a:prstGeom prst="rect">
            <a:avLst/>
          </a:prstGeom>
          <a:noFill/>
        </p:spPr>
        <p:txBody>
          <a:bodyPr wrap="square" rtlCol="0">
            <a:spAutoFit/>
          </a:bodyPr>
          <a:lstStyle/>
          <a:p>
            <a:r>
              <a:rPr lang="es-ES" dirty="0"/>
              <a:t>90</a:t>
            </a:r>
          </a:p>
        </p:txBody>
      </p:sp>
      <p:sp>
        <p:nvSpPr>
          <p:cNvPr id="35" name="CuadroTexto 34">
            <a:extLst>
              <a:ext uri="{FF2B5EF4-FFF2-40B4-BE49-F238E27FC236}">
                <a16:creationId xmlns:a16="http://schemas.microsoft.com/office/drawing/2014/main" id="{2F1286D1-584E-4589-A44B-D7CBA6C78BBE}"/>
              </a:ext>
            </a:extLst>
          </p:cNvPr>
          <p:cNvSpPr txBox="1"/>
          <p:nvPr/>
        </p:nvSpPr>
        <p:spPr>
          <a:xfrm>
            <a:off x="4234981" y="3519474"/>
            <a:ext cx="621311" cy="369332"/>
          </a:xfrm>
          <a:prstGeom prst="rect">
            <a:avLst/>
          </a:prstGeom>
          <a:noFill/>
        </p:spPr>
        <p:txBody>
          <a:bodyPr wrap="square" rtlCol="0">
            <a:spAutoFit/>
          </a:bodyPr>
          <a:lstStyle/>
          <a:p>
            <a:r>
              <a:rPr lang="es-ES" dirty="0"/>
              <a:t>140</a:t>
            </a:r>
          </a:p>
        </p:txBody>
      </p:sp>
      <p:sp>
        <p:nvSpPr>
          <p:cNvPr id="36" name="CuadroTexto 35">
            <a:extLst>
              <a:ext uri="{FF2B5EF4-FFF2-40B4-BE49-F238E27FC236}">
                <a16:creationId xmlns:a16="http://schemas.microsoft.com/office/drawing/2014/main" id="{BA871596-3E14-4DEF-B88A-F1F964E6B944}"/>
              </a:ext>
            </a:extLst>
          </p:cNvPr>
          <p:cNvSpPr txBox="1"/>
          <p:nvPr/>
        </p:nvSpPr>
        <p:spPr>
          <a:xfrm>
            <a:off x="3433939" y="3730506"/>
            <a:ext cx="621311" cy="369332"/>
          </a:xfrm>
          <a:prstGeom prst="rect">
            <a:avLst/>
          </a:prstGeom>
          <a:noFill/>
        </p:spPr>
        <p:txBody>
          <a:bodyPr wrap="square" rtlCol="0">
            <a:spAutoFit/>
          </a:bodyPr>
          <a:lstStyle/>
          <a:p>
            <a:r>
              <a:rPr lang="es-ES" dirty="0"/>
              <a:t>90</a:t>
            </a:r>
          </a:p>
        </p:txBody>
      </p:sp>
      <p:sp>
        <p:nvSpPr>
          <p:cNvPr id="37" name="CuadroTexto 36">
            <a:extLst>
              <a:ext uri="{FF2B5EF4-FFF2-40B4-BE49-F238E27FC236}">
                <a16:creationId xmlns:a16="http://schemas.microsoft.com/office/drawing/2014/main" id="{8094ABD6-85E8-4065-A59C-03FBE44796A6}"/>
              </a:ext>
            </a:extLst>
          </p:cNvPr>
          <p:cNvSpPr txBox="1"/>
          <p:nvPr/>
        </p:nvSpPr>
        <p:spPr>
          <a:xfrm>
            <a:off x="3380643" y="2700703"/>
            <a:ext cx="621311" cy="369332"/>
          </a:xfrm>
          <a:prstGeom prst="rect">
            <a:avLst/>
          </a:prstGeom>
          <a:noFill/>
        </p:spPr>
        <p:txBody>
          <a:bodyPr wrap="square" rtlCol="0">
            <a:spAutoFit/>
          </a:bodyPr>
          <a:lstStyle/>
          <a:p>
            <a:r>
              <a:rPr lang="es-ES" dirty="0"/>
              <a:t>80</a:t>
            </a:r>
          </a:p>
        </p:txBody>
      </p:sp>
      <p:sp>
        <p:nvSpPr>
          <p:cNvPr id="38" name="CuadroTexto 37">
            <a:extLst>
              <a:ext uri="{FF2B5EF4-FFF2-40B4-BE49-F238E27FC236}">
                <a16:creationId xmlns:a16="http://schemas.microsoft.com/office/drawing/2014/main" id="{E5E4433B-0406-4A03-B16F-920AC0CF9FE2}"/>
              </a:ext>
            </a:extLst>
          </p:cNvPr>
          <p:cNvSpPr txBox="1"/>
          <p:nvPr/>
        </p:nvSpPr>
        <p:spPr>
          <a:xfrm>
            <a:off x="3365796" y="1761974"/>
            <a:ext cx="621311" cy="369332"/>
          </a:xfrm>
          <a:prstGeom prst="rect">
            <a:avLst/>
          </a:prstGeom>
          <a:noFill/>
        </p:spPr>
        <p:txBody>
          <a:bodyPr wrap="square" rtlCol="0">
            <a:spAutoFit/>
          </a:bodyPr>
          <a:lstStyle/>
          <a:p>
            <a:r>
              <a:rPr lang="es-ES" dirty="0"/>
              <a:t>90</a:t>
            </a:r>
          </a:p>
        </p:txBody>
      </p:sp>
      <p:sp>
        <p:nvSpPr>
          <p:cNvPr id="39" name="CuadroTexto 38">
            <a:extLst>
              <a:ext uri="{FF2B5EF4-FFF2-40B4-BE49-F238E27FC236}">
                <a16:creationId xmlns:a16="http://schemas.microsoft.com/office/drawing/2014/main" id="{210D9629-F1A0-49E2-AE3F-89515A747D6B}"/>
              </a:ext>
            </a:extLst>
          </p:cNvPr>
          <p:cNvSpPr txBox="1"/>
          <p:nvPr/>
        </p:nvSpPr>
        <p:spPr>
          <a:xfrm>
            <a:off x="1229471" y="3635592"/>
            <a:ext cx="621311" cy="369332"/>
          </a:xfrm>
          <a:prstGeom prst="rect">
            <a:avLst/>
          </a:prstGeom>
          <a:noFill/>
        </p:spPr>
        <p:txBody>
          <a:bodyPr wrap="square" rtlCol="0">
            <a:spAutoFit/>
          </a:bodyPr>
          <a:lstStyle/>
          <a:p>
            <a:r>
              <a:rPr lang="es-ES" dirty="0"/>
              <a:t>100</a:t>
            </a:r>
          </a:p>
        </p:txBody>
      </p:sp>
      <p:pic>
        <p:nvPicPr>
          <p:cNvPr id="3" name="Imagen 2">
            <a:extLst>
              <a:ext uri="{FF2B5EF4-FFF2-40B4-BE49-F238E27FC236}">
                <a16:creationId xmlns:a16="http://schemas.microsoft.com/office/drawing/2014/main" id="{2D8A9ABC-0B5F-44D0-A77A-1CAA94D78CB0}"/>
              </a:ext>
            </a:extLst>
          </p:cNvPr>
          <p:cNvPicPr>
            <a:picLocks noChangeAspect="1"/>
          </p:cNvPicPr>
          <p:nvPr/>
        </p:nvPicPr>
        <p:blipFill>
          <a:blip r:embed="rId3"/>
          <a:stretch>
            <a:fillRect/>
          </a:stretch>
        </p:blipFill>
        <p:spPr>
          <a:xfrm>
            <a:off x="2261677" y="5299697"/>
            <a:ext cx="951489" cy="950169"/>
          </a:xfrm>
          <a:prstGeom prst="rect">
            <a:avLst/>
          </a:prstGeom>
        </p:spPr>
      </p:pic>
      <p:pic>
        <p:nvPicPr>
          <p:cNvPr id="4" name="Imagen 3">
            <a:extLst>
              <a:ext uri="{FF2B5EF4-FFF2-40B4-BE49-F238E27FC236}">
                <a16:creationId xmlns:a16="http://schemas.microsoft.com/office/drawing/2014/main" id="{6FE593B7-F125-418A-B932-1BDE69500B09}"/>
              </a:ext>
            </a:extLst>
          </p:cNvPr>
          <p:cNvPicPr>
            <a:picLocks noChangeAspect="1"/>
          </p:cNvPicPr>
          <p:nvPr/>
        </p:nvPicPr>
        <p:blipFill>
          <a:blip r:embed="rId4"/>
          <a:stretch>
            <a:fillRect/>
          </a:stretch>
        </p:blipFill>
        <p:spPr>
          <a:xfrm>
            <a:off x="3987107" y="5492264"/>
            <a:ext cx="2964597" cy="66073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80127-8E13-46FB-A5C3-147784E50C0D}"/>
              </a:ext>
            </a:extLst>
          </p:cNvPr>
          <p:cNvSpPr>
            <a:spLocks noGrp="1"/>
          </p:cNvSpPr>
          <p:nvPr>
            <p:ph type="title"/>
          </p:nvPr>
        </p:nvSpPr>
        <p:spPr>
          <a:xfrm>
            <a:off x="3968477" y="260648"/>
            <a:ext cx="1207046" cy="365125"/>
          </a:xfrm>
        </p:spPr>
        <p:txBody>
          <a:bodyPr/>
          <a:lstStyle/>
          <a:p>
            <a:r>
              <a:rPr lang="es-ES" dirty="0" err="1"/>
              <a:t>exemples</a:t>
            </a:r>
            <a:endParaRPr lang="es-ES" dirty="0"/>
          </a:p>
        </p:txBody>
      </p:sp>
      <p:sp>
        <p:nvSpPr>
          <p:cNvPr id="3" name="Marcador de número de diapositiva 2">
            <a:extLst>
              <a:ext uri="{FF2B5EF4-FFF2-40B4-BE49-F238E27FC236}">
                <a16:creationId xmlns:a16="http://schemas.microsoft.com/office/drawing/2014/main" id="{9A2FDB24-64F5-4A36-8C73-461AA3110BFD}"/>
              </a:ext>
            </a:extLst>
          </p:cNvPr>
          <p:cNvSpPr>
            <a:spLocks noGrp="1"/>
          </p:cNvSpPr>
          <p:nvPr>
            <p:ph type="sldNum" sz="quarter" idx="12"/>
          </p:nvPr>
        </p:nvSpPr>
        <p:spPr/>
        <p:txBody>
          <a:bodyPr/>
          <a:lstStyle/>
          <a:p>
            <a:fld id="{E110BA4A-E194-4E39-B9A4-119CB24B170E}" type="slidenum">
              <a:rPr lang="es-ES" smtClean="0"/>
              <a:pPr/>
              <a:t>48</a:t>
            </a:fld>
            <a:endParaRPr lang="es-ES"/>
          </a:p>
        </p:txBody>
      </p:sp>
      <p:pic>
        <p:nvPicPr>
          <p:cNvPr id="4" name="Imagen 3">
            <a:extLst>
              <a:ext uri="{FF2B5EF4-FFF2-40B4-BE49-F238E27FC236}">
                <a16:creationId xmlns:a16="http://schemas.microsoft.com/office/drawing/2014/main" id="{DBC97683-6DB3-4802-ADB2-FBF282567643}"/>
              </a:ext>
            </a:extLst>
          </p:cNvPr>
          <p:cNvPicPr>
            <a:picLocks noChangeAspect="1"/>
          </p:cNvPicPr>
          <p:nvPr/>
        </p:nvPicPr>
        <p:blipFill>
          <a:blip r:embed="rId2"/>
          <a:stretch>
            <a:fillRect/>
          </a:stretch>
        </p:blipFill>
        <p:spPr>
          <a:xfrm>
            <a:off x="1513553" y="1700808"/>
            <a:ext cx="2454924" cy="3748813"/>
          </a:xfrm>
          <a:prstGeom prst="rect">
            <a:avLst/>
          </a:prstGeom>
        </p:spPr>
      </p:pic>
      <p:pic>
        <p:nvPicPr>
          <p:cNvPr id="6" name="Imagen 5">
            <a:extLst>
              <a:ext uri="{FF2B5EF4-FFF2-40B4-BE49-F238E27FC236}">
                <a16:creationId xmlns:a16="http://schemas.microsoft.com/office/drawing/2014/main" id="{B426E247-6507-4773-8351-FE841F82C758}"/>
              </a:ext>
            </a:extLst>
          </p:cNvPr>
          <p:cNvPicPr>
            <a:picLocks noChangeAspect="1"/>
          </p:cNvPicPr>
          <p:nvPr/>
        </p:nvPicPr>
        <p:blipFill>
          <a:blip r:embed="rId3"/>
          <a:stretch>
            <a:fillRect/>
          </a:stretch>
        </p:blipFill>
        <p:spPr>
          <a:xfrm>
            <a:off x="4017128" y="1169493"/>
            <a:ext cx="2016527" cy="4653136"/>
          </a:xfrm>
          <a:prstGeom prst="rect">
            <a:avLst/>
          </a:prstGeom>
        </p:spPr>
      </p:pic>
      <p:pic>
        <p:nvPicPr>
          <p:cNvPr id="7" name="Imagen 6">
            <a:extLst>
              <a:ext uri="{FF2B5EF4-FFF2-40B4-BE49-F238E27FC236}">
                <a16:creationId xmlns:a16="http://schemas.microsoft.com/office/drawing/2014/main" id="{1BACD842-D6BC-468C-9ED6-9565F3560A13}"/>
              </a:ext>
            </a:extLst>
          </p:cNvPr>
          <p:cNvPicPr>
            <a:picLocks noChangeAspect="1"/>
          </p:cNvPicPr>
          <p:nvPr/>
        </p:nvPicPr>
        <p:blipFill>
          <a:blip r:embed="rId4"/>
          <a:stretch>
            <a:fillRect/>
          </a:stretch>
        </p:blipFill>
        <p:spPr>
          <a:xfrm>
            <a:off x="6306013" y="3165867"/>
            <a:ext cx="2361273" cy="526266"/>
          </a:xfrm>
          <a:prstGeom prst="rect">
            <a:avLst/>
          </a:prstGeom>
        </p:spPr>
      </p:pic>
      <p:pic>
        <p:nvPicPr>
          <p:cNvPr id="8" name="Imagen 7">
            <a:extLst>
              <a:ext uri="{FF2B5EF4-FFF2-40B4-BE49-F238E27FC236}">
                <a16:creationId xmlns:a16="http://schemas.microsoft.com/office/drawing/2014/main" id="{9449F7A5-E934-4AF5-9FDC-2F2FC8D3A19E}"/>
              </a:ext>
            </a:extLst>
          </p:cNvPr>
          <p:cNvPicPr>
            <a:picLocks noChangeAspect="1"/>
          </p:cNvPicPr>
          <p:nvPr/>
        </p:nvPicPr>
        <p:blipFill>
          <a:blip r:embed="rId5"/>
          <a:stretch>
            <a:fillRect/>
          </a:stretch>
        </p:blipFill>
        <p:spPr>
          <a:xfrm>
            <a:off x="310247" y="3100129"/>
            <a:ext cx="951489" cy="950169"/>
          </a:xfrm>
          <a:prstGeom prst="rect">
            <a:avLst/>
          </a:prstGeom>
        </p:spPr>
      </p:pic>
    </p:spTree>
    <p:extLst>
      <p:ext uri="{BB962C8B-B14F-4D97-AF65-F5344CB8AC3E}">
        <p14:creationId xmlns:p14="http://schemas.microsoft.com/office/powerpoint/2010/main" val="2832741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49C5336-B573-4234-8ADD-2575493D40D0}"/>
              </a:ext>
            </a:extLst>
          </p:cNvPr>
          <p:cNvSpPr>
            <a:spLocks noGrp="1"/>
          </p:cNvSpPr>
          <p:nvPr>
            <p:ph type="title"/>
          </p:nvPr>
        </p:nvSpPr>
        <p:spPr>
          <a:xfrm>
            <a:off x="2411760" y="188640"/>
            <a:ext cx="3258922" cy="290508"/>
          </a:xfrm>
        </p:spPr>
        <p:txBody>
          <a:bodyPr>
            <a:normAutofit fontScale="90000"/>
          </a:bodyPr>
          <a:lstStyle/>
          <a:p>
            <a:r>
              <a:rPr lang="es-ES" dirty="0"/>
              <a:t>Estructura de los Estándares GRI</a:t>
            </a:r>
            <a:r>
              <a:rPr lang="es-ES" sz="1350" dirty="0"/>
              <a:t> </a:t>
            </a:r>
            <a:endParaRPr lang="ca-ES" sz="1350" dirty="0"/>
          </a:p>
        </p:txBody>
      </p:sp>
      <p:sp>
        <p:nvSpPr>
          <p:cNvPr id="3" name="Contenidor de número de diapositiva 2">
            <a:extLst>
              <a:ext uri="{FF2B5EF4-FFF2-40B4-BE49-F238E27FC236}">
                <a16:creationId xmlns:a16="http://schemas.microsoft.com/office/drawing/2014/main" id="{4EF1EB65-865F-4314-9006-72232FE883C2}"/>
              </a:ext>
            </a:extLst>
          </p:cNvPr>
          <p:cNvSpPr>
            <a:spLocks noGrp="1"/>
          </p:cNvSpPr>
          <p:nvPr>
            <p:ph type="sldNum" sz="quarter" idx="12"/>
          </p:nvPr>
        </p:nvSpPr>
        <p:spPr/>
        <p:txBody>
          <a:bodyPr/>
          <a:lstStyle/>
          <a:p>
            <a:fld id="{E110BA4A-E194-4E39-B9A4-119CB24B170E}" type="slidenum">
              <a:rPr lang="es-ES" smtClean="0"/>
              <a:pPr/>
              <a:t>49</a:t>
            </a:fld>
            <a:endParaRPr lang="es-ES"/>
          </a:p>
        </p:txBody>
      </p:sp>
      <p:sp>
        <p:nvSpPr>
          <p:cNvPr id="5" name="QuadreDeText 3">
            <a:extLst>
              <a:ext uri="{FF2B5EF4-FFF2-40B4-BE49-F238E27FC236}">
                <a16:creationId xmlns:a16="http://schemas.microsoft.com/office/drawing/2014/main" id="{468348B8-A102-4BB8-946C-3D092FE8F679}"/>
              </a:ext>
            </a:extLst>
          </p:cNvPr>
          <p:cNvSpPr txBox="1"/>
          <p:nvPr/>
        </p:nvSpPr>
        <p:spPr>
          <a:xfrm>
            <a:off x="641523" y="1741963"/>
            <a:ext cx="8568952" cy="4801314"/>
          </a:xfrm>
          <a:prstGeom prst="rect">
            <a:avLst/>
          </a:prstGeom>
          <a:noFill/>
        </p:spPr>
        <p:txBody>
          <a:bodyPr wrap="square" rtlCol="0">
            <a:spAutoFit/>
          </a:bodyPr>
          <a:lstStyle/>
          <a:p>
            <a:r>
              <a:rPr lang="es-ES" b="1" i="1" dirty="0">
                <a:solidFill>
                  <a:srgbClr val="0070C0"/>
                </a:solidFill>
              </a:rPr>
              <a:t>Serie 100  </a:t>
            </a:r>
          </a:p>
          <a:p>
            <a:pPr marL="557213" lvl="1" indent="-214313">
              <a:buFont typeface="Arial" panose="020B0604020202020204" pitchFamily="34" charset="0"/>
              <a:buChar char="•"/>
            </a:pPr>
            <a:r>
              <a:rPr lang="es-ES" b="1" i="1" dirty="0">
                <a:solidFill>
                  <a:srgbClr val="0070C0"/>
                </a:solidFill>
              </a:rPr>
              <a:t>GRI 101</a:t>
            </a:r>
            <a:r>
              <a:rPr lang="es-ES" i="1" dirty="0">
                <a:solidFill>
                  <a:srgbClr val="0070C0"/>
                </a:solidFill>
              </a:rPr>
              <a:t>: Fundamentos </a:t>
            </a:r>
            <a:r>
              <a:rPr lang="es-ES" dirty="0"/>
              <a:t>es aplicable a cualquier organización que desee utilizar los Estándares GRI </a:t>
            </a:r>
            <a:r>
              <a:rPr lang="es-ES" b="1" dirty="0">
                <a:solidFill>
                  <a:srgbClr val="C00000"/>
                </a:solidFill>
              </a:rPr>
              <a:t>para presentar información sobre sus </a:t>
            </a:r>
            <a:r>
              <a:rPr lang="es-ES" b="1" u="sng" dirty="0">
                <a:solidFill>
                  <a:srgbClr val="C00000"/>
                </a:solidFill>
              </a:rPr>
              <a:t>impactos </a:t>
            </a:r>
            <a:r>
              <a:rPr lang="es-ES" b="1" dirty="0">
                <a:solidFill>
                  <a:srgbClr val="C00000"/>
                </a:solidFill>
              </a:rPr>
              <a:t>económicos, ambientales o sociales. </a:t>
            </a:r>
            <a:r>
              <a:rPr lang="es-ES" dirty="0"/>
              <a:t> </a:t>
            </a:r>
          </a:p>
          <a:p>
            <a:pPr marL="557213" lvl="1" indent="-214313">
              <a:buFont typeface="Arial" panose="020B0604020202020204" pitchFamily="34" charset="0"/>
              <a:buChar char="•"/>
            </a:pPr>
            <a:r>
              <a:rPr lang="es-ES" b="1" i="1" dirty="0">
                <a:solidFill>
                  <a:srgbClr val="0070C0"/>
                </a:solidFill>
              </a:rPr>
              <a:t>GRI 102: </a:t>
            </a:r>
            <a:r>
              <a:rPr lang="es-ES" i="1" dirty="0">
                <a:solidFill>
                  <a:srgbClr val="0070C0"/>
                </a:solidFill>
              </a:rPr>
              <a:t>Información general </a:t>
            </a:r>
            <a:r>
              <a:rPr lang="es-ES" dirty="0"/>
              <a:t>se utiliza para aportar información contextual sobre una organización y sus prácticas de elaboración de informes de sostenibilidad. </a:t>
            </a:r>
            <a:r>
              <a:rPr lang="es-ES" b="1" dirty="0">
                <a:solidFill>
                  <a:srgbClr val="C00000"/>
                </a:solidFill>
              </a:rPr>
              <a:t>Esto incluye información sobre el perfil, la estrategia, la ética y la integridad de la organización, así como su gobernanza, la participación de los grupos de interés y su proceso de elaboración de informes. </a:t>
            </a:r>
          </a:p>
          <a:p>
            <a:pPr marL="557213" lvl="1" indent="-214313">
              <a:buFont typeface="Arial" panose="020B0604020202020204" pitchFamily="34" charset="0"/>
              <a:buChar char="•"/>
            </a:pPr>
            <a:r>
              <a:rPr lang="es-ES" b="1" i="1" dirty="0">
                <a:solidFill>
                  <a:srgbClr val="0070C0"/>
                </a:solidFill>
              </a:rPr>
              <a:t>GRI 103: Enfoque de gestión </a:t>
            </a:r>
            <a:r>
              <a:rPr lang="es-ES" dirty="0"/>
              <a:t>se utiliza para </a:t>
            </a:r>
            <a:r>
              <a:rPr lang="es-ES" b="1" dirty="0">
                <a:solidFill>
                  <a:srgbClr val="C00000"/>
                </a:solidFill>
              </a:rPr>
              <a:t>aportar información sobre cómo la organización gestiona un tema material</a:t>
            </a:r>
            <a:endParaRPr lang="ca-ES" dirty="0"/>
          </a:p>
          <a:p>
            <a:r>
              <a:rPr lang="ca-ES" b="1" dirty="0" err="1">
                <a:solidFill>
                  <a:srgbClr val="0070C0"/>
                </a:solidFill>
              </a:rPr>
              <a:t>Serie</a:t>
            </a:r>
            <a:r>
              <a:rPr lang="ca-ES" b="1" dirty="0">
                <a:solidFill>
                  <a:srgbClr val="0070C0"/>
                </a:solidFill>
              </a:rPr>
              <a:t> 200 (</a:t>
            </a:r>
            <a:r>
              <a:rPr lang="ca-ES" b="1" dirty="0" err="1">
                <a:solidFill>
                  <a:srgbClr val="0070C0"/>
                </a:solidFill>
              </a:rPr>
              <a:t>Temas</a:t>
            </a:r>
            <a:r>
              <a:rPr lang="ca-ES" b="1" dirty="0">
                <a:solidFill>
                  <a:srgbClr val="0070C0"/>
                </a:solidFill>
              </a:rPr>
              <a:t> </a:t>
            </a:r>
            <a:r>
              <a:rPr lang="ca-ES" b="1" dirty="0" err="1">
                <a:solidFill>
                  <a:srgbClr val="0070C0"/>
                </a:solidFill>
              </a:rPr>
              <a:t>económicos</a:t>
            </a:r>
            <a:r>
              <a:rPr lang="ca-ES" b="1" dirty="0">
                <a:solidFill>
                  <a:srgbClr val="0070C0"/>
                </a:solidFill>
              </a:rPr>
              <a:t>) </a:t>
            </a:r>
          </a:p>
          <a:p>
            <a:r>
              <a:rPr lang="ca-ES" b="1" dirty="0" err="1">
                <a:solidFill>
                  <a:srgbClr val="0070C0"/>
                </a:solidFill>
              </a:rPr>
              <a:t>Serie</a:t>
            </a:r>
            <a:r>
              <a:rPr lang="ca-ES" b="1" dirty="0">
                <a:solidFill>
                  <a:srgbClr val="0070C0"/>
                </a:solidFill>
              </a:rPr>
              <a:t> 300 (</a:t>
            </a:r>
            <a:r>
              <a:rPr lang="ca-ES" b="1" dirty="0" err="1">
                <a:solidFill>
                  <a:srgbClr val="0070C0"/>
                </a:solidFill>
              </a:rPr>
              <a:t>Temas</a:t>
            </a:r>
            <a:r>
              <a:rPr lang="ca-ES" b="1" dirty="0">
                <a:solidFill>
                  <a:srgbClr val="0070C0"/>
                </a:solidFill>
              </a:rPr>
              <a:t> </a:t>
            </a:r>
            <a:r>
              <a:rPr lang="ca-ES" b="1" dirty="0" err="1">
                <a:solidFill>
                  <a:srgbClr val="0070C0"/>
                </a:solidFill>
              </a:rPr>
              <a:t>ambientales</a:t>
            </a:r>
            <a:r>
              <a:rPr lang="ca-ES" b="1" dirty="0">
                <a:solidFill>
                  <a:srgbClr val="0070C0"/>
                </a:solidFill>
              </a:rPr>
              <a:t>) </a:t>
            </a:r>
          </a:p>
          <a:p>
            <a:r>
              <a:rPr lang="ca-ES" b="1" dirty="0" err="1">
                <a:solidFill>
                  <a:srgbClr val="0070C0"/>
                </a:solidFill>
              </a:rPr>
              <a:t>Serie</a:t>
            </a:r>
            <a:r>
              <a:rPr lang="ca-ES" b="1" dirty="0">
                <a:solidFill>
                  <a:srgbClr val="0070C0"/>
                </a:solidFill>
              </a:rPr>
              <a:t> 400 (</a:t>
            </a:r>
            <a:r>
              <a:rPr lang="ca-ES" b="1" dirty="0" err="1">
                <a:solidFill>
                  <a:srgbClr val="0070C0"/>
                </a:solidFill>
              </a:rPr>
              <a:t>Temas</a:t>
            </a:r>
            <a:r>
              <a:rPr lang="ca-ES" b="1" dirty="0">
                <a:solidFill>
                  <a:srgbClr val="0070C0"/>
                </a:solidFill>
              </a:rPr>
              <a:t> </a:t>
            </a:r>
            <a:r>
              <a:rPr lang="ca-ES" b="1" dirty="0" err="1">
                <a:solidFill>
                  <a:srgbClr val="0070C0"/>
                </a:solidFill>
              </a:rPr>
              <a:t>sociales</a:t>
            </a:r>
            <a:r>
              <a:rPr lang="ca-ES" b="1" dirty="0">
                <a:solidFill>
                  <a:srgbClr val="0070C0"/>
                </a:solidFill>
              </a:rPr>
              <a:t>)</a:t>
            </a:r>
            <a:endParaRPr lang="es-ES" dirty="0"/>
          </a:p>
          <a:p>
            <a:endParaRPr lang="es-ES" dirty="0"/>
          </a:p>
          <a:p>
            <a:r>
              <a:rPr lang="es-ES" dirty="0"/>
              <a:t> 	</a:t>
            </a:r>
          </a:p>
        </p:txBody>
      </p:sp>
      <p:pic>
        <p:nvPicPr>
          <p:cNvPr id="6" name="Imagen 5">
            <a:extLst>
              <a:ext uri="{FF2B5EF4-FFF2-40B4-BE49-F238E27FC236}">
                <a16:creationId xmlns:a16="http://schemas.microsoft.com/office/drawing/2014/main" id="{4F04D7DC-E367-4D40-A116-53CD0BDA99E2}"/>
              </a:ext>
            </a:extLst>
          </p:cNvPr>
          <p:cNvPicPr>
            <a:picLocks noChangeAspect="1"/>
          </p:cNvPicPr>
          <p:nvPr/>
        </p:nvPicPr>
        <p:blipFill>
          <a:blip r:embed="rId2"/>
          <a:stretch>
            <a:fillRect/>
          </a:stretch>
        </p:blipFill>
        <p:spPr>
          <a:xfrm>
            <a:off x="2123728" y="424821"/>
            <a:ext cx="5886450" cy="1162050"/>
          </a:xfrm>
          <a:prstGeom prst="rect">
            <a:avLst/>
          </a:prstGeom>
        </p:spPr>
      </p:pic>
    </p:spTree>
    <p:extLst>
      <p:ext uri="{BB962C8B-B14F-4D97-AF65-F5344CB8AC3E}">
        <p14:creationId xmlns:p14="http://schemas.microsoft.com/office/powerpoint/2010/main" val="23582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3FD8A05-F859-486F-A2AF-9234E2EDBCD8}"/>
              </a:ext>
            </a:extLst>
          </p:cNvPr>
          <p:cNvSpPr>
            <a:spLocks noGrp="1"/>
          </p:cNvSpPr>
          <p:nvPr>
            <p:ph type="sldNum" sz="quarter" idx="12"/>
          </p:nvPr>
        </p:nvSpPr>
        <p:spPr/>
        <p:txBody>
          <a:bodyPr/>
          <a:lstStyle/>
          <a:p>
            <a:fld id="{E110BA4A-E194-4E39-B9A4-119CB24B170E}" type="slidenum">
              <a:rPr lang="es-ES" smtClean="0"/>
              <a:pPr/>
              <a:t>5</a:t>
            </a:fld>
            <a:endParaRPr lang="es-ES"/>
          </a:p>
        </p:txBody>
      </p:sp>
      <p:sp>
        <p:nvSpPr>
          <p:cNvPr id="5" name="Text Box 4">
            <a:extLst>
              <a:ext uri="{FF2B5EF4-FFF2-40B4-BE49-F238E27FC236}">
                <a16:creationId xmlns:a16="http://schemas.microsoft.com/office/drawing/2014/main" id="{3AA279CA-FDA2-45AE-9835-D90CE60F6638}"/>
              </a:ext>
            </a:extLst>
          </p:cNvPr>
          <p:cNvSpPr txBox="1">
            <a:spLocks noChangeArrowheads="1"/>
          </p:cNvSpPr>
          <p:nvPr/>
        </p:nvSpPr>
        <p:spPr bwMode="auto">
          <a:xfrm>
            <a:off x="1509610" y="260648"/>
            <a:ext cx="7632700" cy="457200"/>
          </a:xfrm>
          <a:prstGeom prst="rect">
            <a:avLst/>
          </a:prstGeom>
          <a:noFill/>
          <a:ln w="9525">
            <a:noFill/>
            <a:miter lim="800000"/>
            <a:headEnd/>
            <a:tailEnd/>
          </a:ln>
        </p:spPr>
        <p:txBody>
          <a:bodyPr>
            <a:spAutoFit/>
          </a:bodyPr>
          <a:lstStyle/>
          <a:p>
            <a:r>
              <a:rPr lang="es-ES" sz="2400" dirty="0"/>
              <a:t>CONCEPTE DE MISSIÓ </a:t>
            </a:r>
            <a:endParaRPr lang="ca-ES" sz="2400" dirty="0"/>
          </a:p>
        </p:txBody>
      </p:sp>
      <p:sp>
        <p:nvSpPr>
          <p:cNvPr id="6" name="2 Marcador de contenido">
            <a:extLst>
              <a:ext uri="{FF2B5EF4-FFF2-40B4-BE49-F238E27FC236}">
                <a16:creationId xmlns:a16="http://schemas.microsoft.com/office/drawing/2014/main" id="{5A77BEAC-94E9-4CEE-B95A-8E8BE3E24B7F}"/>
              </a:ext>
            </a:extLst>
          </p:cNvPr>
          <p:cNvSpPr>
            <a:spLocks/>
          </p:cNvSpPr>
          <p:nvPr/>
        </p:nvSpPr>
        <p:spPr bwMode="auto">
          <a:xfrm>
            <a:off x="571500" y="2196426"/>
            <a:ext cx="8001000" cy="3456384"/>
          </a:xfrm>
          <a:prstGeom prst="rect">
            <a:avLst/>
          </a:prstGeom>
          <a:noFill/>
          <a:ln w="9525">
            <a:noFill/>
            <a:miter lim="800000"/>
            <a:headEnd/>
            <a:tailEnd/>
          </a:ln>
        </p:spPr>
        <p:txBody>
          <a:bodyPr/>
          <a:lstStyle/>
          <a:p>
            <a:pPr marL="571500" indent="-571500">
              <a:lnSpc>
                <a:spcPct val="90000"/>
              </a:lnSpc>
              <a:spcBef>
                <a:spcPct val="20000"/>
              </a:spcBef>
              <a:buClr>
                <a:schemeClr val="accent2"/>
              </a:buClr>
            </a:pPr>
            <a:r>
              <a:rPr lang="ca-ES" b="1" dirty="0"/>
              <a:t>Pregunta:</a:t>
            </a:r>
            <a:r>
              <a:rPr lang="ca-ES" dirty="0"/>
              <a:t> Quina és l’essència del nostre negoci i quina volem que sigui?</a:t>
            </a:r>
          </a:p>
          <a:p>
            <a:pPr marL="571500" indent="-571500">
              <a:lnSpc>
                <a:spcPct val="90000"/>
              </a:lnSpc>
              <a:spcBef>
                <a:spcPct val="20000"/>
              </a:spcBef>
              <a:buClr>
                <a:schemeClr val="accent2"/>
              </a:buClr>
              <a:buFontTx/>
              <a:buChar char="•"/>
            </a:pPr>
            <a:endParaRPr lang="ca-ES" dirty="0"/>
          </a:p>
          <a:p>
            <a:pPr marL="571500" indent="-571500">
              <a:lnSpc>
                <a:spcPct val="90000"/>
              </a:lnSpc>
              <a:spcBef>
                <a:spcPct val="20000"/>
              </a:spcBef>
              <a:buClr>
                <a:schemeClr val="accent2"/>
              </a:buClr>
            </a:pPr>
            <a:r>
              <a:rPr lang="ca-ES" dirty="0"/>
              <a:t> </a:t>
            </a:r>
            <a:r>
              <a:rPr lang="ca-ES" b="1" dirty="0">
                <a:sym typeface="Wingdings" pitchFamily="2" charset="2"/>
              </a:rPr>
              <a:t>Característiques:</a:t>
            </a:r>
          </a:p>
          <a:p>
            <a:pPr marL="571500" indent="-571500">
              <a:lnSpc>
                <a:spcPct val="90000"/>
              </a:lnSpc>
              <a:spcBef>
                <a:spcPct val="20000"/>
              </a:spcBef>
              <a:buClr>
                <a:schemeClr val="accent2"/>
              </a:buClr>
              <a:buFontTx/>
              <a:buChar char="•"/>
            </a:pPr>
            <a:r>
              <a:rPr lang="ca-ES" b="1" dirty="0"/>
              <a:t>Declaració de principis: </a:t>
            </a:r>
            <a:r>
              <a:rPr lang="ca-ES" dirty="0"/>
              <a:t>raó de ser de l’empresa i justificació de la seva existència </a:t>
            </a:r>
            <a:r>
              <a:rPr lang="ca-ES" dirty="0">
                <a:sym typeface="Wingdings" pitchFamily="2" charset="2"/>
              </a:rPr>
              <a:t> projecte vital.</a:t>
            </a:r>
          </a:p>
          <a:p>
            <a:pPr marL="571500" indent="-571500">
              <a:lnSpc>
                <a:spcPct val="90000"/>
              </a:lnSpc>
              <a:spcBef>
                <a:spcPct val="20000"/>
              </a:spcBef>
              <a:buClr>
                <a:schemeClr val="accent2"/>
              </a:buClr>
              <a:buFontTx/>
              <a:buChar char="•"/>
            </a:pPr>
            <a:r>
              <a:rPr lang="ca-ES" dirty="0">
                <a:sym typeface="Wingdings" pitchFamily="2" charset="2"/>
              </a:rPr>
              <a:t>Ha de ser </a:t>
            </a:r>
            <a:r>
              <a:rPr lang="ca-ES" b="1" dirty="0">
                <a:sym typeface="Wingdings" pitchFamily="2" charset="2"/>
              </a:rPr>
              <a:t>coneguda per tots </a:t>
            </a:r>
            <a:r>
              <a:rPr lang="ca-ES" dirty="0">
                <a:sym typeface="Wingdings" pitchFamily="2" charset="2"/>
              </a:rPr>
              <a:t>ja que serveix d’element d’identificació amb l’organització i de cohesió  referència vàlida de la pròpia identitat.</a:t>
            </a:r>
          </a:p>
          <a:p>
            <a:pPr marL="571500" indent="-571500">
              <a:lnSpc>
                <a:spcPct val="90000"/>
              </a:lnSpc>
              <a:spcBef>
                <a:spcPct val="20000"/>
              </a:spcBef>
              <a:buClr>
                <a:schemeClr val="accent2"/>
              </a:buClr>
              <a:buFontTx/>
              <a:buChar char="•"/>
            </a:pPr>
            <a:r>
              <a:rPr lang="ca-ES" dirty="0">
                <a:sym typeface="Wingdings" pitchFamily="2" charset="2"/>
              </a:rPr>
              <a:t>Proporciona a l’empresa </a:t>
            </a:r>
            <a:r>
              <a:rPr lang="ca-ES" b="1" dirty="0">
                <a:sym typeface="Wingdings" pitchFamily="2" charset="2"/>
              </a:rPr>
              <a:t>estabilitat en la seva identitat</a:t>
            </a:r>
            <a:r>
              <a:rPr lang="ca-ES" dirty="0">
                <a:sym typeface="Wingdings" pitchFamily="2" charset="2"/>
              </a:rPr>
              <a:t>, encara que hauria de ser interpretada com un concepte dinàmic. (es pot replantejar com a conseqüència de canvis en l’entorn) </a:t>
            </a:r>
            <a:endParaRPr lang="ca-ES" b="1" dirty="0"/>
          </a:p>
        </p:txBody>
      </p:sp>
    </p:spTree>
    <p:extLst>
      <p:ext uri="{BB962C8B-B14F-4D97-AF65-F5344CB8AC3E}">
        <p14:creationId xmlns:p14="http://schemas.microsoft.com/office/powerpoint/2010/main" val="2724625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10952" y="205259"/>
            <a:ext cx="8229600" cy="415429"/>
          </a:xfrm>
        </p:spPr>
        <p:txBody>
          <a:bodyPr>
            <a:normAutofit fontScale="90000"/>
          </a:bodyPr>
          <a:lstStyle/>
          <a:p>
            <a:br>
              <a:rPr lang="es-ES" sz="3600" dirty="0"/>
            </a:br>
            <a:r>
              <a:rPr lang="es-ES" sz="3600" b="1" dirty="0"/>
              <a:t>Una </a:t>
            </a:r>
            <a:r>
              <a:rPr lang="es-ES" sz="3600" b="1" dirty="0" err="1"/>
              <a:t>aproximació</a:t>
            </a:r>
            <a:r>
              <a:rPr lang="es-ES" sz="3600" b="1" dirty="0"/>
              <a:t> a la </a:t>
            </a:r>
            <a:r>
              <a:rPr lang="es-ES" sz="3600" b="1" dirty="0" err="1"/>
              <a:t>medició</a:t>
            </a:r>
            <a:r>
              <a:rPr lang="es-ES" sz="3600" b="1" dirty="0"/>
              <a:t> de la RSC </a:t>
            </a:r>
            <a:br>
              <a:rPr lang="es-ES" sz="3600" b="1" dirty="0"/>
            </a:br>
            <a:br>
              <a:rPr lang="es-ES" dirty="0"/>
            </a:br>
            <a:endParaRPr lang="ca-ES" dirty="0"/>
          </a:p>
        </p:txBody>
      </p:sp>
      <p:sp>
        <p:nvSpPr>
          <p:cNvPr id="3" name="Contenidor de contingut 2"/>
          <p:cNvSpPr>
            <a:spLocks noGrp="1"/>
          </p:cNvSpPr>
          <p:nvPr>
            <p:ph idx="1"/>
          </p:nvPr>
        </p:nvSpPr>
        <p:spPr>
          <a:xfrm>
            <a:off x="107504" y="692696"/>
            <a:ext cx="9036496" cy="3744416"/>
          </a:xfrm>
        </p:spPr>
        <p:txBody>
          <a:bodyPr>
            <a:noAutofit/>
          </a:bodyPr>
          <a:lstStyle/>
          <a:p>
            <a:pPr marL="0" indent="0">
              <a:buNone/>
            </a:pPr>
            <a:r>
              <a:rPr lang="es-ES" sz="1600" b="1" dirty="0"/>
              <a:t> </a:t>
            </a:r>
            <a:r>
              <a:rPr lang="es-ES" sz="2000" b="1" dirty="0"/>
              <a:t>índices bursátiles de sostenibilidad, </a:t>
            </a:r>
            <a:r>
              <a:rPr lang="es-ES" sz="2000" dirty="0"/>
              <a:t>criterios o indicadores de responsabilidad social, económica y medioambiental determinados por agencias de evaluación, los </a:t>
            </a:r>
            <a:r>
              <a:rPr lang="es-ES" sz="2000" u="sng" dirty="0"/>
              <a:t>principales índices </a:t>
            </a:r>
            <a:r>
              <a:rPr lang="es-ES" sz="2000" dirty="0"/>
              <a:t>son: </a:t>
            </a:r>
            <a:endParaRPr lang="es-ES" sz="2000" b="1" dirty="0"/>
          </a:p>
          <a:p>
            <a:r>
              <a:rPr lang="es-ES" sz="2000" b="1" u="sng" dirty="0"/>
              <a:t>El Dow Jones </a:t>
            </a:r>
            <a:r>
              <a:rPr lang="es-ES" sz="2000" b="1" u="sng" dirty="0" err="1"/>
              <a:t>Sustainability</a:t>
            </a:r>
            <a:r>
              <a:rPr lang="es-ES" sz="2000" b="1" u="sng" dirty="0"/>
              <a:t> </a:t>
            </a:r>
            <a:r>
              <a:rPr lang="es-ES" sz="2000" b="1" u="sng" dirty="0" err="1"/>
              <a:t>Index</a:t>
            </a:r>
            <a:r>
              <a:rPr lang="es-ES" sz="2000" b="1" u="sng" dirty="0"/>
              <a:t> (DJSI) </a:t>
            </a:r>
            <a:r>
              <a:rPr lang="es-ES" sz="2000" dirty="0"/>
              <a:t>es un producto del índice bursátil Dow Jones.  se toman en consideración más de 25 criterios generales específicos para cada sector al que pertenece la empresa que cotiza. En cada uno de los casos se analiza la dimensión económica de la empresa, la dimensión medioambiental y en la dimensión social.  </a:t>
            </a:r>
          </a:p>
          <a:p>
            <a:r>
              <a:rPr lang="es-ES" sz="2000" b="1" u="sng" dirty="0"/>
              <a:t>El </a:t>
            </a:r>
            <a:r>
              <a:rPr lang="es-ES" sz="2000" b="1" u="sng" dirty="0" err="1"/>
              <a:t>Financial</a:t>
            </a:r>
            <a:r>
              <a:rPr lang="es-ES" sz="2000" b="1" u="sng" dirty="0"/>
              <a:t> Times Stock Exchange </a:t>
            </a:r>
            <a:r>
              <a:rPr lang="es-ES" sz="2000" b="1" u="sng" dirty="0" err="1"/>
              <a:t>for</a:t>
            </a:r>
            <a:r>
              <a:rPr lang="es-ES" sz="2000" b="1" u="sng" dirty="0"/>
              <a:t> Good (FTSE4Good</a:t>
            </a:r>
            <a:r>
              <a:rPr lang="es-ES" sz="2000" dirty="0"/>
              <a:t>) es un índice bursátil de sostenibilidad creado por la bolsa de Londres,  </a:t>
            </a:r>
            <a:r>
              <a:rPr lang="es-ES" sz="2000" b="1" dirty="0"/>
              <a:t>que provee EIRIS, el «</a:t>
            </a:r>
            <a:r>
              <a:rPr lang="es-ES" sz="2000" b="1" dirty="0" err="1"/>
              <a:t>Ethical</a:t>
            </a:r>
            <a:r>
              <a:rPr lang="es-ES" sz="2000" b="1" dirty="0"/>
              <a:t> </a:t>
            </a:r>
            <a:r>
              <a:rPr lang="es-ES" sz="2000" b="1" dirty="0" err="1"/>
              <a:t>Investment</a:t>
            </a:r>
            <a:r>
              <a:rPr lang="es-ES" sz="2000" b="1" dirty="0"/>
              <a:t> </a:t>
            </a:r>
            <a:r>
              <a:rPr lang="es-ES" sz="2000" b="1" dirty="0" err="1"/>
              <a:t>Research</a:t>
            </a:r>
            <a:r>
              <a:rPr lang="es-ES" sz="2000" b="1" dirty="0"/>
              <a:t> Service», organización fundada por entidades religiosas y caritativas para investigar las políticas sociales, éticas y medioambientales de las empresas y sus avances</a:t>
            </a:r>
            <a:r>
              <a:rPr lang="es-ES" sz="2000" dirty="0"/>
              <a:t>. Genera un ranking, en el cual pueden entrar y salir las empresas según las puntuaciones que obtengan en las evaluaciones anuales.  </a:t>
            </a:r>
          </a:p>
          <a:p>
            <a:r>
              <a:rPr lang="es-ES" sz="2000" b="1" u="sng" dirty="0"/>
              <a:t>El ranking Merco Responsables</a:t>
            </a:r>
            <a:r>
              <a:rPr lang="es-ES" sz="2000" dirty="0"/>
              <a:t> elaborado por el Monitor Empresarial de Reputación Corporativa (MERCO) como un instrumento que mide el grado de responsabilidad social de las empresas españolas</a:t>
            </a:r>
            <a:endParaRPr lang="ca-ES"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1C32485-76EC-415B-9AF8-B7A8C82A2CB7}"/>
              </a:ext>
            </a:extLst>
          </p:cNvPr>
          <p:cNvSpPr>
            <a:spLocks noGrp="1"/>
          </p:cNvSpPr>
          <p:nvPr>
            <p:ph type="sldNum" sz="quarter" idx="12"/>
          </p:nvPr>
        </p:nvSpPr>
        <p:spPr/>
        <p:txBody>
          <a:bodyPr/>
          <a:lstStyle/>
          <a:p>
            <a:fld id="{E110BA4A-E194-4E39-B9A4-119CB24B170E}" type="slidenum">
              <a:rPr lang="es-ES" smtClean="0"/>
              <a:pPr/>
              <a:t>51</a:t>
            </a:fld>
            <a:endParaRPr lang="es-ES"/>
          </a:p>
        </p:txBody>
      </p:sp>
      <p:pic>
        <p:nvPicPr>
          <p:cNvPr id="4" name="Imagen 3" descr="Diagrama&#10;&#10;Descripción generada automáticamente">
            <a:extLst>
              <a:ext uri="{FF2B5EF4-FFF2-40B4-BE49-F238E27FC236}">
                <a16:creationId xmlns:a16="http://schemas.microsoft.com/office/drawing/2014/main" id="{2701AE2F-FC9E-43E8-9DDE-3E5AFC7D0FDA}"/>
              </a:ext>
            </a:extLst>
          </p:cNvPr>
          <p:cNvPicPr>
            <a:picLocks noChangeAspect="1"/>
          </p:cNvPicPr>
          <p:nvPr/>
        </p:nvPicPr>
        <p:blipFill>
          <a:blip r:embed="rId2"/>
          <a:stretch>
            <a:fillRect/>
          </a:stretch>
        </p:blipFill>
        <p:spPr>
          <a:xfrm>
            <a:off x="341784" y="260648"/>
            <a:ext cx="8460432" cy="5903439"/>
          </a:xfrm>
          <a:prstGeom prst="rect">
            <a:avLst/>
          </a:prstGeom>
        </p:spPr>
      </p:pic>
    </p:spTree>
    <p:extLst>
      <p:ext uri="{BB962C8B-B14F-4D97-AF65-F5344CB8AC3E}">
        <p14:creationId xmlns:p14="http://schemas.microsoft.com/office/powerpoint/2010/main" val="492859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D483B128-B0B4-488F-B4D1-C0400411680C}"/>
              </a:ext>
            </a:extLst>
          </p:cNvPr>
          <p:cNvPicPr>
            <a:picLocks noGrp="1" noChangeAspect="1"/>
          </p:cNvPicPr>
          <p:nvPr>
            <p:ph idx="1"/>
          </p:nvPr>
        </p:nvPicPr>
        <p:blipFill>
          <a:blip r:embed="rId2"/>
          <a:stretch>
            <a:fillRect/>
          </a:stretch>
        </p:blipFill>
        <p:spPr>
          <a:xfrm>
            <a:off x="1411122" y="1052736"/>
            <a:ext cx="6321755" cy="4351338"/>
          </a:xfrm>
        </p:spPr>
      </p:pic>
      <p:sp>
        <p:nvSpPr>
          <p:cNvPr id="4" name="Marcador de número de diapositiva 3">
            <a:extLst>
              <a:ext uri="{FF2B5EF4-FFF2-40B4-BE49-F238E27FC236}">
                <a16:creationId xmlns:a16="http://schemas.microsoft.com/office/drawing/2014/main" id="{F770D394-ADA5-4F0C-ACC6-C142EB54410A}"/>
              </a:ext>
            </a:extLst>
          </p:cNvPr>
          <p:cNvSpPr>
            <a:spLocks noGrp="1"/>
          </p:cNvSpPr>
          <p:nvPr>
            <p:ph type="sldNum" sz="quarter" idx="12"/>
          </p:nvPr>
        </p:nvSpPr>
        <p:spPr/>
        <p:txBody>
          <a:bodyPr/>
          <a:lstStyle/>
          <a:p>
            <a:fld id="{E110BA4A-E194-4E39-B9A4-119CB24B170E}" type="slidenum">
              <a:rPr lang="es-ES" smtClean="0"/>
              <a:pPr/>
              <a:t>52</a:t>
            </a:fld>
            <a:endParaRPr lang="es-ES"/>
          </a:p>
        </p:txBody>
      </p:sp>
      <p:sp>
        <p:nvSpPr>
          <p:cNvPr id="7" name="Título 6">
            <a:hlinkClick r:id="rId3"/>
            <a:extLst>
              <a:ext uri="{FF2B5EF4-FFF2-40B4-BE49-F238E27FC236}">
                <a16:creationId xmlns:a16="http://schemas.microsoft.com/office/drawing/2014/main" id="{682367E7-B60F-4A14-8E39-78409EA09612}"/>
              </a:ext>
            </a:extLst>
          </p:cNvPr>
          <p:cNvSpPr txBox="1">
            <a:spLocks noGrp="1"/>
          </p:cNvSpPr>
          <p:nvPr>
            <p:ph type="title"/>
          </p:nvPr>
        </p:nvSpPr>
        <p:spPr>
          <a:xfrm>
            <a:off x="971600" y="505815"/>
            <a:ext cx="7886700" cy="313932"/>
          </a:xfrm>
          <a:prstGeom prst="rect">
            <a:avLst/>
          </a:prstGeom>
          <a:noFill/>
        </p:spPr>
        <p:txBody>
          <a:bodyPr wrap="square">
            <a:spAutoFit/>
          </a:bodyPr>
          <a:lstStyle/>
          <a:p>
            <a:r>
              <a:rPr lang="es-ES" sz="1600" dirty="0" err="1"/>
              <a:t>Llei</a:t>
            </a:r>
            <a:r>
              <a:rPr lang="es-ES" sz="1600" dirty="0"/>
              <a:t> 11/2018 de 28 de diciembre de 2018 de </a:t>
            </a:r>
            <a:r>
              <a:rPr lang="es-ES" sz="1600" dirty="0" err="1"/>
              <a:t>informació</a:t>
            </a:r>
            <a:r>
              <a:rPr lang="es-ES" sz="1600" dirty="0"/>
              <a:t> no financiera i diversidad</a:t>
            </a:r>
          </a:p>
        </p:txBody>
      </p:sp>
      <p:sp>
        <p:nvSpPr>
          <p:cNvPr id="8" name="CuadroTexto 7">
            <a:extLst>
              <a:ext uri="{FF2B5EF4-FFF2-40B4-BE49-F238E27FC236}">
                <a16:creationId xmlns:a16="http://schemas.microsoft.com/office/drawing/2014/main" id="{F5212AA3-1092-41C5-9FF6-441489269877}"/>
              </a:ext>
            </a:extLst>
          </p:cNvPr>
          <p:cNvSpPr txBox="1"/>
          <p:nvPr/>
        </p:nvSpPr>
        <p:spPr>
          <a:xfrm>
            <a:off x="3488918" y="5510882"/>
            <a:ext cx="2852063" cy="369332"/>
          </a:xfrm>
          <a:prstGeom prst="rect">
            <a:avLst/>
          </a:prstGeom>
          <a:noFill/>
        </p:spPr>
        <p:txBody>
          <a:bodyPr wrap="none" rtlCol="0">
            <a:spAutoFit/>
          </a:bodyPr>
          <a:lstStyle/>
          <a:p>
            <a:r>
              <a:rPr lang="es-ES" dirty="0" err="1"/>
              <a:t>Obligatori</a:t>
            </a:r>
            <a:r>
              <a:rPr lang="es-ES" dirty="0"/>
              <a:t> a partir de 2021</a:t>
            </a:r>
          </a:p>
        </p:txBody>
      </p:sp>
    </p:spTree>
    <p:extLst>
      <p:ext uri="{BB962C8B-B14F-4D97-AF65-F5344CB8AC3E}">
        <p14:creationId xmlns:p14="http://schemas.microsoft.com/office/powerpoint/2010/main" val="146569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0F94E81-BF1E-4D58-BFD9-5C0AA82CAF17}"/>
              </a:ext>
            </a:extLst>
          </p:cNvPr>
          <p:cNvSpPr>
            <a:spLocks noGrp="1"/>
          </p:cNvSpPr>
          <p:nvPr>
            <p:ph type="sldNum" sz="quarter" idx="12"/>
          </p:nvPr>
        </p:nvSpPr>
        <p:spPr/>
        <p:txBody>
          <a:bodyPr/>
          <a:lstStyle/>
          <a:p>
            <a:fld id="{E110BA4A-E194-4E39-B9A4-119CB24B170E}" type="slidenum">
              <a:rPr lang="es-ES" smtClean="0"/>
              <a:pPr/>
              <a:t>53</a:t>
            </a:fld>
            <a:endParaRPr lang="es-ES"/>
          </a:p>
        </p:txBody>
      </p:sp>
      <p:sp>
        <p:nvSpPr>
          <p:cNvPr id="3" name="Text Box 4">
            <a:extLst>
              <a:ext uri="{FF2B5EF4-FFF2-40B4-BE49-F238E27FC236}">
                <a16:creationId xmlns:a16="http://schemas.microsoft.com/office/drawing/2014/main" id="{C5D6609D-F064-4514-B8A1-DA2B44105B98}"/>
              </a:ext>
            </a:extLst>
          </p:cNvPr>
          <p:cNvSpPr txBox="1">
            <a:spLocks noChangeArrowheads="1"/>
          </p:cNvSpPr>
          <p:nvPr/>
        </p:nvSpPr>
        <p:spPr bwMode="auto">
          <a:xfrm>
            <a:off x="614177" y="163676"/>
            <a:ext cx="7632700" cy="830997"/>
          </a:xfrm>
          <a:prstGeom prst="rect">
            <a:avLst/>
          </a:prstGeom>
          <a:noFill/>
          <a:ln w="9525">
            <a:noFill/>
            <a:miter lim="800000"/>
            <a:headEnd/>
            <a:tailEnd/>
          </a:ln>
        </p:spPr>
        <p:txBody>
          <a:bodyPr>
            <a:spAutoFit/>
          </a:bodyPr>
          <a:lstStyle/>
          <a:p>
            <a:endParaRPr lang="es-ES" sz="2400" dirty="0"/>
          </a:p>
          <a:p>
            <a:r>
              <a:rPr lang="es-ES" sz="2400" dirty="0"/>
              <a:t>QUADRE RESUM</a:t>
            </a:r>
          </a:p>
        </p:txBody>
      </p:sp>
      <p:sp>
        <p:nvSpPr>
          <p:cNvPr id="4" name="Text Box 5">
            <a:extLst>
              <a:ext uri="{FF2B5EF4-FFF2-40B4-BE49-F238E27FC236}">
                <a16:creationId xmlns:a16="http://schemas.microsoft.com/office/drawing/2014/main" id="{93F00887-7D4F-4C64-9EA5-8024C9218AB1}"/>
              </a:ext>
            </a:extLst>
          </p:cNvPr>
          <p:cNvSpPr txBox="1">
            <a:spLocks noChangeArrowheads="1"/>
          </p:cNvSpPr>
          <p:nvPr/>
        </p:nvSpPr>
        <p:spPr bwMode="auto">
          <a:xfrm>
            <a:off x="614177" y="1484784"/>
            <a:ext cx="8532812" cy="4093428"/>
          </a:xfrm>
          <a:prstGeom prst="rect">
            <a:avLst/>
          </a:prstGeom>
          <a:noFill/>
          <a:ln w="9525">
            <a:noFill/>
            <a:miter lim="800000"/>
            <a:headEnd/>
            <a:tailEnd/>
          </a:ln>
        </p:spPr>
        <p:txBody>
          <a:bodyPr wrap="square">
            <a:spAutoFit/>
          </a:bodyPr>
          <a:lstStyle/>
          <a:p>
            <a:pPr marL="342900" indent="-342900">
              <a:buClr>
                <a:srgbClr val="FF0000"/>
              </a:buClr>
            </a:pPr>
            <a:r>
              <a:rPr lang="ca-ES" sz="2000" b="1" dirty="0"/>
              <a:t>La missió i la visió de l’empresa:</a:t>
            </a:r>
          </a:p>
          <a:p>
            <a:pPr marL="342900" indent="-342900">
              <a:buClr>
                <a:srgbClr val="FF0000"/>
              </a:buClr>
              <a:buFontTx/>
              <a:buChar char="•"/>
            </a:pPr>
            <a:endParaRPr lang="ca-ES" sz="2000" b="1" dirty="0"/>
          </a:p>
          <a:p>
            <a:pPr marL="342900" indent="-342900">
              <a:buClr>
                <a:srgbClr val="FF0000"/>
              </a:buClr>
              <a:buFontTx/>
              <a:buChar char="•"/>
            </a:pPr>
            <a:r>
              <a:rPr lang="ca-ES" sz="2000" dirty="0"/>
              <a:t>Conceptes de missió i visió.</a:t>
            </a:r>
          </a:p>
          <a:p>
            <a:pPr marL="342900" indent="-342900">
              <a:buClr>
                <a:srgbClr val="FF0000"/>
              </a:buClr>
              <a:buFontTx/>
              <a:buChar char="•"/>
            </a:pPr>
            <a:r>
              <a:rPr lang="ca-ES" sz="2000" dirty="0"/>
              <a:t>Variables per a la seva identificació.</a:t>
            </a:r>
            <a:endParaRPr lang="ca-ES" sz="2000" b="1" dirty="0"/>
          </a:p>
          <a:p>
            <a:pPr marL="342900" indent="-342900">
              <a:buClr>
                <a:srgbClr val="FF0000"/>
              </a:buClr>
              <a:buFontTx/>
              <a:buChar char="•"/>
            </a:pPr>
            <a:r>
              <a:rPr lang="ca-ES" sz="2000" dirty="0"/>
              <a:t>Problemes de la seva definició.</a:t>
            </a:r>
          </a:p>
          <a:p>
            <a:pPr marL="342900" indent="-342900">
              <a:buClr>
                <a:srgbClr val="FF0000"/>
              </a:buClr>
              <a:buFontTx/>
              <a:buChar char="•"/>
            </a:pPr>
            <a:r>
              <a:rPr lang="ca-ES" sz="2000" dirty="0"/>
              <a:t>Utilitat de cadascun dels conceptes.</a:t>
            </a:r>
          </a:p>
          <a:p>
            <a:pPr marL="342900" indent="-342900">
              <a:buClr>
                <a:srgbClr val="FF0000"/>
              </a:buClr>
              <a:buFontTx/>
              <a:buChar char="•"/>
            </a:pPr>
            <a:r>
              <a:rPr lang="ca-ES" sz="2000" dirty="0"/>
              <a:t>Importància del lideratge en la definició de visió.</a:t>
            </a:r>
          </a:p>
          <a:p>
            <a:pPr marL="342900" indent="-342900">
              <a:buClr>
                <a:srgbClr val="FF0000"/>
              </a:buClr>
            </a:pPr>
            <a:endParaRPr lang="ca-ES" sz="2000" dirty="0"/>
          </a:p>
          <a:p>
            <a:pPr marL="342900" indent="-342900">
              <a:buClr>
                <a:srgbClr val="FF0000"/>
              </a:buClr>
            </a:pPr>
            <a:r>
              <a:rPr lang="ca-ES" sz="2000" b="1" dirty="0"/>
              <a:t>Els objectius estratègics:</a:t>
            </a:r>
          </a:p>
          <a:p>
            <a:pPr marL="342900" indent="-342900">
              <a:buClr>
                <a:srgbClr val="FF0000"/>
              </a:buClr>
            </a:pPr>
            <a:endParaRPr lang="ca-ES" sz="2000" b="1" dirty="0"/>
          </a:p>
          <a:p>
            <a:pPr marL="342900" indent="-342900">
              <a:buClr>
                <a:srgbClr val="FF0000"/>
              </a:buClr>
              <a:buFontTx/>
              <a:buChar char="•"/>
            </a:pPr>
            <a:r>
              <a:rPr lang="ca-ES" sz="2000" dirty="0"/>
              <a:t>Els objectius estratègics com a eina per tal d’obtenir la missió i la visió.</a:t>
            </a:r>
          </a:p>
          <a:p>
            <a:pPr marL="342900" indent="-342900">
              <a:buClr>
                <a:srgbClr val="FF0000"/>
              </a:buClr>
              <a:buFontTx/>
              <a:buChar char="•"/>
            </a:pPr>
            <a:r>
              <a:rPr lang="ca-ES" sz="2000" dirty="0"/>
              <a:t>Criteris per a la definició d’objectius estratègics.</a:t>
            </a:r>
          </a:p>
          <a:p>
            <a:pPr marL="342900" indent="-342900">
              <a:buClr>
                <a:srgbClr val="FF0000"/>
              </a:buClr>
              <a:buFontTx/>
              <a:buChar char="•"/>
            </a:pPr>
            <a:r>
              <a:rPr lang="ca-ES" sz="2000" dirty="0"/>
              <a:t>Tipus d’objectius estratègics.</a:t>
            </a:r>
          </a:p>
        </p:txBody>
      </p:sp>
    </p:spTree>
    <p:extLst>
      <p:ext uri="{BB962C8B-B14F-4D97-AF65-F5344CB8AC3E}">
        <p14:creationId xmlns:p14="http://schemas.microsoft.com/office/powerpoint/2010/main" val="779055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73C7265-C485-4E3E-A698-16D7E67F196C}"/>
              </a:ext>
            </a:extLst>
          </p:cNvPr>
          <p:cNvSpPr>
            <a:spLocks noGrp="1"/>
          </p:cNvSpPr>
          <p:nvPr>
            <p:ph type="sldNum" sz="quarter" idx="12"/>
          </p:nvPr>
        </p:nvSpPr>
        <p:spPr/>
        <p:txBody>
          <a:bodyPr/>
          <a:lstStyle/>
          <a:p>
            <a:fld id="{E110BA4A-E194-4E39-B9A4-119CB24B170E}" type="slidenum">
              <a:rPr lang="es-ES" smtClean="0"/>
              <a:pPr/>
              <a:t>54</a:t>
            </a:fld>
            <a:endParaRPr lang="es-ES"/>
          </a:p>
        </p:txBody>
      </p:sp>
      <p:sp>
        <p:nvSpPr>
          <p:cNvPr id="3" name="Text Box 4">
            <a:extLst>
              <a:ext uri="{FF2B5EF4-FFF2-40B4-BE49-F238E27FC236}">
                <a16:creationId xmlns:a16="http://schemas.microsoft.com/office/drawing/2014/main" id="{E0EADE65-C4CB-49EA-8744-A29596619AA3}"/>
              </a:ext>
            </a:extLst>
          </p:cNvPr>
          <p:cNvSpPr txBox="1">
            <a:spLocks noChangeArrowheads="1"/>
          </p:cNvSpPr>
          <p:nvPr/>
        </p:nvSpPr>
        <p:spPr bwMode="auto">
          <a:xfrm>
            <a:off x="882650" y="-13271"/>
            <a:ext cx="7632700" cy="830997"/>
          </a:xfrm>
          <a:prstGeom prst="rect">
            <a:avLst/>
          </a:prstGeom>
          <a:noFill/>
          <a:ln w="9525">
            <a:noFill/>
            <a:miter lim="800000"/>
            <a:headEnd/>
            <a:tailEnd/>
          </a:ln>
        </p:spPr>
        <p:txBody>
          <a:bodyPr>
            <a:spAutoFit/>
          </a:bodyPr>
          <a:lstStyle/>
          <a:p>
            <a:endParaRPr lang="es-ES" sz="2400" dirty="0"/>
          </a:p>
          <a:p>
            <a:r>
              <a:rPr lang="es-ES" sz="2400" dirty="0"/>
              <a:t>QUADRE RESUM</a:t>
            </a:r>
          </a:p>
        </p:txBody>
      </p:sp>
      <p:sp>
        <p:nvSpPr>
          <p:cNvPr id="4" name="Text Box 5">
            <a:extLst>
              <a:ext uri="{FF2B5EF4-FFF2-40B4-BE49-F238E27FC236}">
                <a16:creationId xmlns:a16="http://schemas.microsoft.com/office/drawing/2014/main" id="{0766A294-33F7-46D3-9E12-3EDE30E79FC4}"/>
              </a:ext>
            </a:extLst>
          </p:cNvPr>
          <p:cNvSpPr txBox="1">
            <a:spLocks noChangeArrowheads="1"/>
          </p:cNvSpPr>
          <p:nvPr/>
        </p:nvSpPr>
        <p:spPr bwMode="auto">
          <a:xfrm>
            <a:off x="882650" y="967435"/>
            <a:ext cx="7488237" cy="5078313"/>
          </a:xfrm>
          <a:prstGeom prst="rect">
            <a:avLst/>
          </a:prstGeom>
          <a:noFill/>
          <a:ln w="9525">
            <a:noFill/>
            <a:miter lim="800000"/>
            <a:headEnd/>
            <a:tailEnd/>
          </a:ln>
        </p:spPr>
        <p:txBody>
          <a:bodyPr wrap="square">
            <a:spAutoFit/>
          </a:bodyPr>
          <a:lstStyle/>
          <a:p>
            <a:pPr marL="342900" indent="-342900">
              <a:buClr>
                <a:srgbClr val="FF0000"/>
              </a:buClr>
            </a:pPr>
            <a:r>
              <a:rPr lang="ca-ES" b="1" dirty="0"/>
              <a:t>La responsabilitat social de l’empresa:</a:t>
            </a:r>
          </a:p>
          <a:p>
            <a:pPr marL="342900" indent="-342900">
              <a:buClr>
                <a:srgbClr val="FF0000"/>
              </a:buClr>
              <a:buFontTx/>
              <a:buChar char="•"/>
            </a:pPr>
            <a:r>
              <a:rPr lang="ca-ES" dirty="0"/>
              <a:t>Concepte de responsabilitat social de l’empresa o corporativa.</a:t>
            </a:r>
          </a:p>
          <a:p>
            <a:pPr marL="342900" indent="-342900">
              <a:buClr>
                <a:srgbClr val="FF0000"/>
              </a:buClr>
              <a:buFontTx/>
              <a:buChar char="•"/>
            </a:pPr>
            <a:r>
              <a:rPr lang="ca-ES" dirty="0"/>
              <a:t>Justificació del seu estudi.</a:t>
            </a:r>
            <a:endParaRPr lang="ca-ES" b="1" dirty="0"/>
          </a:p>
          <a:p>
            <a:pPr marL="342900" indent="-342900">
              <a:buClr>
                <a:srgbClr val="FF0000"/>
              </a:buClr>
              <a:buFontTx/>
              <a:buChar char="•"/>
            </a:pPr>
            <a:r>
              <a:rPr lang="ca-ES" dirty="0"/>
              <a:t>Debat sobre postures enfrontades en relació amb la </a:t>
            </a:r>
            <a:r>
              <a:rPr lang="ca-ES" dirty="0" err="1"/>
              <a:t>RSC</a:t>
            </a:r>
            <a:r>
              <a:rPr lang="ca-ES" dirty="0"/>
              <a:t>.</a:t>
            </a:r>
          </a:p>
          <a:p>
            <a:pPr marL="342900" indent="-342900">
              <a:buClr>
                <a:srgbClr val="FF0000"/>
              </a:buClr>
              <a:buFontTx/>
              <a:buChar char="•"/>
            </a:pPr>
            <a:r>
              <a:rPr lang="ca-ES" dirty="0"/>
              <a:t>Possibles àmbits d’aplicació: àrea </a:t>
            </a:r>
            <a:r>
              <a:rPr lang="ca-ES" dirty="0" err="1"/>
              <a:t>econòmica-funcional</a:t>
            </a:r>
            <a:r>
              <a:rPr lang="ca-ES" dirty="0"/>
              <a:t>, àrea de qualitat de vida, àrea d’inversió social.</a:t>
            </a:r>
          </a:p>
          <a:p>
            <a:pPr marL="342900" indent="-342900">
              <a:buClr>
                <a:srgbClr val="FF0000"/>
              </a:buClr>
              <a:buFontTx/>
              <a:buChar char="•"/>
            </a:pPr>
            <a:r>
              <a:rPr lang="ca-ES" dirty="0"/>
              <a:t>Factors que influeixen en l’assumpció: legals, polítics, competitius i ètics.</a:t>
            </a:r>
          </a:p>
          <a:p>
            <a:pPr marL="342900" indent="-342900">
              <a:buClr>
                <a:srgbClr val="FF0000"/>
              </a:buClr>
              <a:buFontTx/>
              <a:buChar char="•"/>
            </a:pPr>
            <a:r>
              <a:rPr lang="ca-ES" dirty="0"/>
              <a:t>Relació amb els resultats de l’empresa</a:t>
            </a:r>
          </a:p>
          <a:p>
            <a:pPr marL="342900" indent="-342900">
              <a:buClr>
                <a:srgbClr val="FF0000"/>
              </a:buClr>
            </a:pPr>
            <a:endParaRPr lang="ca-ES" dirty="0"/>
          </a:p>
          <a:p>
            <a:pPr marL="342900" indent="-342900">
              <a:buClr>
                <a:srgbClr val="FF0000"/>
              </a:buClr>
            </a:pPr>
            <a:r>
              <a:rPr lang="ca-ES" b="1" dirty="0"/>
              <a:t>Ètica empresarial:</a:t>
            </a:r>
          </a:p>
          <a:p>
            <a:pPr marL="342900" indent="-342900">
              <a:buClr>
                <a:srgbClr val="FF0000"/>
              </a:buClr>
              <a:buFontTx/>
              <a:buChar char="•"/>
            </a:pPr>
            <a:r>
              <a:rPr lang="ca-ES" dirty="0"/>
              <a:t>Concepte d’ètica de l’empresa.</a:t>
            </a:r>
          </a:p>
          <a:p>
            <a:pPr marL="342900" indent="-342900">
              <a:buClr>
                <a:srgbClr val="FF0000"/>
              </a:buClr>
              <a:buFontTx/>
              <a:buChar char="•"/>
            </a:pPr>
            <a:r>
              <a:rPr lang="ca-ES" dirty="0"/>
              <a:t>Justificació i actualitat del seu estudi.</a:t>
            </a:r>
          </a:p>
          <a:p>
            <a:pPr marL="342900" indent="-342900">
              <a:buClr>
                <a:srgbClr val="FF0000"/>
              </a:buClr>
              <a:buFontTx/>
              <a:buChar char="•"/>
            </a:pPr>
            <a:r>
              <a:rPr lang="ca-ES" dirty="0"/>
              <a:t>Relacions de l’ètica i l’estratègia empresarial.</a:t>
            </a:r>
          </a:p>
          <a:p>
            <a:pPr marL="342900" indent="-342900">
              <a:buClr>
                <a:srgbClr val="FF0000"/>
              </a:buClr>
              <a:buFontTx/>
              <a:buChar char="•"/>
            </a:pPr>
            <a:r>
              <a:rPr lang="ca-ES" dirty="0"/>
              <a:t>Debat sobre les postures enfrontades en relació amb l’ètica.</a:t>
            </a:r>
          </a:p>
          <a:p>
            <a:pPr marL="342900" indent="-342900">
              <a:buClr>
                <a:srgbClr val="FF0000"/>
              </a:buClr>
              <a:buFontTx/>
              <a:buChar char="•"/>
            </a:pPr>
            <a:r>
              <a:rPr lang="ca-ES" dirty="0"/>
              <a:t>Continguts de l’ètica de l’empresa.</a:t>
            </a:r>
          </a:p>
          <a:p>
            <a:pPr marL="342900" indent="-342900">
              <a:buClr>
                <a:srgbClr val="FF0000"/>
              </a:buClr>
              <a:buFontTx/>
              <a:buChar char="•"/>
            </a:pPr>
            <a:r>
              <a:rPr lang="ca-ES" dirty="0"/>
              <a:t>Implantació de l’ètica a l’empresa.</a:t>
            </a:r>
          </a:p>
          <a:p>
            <a:pPr marL="342900" indent="-342900">
              <a:buClr>
                <a:srgbClr val="FF0000"/>
              </a:buClr>
              <a:buFontTx/>
              <a:buChar char="•"/>
            </a:pPr>
            <a:r>
              <a:rPr lang="ca-ES" dirty="0"/>
              <a:t>Disseny de codis ètics o codis de conducta.</a:t>
            </a:r>
          </a:p>
        </p:txBody>
      </p:sp>
      <p:sp>
        <p:nvSpPr>
          <p:cNvPr id="5" name="Contenidor de número de diapositiva 3">
            <a:extLst>
              <a:ext uri="{FF2B5EF4-FFF2-40B4-BE49-F238E27FC236}">
                <a16:creationId xmlns:a16="http://schemas.microsoft.com/office/drawing/2014/main" id="{138B4B8C-FC9D-4794-B299-A4310AA56D42}"/>
              </a:ext>
            </a:extLst>
          </p:cNvPr>
          <p:cNvSpPr txBox="1">
            <a:spLocks/>
          </p:cNvSpPr>
          <p:nvPr/>
        </p:nvSpPr>
        <p:spPr>
          <a:xfrm>
            <a:off x="6610350" y="65087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54</a:t>
            </a:fld>
            <a:endParaRPr lang="ca-ES"/>
          </a:p>
        </p:txBody>
      </p:sp>
    </p:spTree>
    <p:extLst>
      <p:ext uri="{BB962C8B-B14F-4D97-AF65-F5344CB8AC3E}">
        <p14:creationId xmlns:p14="http://schemas.microsoft.com/office/powerpoint/2010/main" val="2568891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575C489-CE98-4F68-A032-10DBBA766D69}"/>
              </a:ext>
            </a:extLst>
          </p:cNvPr>
          <p:cNvSpPr>
            <a:spLocks noGrp="1"/>
          </p:cNvSpPr>
          <p:nvPr>
            <p:ph type="sldNum" sz="quarter" idx="12"/>
          </p:nvPr>
        </p:nvSpPr>
        <p:spPr/>
        <p:txBody>
          <a:bodyPr/>
          <a:lstStyle/>
          <a:p>
            <a:fld id="{E110BA4A-E194-4E39-B9A4-119CB24B170E}" type="slidenum">
              <a:rPr lang="es-ES" smtClean="0"/>
              <a:pPr/>
              <a:t>55</a:t>
            </a:fld>
            <a:endParaRPr lang="es-ES"/>
          </a:p>
        </p:txBody>
      </p:sp>
      <p:sp>
        <p:nvSpPr>
          <p:cNvPr id="3" name="Text Box 4">
            <a:extLst>
              <a:ext uri="{FF2B5EF4-FFF2-40B4-BE49-F238E27FC236}">
                <a16:creationId xmlns:a16="http://schemas.microsoft.com/office/drawing/2014/main" id="{620D3B32-B587-4936-8CB3-E4EC31F26A2B}"/>
              </a:ext>
            </a:extLst>
          </p:cNvPr>
          <p:cNvSpPr txBox="1">
            <a:spLocks noChangeArrowheads="1"/>
          </p:cNvSpPr>
          <p:nvPr/>
        </p:nvSpPr>
        <p:spPr bwMode="auto">
          <a:xfrm>
            <a:off x="763588" y="773113"/>
            <a:ext cx="7632700" cy="822325"/>
          </a:xfrm>
          <a:prstGeom prst="rect">
            <a:avLst/>
          </a:prstGeom>
          <a:noFill/>
          <a:ln w="9525">
            <a:noFill/>
            <a:miter lim="800000"/>
            <a:headEnd/>
            <a:tailEnd/>
          </a:ln>
        </p:spPr>
        <p:txBody>
          <a:bodyPr>
            <a:spAutoFit/>
          </a:bodyPr>
          <a:lstStyle/>
          <a:p>
            <a:endParaRPr lang="es-ES" sz="2400" dirty="0"/>
          </a:p>
          <a:p>
            <a:r>
              <a:rPr lang="es-ES" sz="2400" dirty="0"/>
              <a:t>PREGUNTES SOBRE EL CAPÍTOL</a:t>
            </a:r>
          </a:p>
        </p:txBody>
      </p:sp>
      <p:sp>
        <p:nvSpPr>
          <p:cNvPr id="4" name="Text Box 5">
            <a:extLst>
              <a:ext uri="{FF2B5EF4-FFF2-40B4-BE49-F238E27FC236}">
                <a16:creationId xmlns:a16="http://schemas.microsoft.com/office/drawing/2014/main" id="{78DB5275-8B83-46FE-87A3-EA730CD308B0}"/>
              </a:ext>
            </a:extLst>
          </p:cNvPr>
          <p:cNvSpPr txBox="1">
            <a:spLocks noChangeArrowheads="1"/>
          </p:cNvSpPr>
          <p:nvPr/>
        </p:nvSpPr>
        <p:spPr bwMode="auto">
          <a:xfrm>
            <a:off x="763960" y="1565176"/>
            <a:ext cx="7488237" cy="4678204"/>
          </a:xfrm>
          <a:prstGeom prst="rect">
            <a:avLst/>
          </a:prstGeom>
          <a:noFill/>
          <a:ln w="9525">
            <a:noFill/>
            <a:miter lim="800000"/>
            <a:headEnd/>
            <a:tailEnd/>
          </a:ln>
        </p:spPr>
        <p:txBody>
          <a:bodyPr wrap="square">
            <a:spAutoFit/>
          </a:bodyPr>
          <a:lstStyle/>
          <a:p>
            <a:pPr marL="342900" indent="-342900">
              <a:buClr>
                <a:srgbClr val="FF0000"/>
              </a:buClr>
            </a:pPr>
            <a:endParaRPr lang="ca-ES" sz="1400" b="1" dirty="0"/>
          </a:p>
          <a:p>
            <a:pPr marL="342900" indent="-342900">
              <a:buClr>
                <a:srgbClr val="FF0000"/>
              </a:buClr>
              <a:buFontTx/>
              <a:buChar char="•"/>
            </a:pPr>
            <a:endParaRPr lang="ca-ES" sz="1400" b="1" dirty="0"/>
          </a:p>
          <a:p>
            <a:pPr marL="342900" indent="-342900">
              <a:buClr>
                <a:srgbClr val="FF0000"/>
              </a:buClr>
              <a:buFontTx/>
              <a:buChar char="•"/>
            </a:pPr>
            <a:r>
              <a:rPr lang="ca-ES" dirty="0"/>
              <a:t>Semblances i diferències en els conceptes de missió i visió.</a:t>
            </a:r>
          </a:p>
          <a:p>
            <a:pPr marL="342900" indent="-342900">
              <a:buClr>
                <a:srgbClr val="FF0000"/>
              </a:buClr>
              <a:buFontTx/>
              <a:buChar char="•"/>
            </a:pPr>
            <a:r>
              <a:rPr lang="ca-ES" dirty="0"/>
              <a:t>Utilitat de la definició dels conceptes de missió i visió.</a:t>
            </a:r>
            <a:endParaRPr lang="ca-ES" b="1" dirty="0"/>
          </a:p>
          <a:p>
            <a:pPr marL="342900" indent="-342900">
              <a:buClr>
                <a:srgbClr val="FF0000"/>
              </a:buClr>
              <a:buFontTx/>
              <a:buChar char="•"/>
            </a:pPr>
            <a:r>
              <a:rPr lang="ca-ES" dirty="0"/>
              <a:t>Analitzar el paper dels objectius estratègics en la obtenció de la missió i la visió.</a:t>
            </a:r>
          </a:p>
          <a:p>
            <a:pPr marL="342900" indent="-342900">
              <a:buClr>
                <a:srgbClr val="FF0000"/>
              </a:buClr>
              <a:buFontTx/>
              <a:buChar char="•"/>
            </a:pPr>
            <a:r>
              <a:rPr lang="ca-ES" dirty="0"/>
              <a:t>Arguments favorables i contraris a l’assumpció de responsabilitat social per part de l’empresa.</a:t>
            </a:r>
          </a:p>
          <a:p>
            <a:pPr marL="342900" indent="-342900">
              <a:buClr>
                <a:srgbClr val="FF0000"/>
              </a:buClr>
              <a:buFontTx/>
              <a:buChar char="•"/>
            </a:pPr>
            <a:r>
              <a:rPr lang="ca-ES" dirty="0"/>
              <a:t>Per què la responsabilitat social pot contribuir a l’èxit de l’empresa?</a:t>
            </a:r>
          </a:p>
          <a:p>
            <a:pPr marL="342900" indent="-342900">
              <a:buClr>
                <a:srgbClr val="FF0000"/>
              </a:buClr>
              <a:buFontTx/>
              <a:buChar char="•"/>
            </a:pPr>
            <a:r>
              <a:rPr lang="ca-ES" dirty="0"/>
              <a:t>De que depèn el nivell de responsabilitat social assumit per l’empresa?</a:t>
            </a:r>
            <a:endParaRPr lang="ca-ES" b="1" dirty="0"/>
          </a:p>
          <a:p>
            <a:pPr marL="342900" indent="-342900">
              <a:buClr>
                <a:srgbClr val="FF0000"/>
              </a:buClr>
              <a:buFontTx/>
              <a:buChar char="•"/>
            </a:pPr>
            <a:r>
              <a:rPr lang="ca-ES" dirty="0"/>
              <a:t>Per què és important un comportament ètic de l’empresa a llarg termini?</a:t>
            </a:r>
          </a:p>
          <a:p>
            <a:pPr marL="342900" indent="-342900">
              <a:buClr>
                <a:srgbClr val="FF0000"/>
              </a:buClr>
              <a:buFontTx/>
              <a:buChar char="•"/>
            </a:pPr>
            <a:r>
              <a:rPr lang="ca-ES" dirty="0"/>
              <a:t>En què consisteix un codi de conducta o codi ètic i quines parts acostuma a incloure?</a:t>
            </a:r>
          </a:p>
          <a:p>
            <a:pPr marL="342900" indent="-342900">
              <a:buClr>
                <a:srgbClr val="FF0000"/>
              </a:buClr>
              <a:buFontTx/>
              <a:buChar char="•"/>
            </a:pPr>
            <a:r>
              <a:rPr lang="ca-ES" dirty="0"/>
              <a:t>Quins són els elements importants per a la implantació de l’ètica a l’empresa?</a:t>
            </a:r>
          </a:p>
        </p:txBody>
      </p:sp>
      <p:sp>
        <p:nvSpPr>
          <p:cNvPr id="5" name="Contenidor de número de diapositiva 3">
            <a:extLst>
              <a:ext uri="{FF2B5EF4-FFF2-40B4-BE49-F238E27FC236}">
                <a16:creationId xmlns:a16="http://schemas.microsoft.com/office/drawing/2014/main" id="{596269C9-8ACF-4563-87AF-0FEE892BD78D}"/>
              </a:ext>
            </a:extLst>
          </p:cNvPr>
          <p:cNvSpPr txBox="1">
            <a:spLocks/>
          </p:cNvSpPr>
          <p:nvPr/>
        </p:nvSpPr>
        <p:spPr>
          <a:xfrm>
            <a:off x="6610350" y="65087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55</a:t>
            </a:fld>
            <a:endParaRPr lang="ca-ES"/>
          </a:p>
        </p:txBody>
      </p:sp>
    </p:spTree>
    <p:extLst>
      <p:ext uri="{BB962C8B-B14F-4D97-AF65-F5344CB8AC3E}">
        <p14:creationId xmlns:p14="http://schemas.microsoft.com/office/powerpoint/2010/main" val="92084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61176BA-D4AB-4257-8D1C-159D71D21580}"/>
              </a:ext>
            </a:extLst>
          </p:cNvPr>
          <p:cNvSpPr>
            <a:spLocks noGrp="1"/>
          </p:cNvSpPr>
          <p:nvPr>
            <p:ph type="sldNum" sz="quarter" idx="12"/>
          </p:nvPr>
        </p:nvSpPr>
        <p:spPr/>
        <p:txBody>
          <a:bodyPr/>
          <a:lstStyle/>
          <a:p>
            <a:fld id="{E110BA4A-E194-4E39-B9A4-119CB24B170E}" type="slidenum">
              <a:rPr lang="es-ES" smtClean="0"/>
              <a:pPr/>
              <a:t>56</a:t>
            </a:fld>
            <a:endParaRPr lang="es-ES"/>
          </a:p>
        </p:txBody>
      </p:sp>
      <p:sp>
        <p:nvSpPr>
          <p:cNvPr id="3" name="Text Box 4">
            <a:extLst>
              <a:ext uri="{FF2B5EF4-FFF2-40B4-BE49-F238E27FC236}">
                <a16:creationId xmlns:a16="http://schemas.microsoft.com/office/drawing/2014/main" id="{5878677C-D4A5-48B0-A4C1-F17BE5E0D7E3}"/>
              </a:ext>
            </a:extLst>
          </p:cNvPr>
          <p:cNvSpPr txBox="1">
            <a:spLocks noChangeArrowheads="1"/>
          </p:cNvSpPr>
          <p:nvPr/>
        </p:nvSpPr>
        <p:spPr bwMode="auto">
          <a:xfrm>
            <a:off x="763960" y="413048"/>
            <a:ext cx="7632700" cy="822325"/>
          </a:xfrm>
          <a:prstGeom prst="rect">
            <a:avLst/>
          </a:prstGeom>
          <a:noFill/>
          <a:ln w="9525">
            <a:noFill/>
            <a:miter lim="800000"/>
            <a:headEnd/>
            <a:tailEnd/>
          </a:ln>
        </p:spPr>
        <p:txBody>
          <a:bodyPr>
            <a:spAutoFit/>
          </a:bodyPr>
          <a:lstStyle/>
          <a:p>
            <a:endParaRPr lang="es-ES" sz="2400" dirty="0"/>
          </a:p>
          <a:p>
            <a:r>
              <a:rPr lang="es-ES" sz="2400" dirty="0"/>
              <a:t>ACTIVITATS (I)</a:t>
            </a:r>
          </a:p>
        </p:txBody>
      </p:sp>
      <p:sp>
        <p:nvSpPr>
          <p:cNvPr id="4" name="Text Box 5">
            <a:extLst>
              <a:ext uri="{FF2B5EF4-FFF2-40B4-BE49-F238E27FC236}">
                <a16:creationId xmlns:a16="http://schemas.microsoft.com/office/drawing/2014/main" id="{6B16F401-494C-4D25-9592-E31E8CA961C6}"/>
              </a:ext>
            </a:extLst>
          </p:cNvPr>
          <p:cNvSpPr txBox="1">
            <a:spLocks noChangeArrowheads="1"/>
          </p:cNvSpPr>
          <p:nvPr/>
        </p:nvSpPr>
        <p:spPr bwMode="auto">
          <a:xfrm>
            <a:off x="691952" y="1277144"/>
            <a:ext cx="8065268" cy="5570756"/>
          </a:xfrm>
          <a:prstGeom prst="rect">
            <a:avLst/>
          </a:prstGeom>
          <a:noFill/>
          <a:ln w="9525">
            <a:noFill/>
            <a:miter lim="800000"/>
            <a:headEnd/>
            <a:tailEnd/>
          </a:ln>
        </p:spPr>
        <p:txBody>
          <a:bodyPr wrap="square">
            <a:spAutoFit/>
          </a:bodyPr>
          <a:lstStyle/>
          <a:p>
            <a:pPr marL="342900" indent="-342900">
              <a:buClr>
                <a:srgbClr val="FF0000"/>
              </a:buClr>
            </a:pPr>
            <a:endParaRPr lang="ca-ES" sz="1400" b="1" dirty="0"/>
          </a:p>
          <a:p>
            <a:pPr marL="342900" indent="-342900">
              <a:buClr>
                <a:srgbClr val="FF0000"/>
              </a:buClr>
              <a:buFontTx/>
              <a:buAutoNum type="alphaLcParenR"/>
            </a:pPr>
            <a:r>
              <a:rPr lang="ca-ES" dirty="0"/>
              <a:t>Identificar a una empresa la seva </a:t>
            </a:r>
            <a:r>
              <a:rPr lang="ca-ES" b="1" u="sng" dirty="0"/>
              <a:t>missió, visió i objectius estratègics</a:t>
            </a:r>
            <a:r>
              <a:rPr lang="ca-ES" dirty="0"/>
              <a:t>. Discuteix com estan definits aquests conceptes i analitzar les avantatges que el seu disseny representa per a l’empresa. Analitzar el seu contingut i trobar les diferències entre la missió, la visió i objectius estratègics.</a:t>
            </a:r>
          </a:p>
          <a:p>
            <a:pPr marL="800100" lvl="1" indent="-342900">
              <a:buClr>
                <a:srgbClr val="FF0000"/>
              </a:buClr>
              <a:buFontTx/>
              <a:buAutoNum type="alphaLcParenR"/>
            </a:pPr>
            <a:r>
              <a:rPr lang="ca-ES" dirty="0"/>
              <a:t>(</a:t>
            </a:r>
            <a:r>
              <a:rPr lang="ca-ES" dirty="0" err="1">
                <a:hlinkClick r:id="rId2"/>
              </a:rPr>
              <a:t>www.mcdonalds.es</a:t>
            </a:r>
            <a:r>
              <a:rPr lang="ca-ES" dirty="0">
                <a:hlinkClick r:id="rId2"/>
              </a:rPr>
              <a:t>/#/company/</a:t>
            </a:r>
            <a:r>
              <a:rPr lang="ca-ES" dirty="0"/>
              <a:t>)</a:t>
            </a:r>
          </a:p>
          <a:p>
            <a:pPr marL="800100" lvl="1" indent="-342900">
              <a:buClr>
                <a:srgbClr val="FF0000"/>
              </a:buClr>
              <a:buFontTx/>
              <a:buAutoNum type="alphaLcParenR"/>
            </a:pPr>
            <a:r>
              <a:rPr lang="ca-ES" dirty="0" err="1">
                <a:hlinkClick r:id="rId3"/>
              </a:rPr>
              <a:t>www.unilever.es</a:t>
            </a:r>
            <a:endParaRPr lang="ca-ES" dirty="0"/>
          </a:p>
          <a:p>
            <a:pPr marL="800100" lvl="1" indent="-342900">
              <a:buClr>
                <a:srgbClr val="FF0000"/>
              </a:buClr>
              <a:buFontTx/>
              <a:buAutoNum type="alphaLcParenR"/>
            </a:pPr>
            <a:r>
              <a:rPr lang="ca-ES" dirty="0" err="1">
                <a:hlinkClick r:id="rId4"/>
              </a:rPr>
              <a:t>www.parador.es</a:t>
            </a:r>
            <a:endParaRPr lang="ca-ES" dirty="0"/>
          </a:p>
          <a:p>
            <a:pPr marL="800100" lvl="1" indent="-342900">
              <a:buClr>
                <a:srgbClr val="FF0000"/>
              </a:buClr>
              <a:buFontTx/>
              <a:buAutoNum type="alphaLcParenR"/>
            </a:pPr>
            <a:r>
              <a:rPr lang="ca-ES" dirty="0" err="1">
                <a:hlinkClick r:id="rId5"/>
              </a:rPr>
              <a:t>www.imaginarium.es</a:t>
            </a:r>
            <a:endParaRPr lang="ca-ES" dirty="0"/>
          </a:p>
          <a:p>
            <a:pPr marL="342900" indent="-342900">
              <a:buClr>
                <a:srgbClr val="FF0000"/>
              </a:buClr>
            </a:pPr>
            <a:endParaRPr lang="ca-ES" i="1" dirty="0"/>
          </a:p>
          <a:p>
            <a:pPr marL="342900" indent="-342900">
              <a:buClr>
                <a:srgbClr val="FF0000"/>
              </a:buClr>
            </a:pPr>
            <a:r>
              <a:rPr lang="ca-ES" i="1" dirty="0"/>
              <a:t>Recomanació:</a:t>
            </a:r>
            <a:r>
              <a:rPr lang="ca-ES" dirty="0"/>
              <a:t> Empreses com Endesa (</a:t>
            </a:r>
            <a:r>
              <a:rPr lang="ca-ES" dirty="0" err="1">
                <a:hlinkClick r:id="rId6"/>
              </a:rPr>
              <a:t>www.endesa.es</a:t>
            </a:r>
            <a:r>
              <a:rPr lang="ca-ES" dirty="0"/>
              <a:t>) o el Banc Santander (</a:t>
            </a:r>
            <a:r>
              <a:rPr lang="ca-ES" dirty="0" err="1">
                <a:hlinkClick r:id="rId7"/>
              </a:rPr>
              <a:t>www.gruposantander.com</a:t>
            </a:r>
            <a:r>
              <a:rPr lang="ca-ES" dirty="0"/>
              <a:t>) tenen de manera explícita i publicats els conceptes de missió, visió i valors corporatius.</a:t>
            </a:r>
          </a:p>
          <a:p>
            <a:pPr marL="342900" indent="-342900">
              <a:buClr>
                <a:srgbClr val="FF0000"/>
              </a:buClr>
            </a:pPr>
            <a:endParaRPr lang="ca-ES" dirty="0"/>
          </a:p>
          <a:p>
            <a:pPr marL="342900" indent="-342900">
              <a:buClr>
                <a:srgbClr val="FF0000"/>
              </a:buClr>
              <a:buFontTx/>
              <a:buAutoNum type="alphaLcParenR" startAt="2"/>
            </a:pPr>
            <a:r>
              <a:rPr lang="ca-ES" dirty="0"/>
              <a:t>Analitzar de manera crítica una memòria de RSC d’una empresa que la tingui publicada. Revisar els seus apartats i continguts i proposar alguna millora o aspectes que no inclou.</a:t>
            </a:r>
          </a:p>
          <a:p>
            <a:pPr marL="342900" indent="-342900">
              <a:buClr>
                <a:srgbClr val="FF0000"/>
              </a:buClr>
              <a:buFontTx/>
              <a:buAutoNum type="alphaLcParenR" startAt="2"/>
            </a:pPr>
            <a:endParaRPr lang="ca-ES" dirty="0"/>
          </a:p>
          <a:p>
            <a:pPr marL="342900" indent="-342900">
              <a:buClr>
                <a:srgbClr val="FF0000"/>
              </a:buClr>
            </a:pPr>
            <a:r>
              <a:rPr lang="ca-ES" i="1" dirty="0"/>
              <a:t>Recomanació:</a:t>
            </a:r>
            <a:r>
              <a:rPr lang="ca-ES" dirty="0"/>
              <a:t> Moltes empreses de l’IBEX-35 publiquen memòries de RSC que es poden consultar en les seves respectives pàgines web.</a:t>
            </a:r>
          </a:p>
        </p:txBody>
      </p:sp>
      <p:sp>
        <p:nvSpPr>
          <p:cNvPr id="5" name="Contenidor de número de diapositiva 3">
            <a:extLst>
              <a:ext uri="{FF2B5EF4-FFF2-40B4-BE49-F238E27FC236}">
                <a16:creationId xmlns:a16="http://schemas.microsoft.com/office/drawing/2014/main" id="{162BFAE4-173D-4954-87A1-9994AF5B3594}"/>
              </a:ext>
            </a:extLst>
          </p:cNvPr>
          <p:cNvSpPr txBox="1">
            <a:spLocks/>
          </p:cNvSpPr>
          <p:nvPr/>
        </p:nvSpPr>
        <p:spPr>
          <a:xfrm>
            <a:off x="6610350" y="6508755"/>
            <a:ext cx="20574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506"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BBD328-D4A4-4DEA-B79A-02ABBD6C9618}" type="slidenum">
              <a:rPr lang="ca-ES" smtClean="0"/>
              <a:pPr>
                <a:defRPr/>
              </a:pPr>
              <a:t>56</a:t>
            </a:fld>
            <a:endParaRPr lang="ca-ES"/>
          </a:p>
        </p:txBody>
      </p:sp>
    </p:spTree>
    <p:extLst>
      <p:ext uri="{BB962C8B-B14F-4D97-AF65-F5344CB8AC3E}">
        <p14:creationId xmlns:p14="http://schemas.microsoft.com/office/powerpoint/2010/main" val="2695796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94D5FC4-485B-43EB-A847-799319AFDD18}"/>
              </a:ext>
            </a:extLst>
          </p:cNvPr>
          <p:cNvSpPr>
            <a:spLocks noGrp="1"/>
          </p:cNvSpPr>
          <p:nvPr>
            <p:ph type="sldNum" sz="quarter" idx="12"/>
          </p:nvPr>
        </p:nvSpPr>
        <p:spPr/>
        <p:txBody>
          <a:bodyPr/>
          <a:lstStyle/>
          <a:p>
            <a:fld id="{E110BA4A-E194-4E39-B9A4-119CB24B170E}" type="slidenum">
              <a:rPr lang="es-ES" smtClean="0"/>
              <a:pPr/>
              <a:t>57</a:t>
            </a:fld>
            <a:endParaRPr lang="es-ES"/>
          </a:p>
        </p:txBody>
      </p:sp>
      <p:sp>
        <p:nvSpPr>
          <p:cNvPr id="3" name="Text Box 4">
            <a:extLst>
              <a:ext uri="{FF2B5EF4-FFF2-40B4-BE49-F238E27FC236}">
                <a16:creationId xmlns:a16="http://schemas.microsoft.com/office/drawing/2014/main" id="{B601E757-C780-4B93-9127-1129CA8A905E}"/>
              </a:ext>
            </a:extLst>
          </p:cNvPr>
          <p:cNvSpPr txBox="1">
            <a:spLocks noChangeArrowheads="1"/>
          </p:cNvSpPr>
          <p:nvPr/>
        </p:nvSpPr>
        <p:spPr bwMode="auto">
          <a:xfrm>
            <a:off x="611560" y="332656"/>
            <a:ext cx="7632700" cy="822325"/>
          </a:xfrm>
          <a:prstGeom prst="rect">
            <a:avLst/>
          </a:prstGeom>
          <a:noFill/>
          <a:ln w="9525">
            <a:noFill/>
            <a:miter lim="800000"/>
            <a:headEnd/>
            <a:tailEnd/>
          </a:ln>
        </p:spPr>
        <p:txBody>
          <a:bodyPr>
            <a:spAutoFit/>
          </a:bodyPr>
          <a:lstStyle/>
          <a:p>
            <a:endParaRPr lang="es-ES" sz="2400" dirty="0"/>
          </a:p>
          <a:p>
            <a:r>
              <a:rPr lang="es-ES" sz="2400" dirty="0"/>
              <a:t>ACTIVITATS (II)</a:t>
            </a:r>
          </a:p>
        </p:txBody>
      </p:sp>
      <p:sp>
        <p:nvSpPr>
          <p:cNvPr id="4" name="Text Box 5">
            <a:extLst>
              <a:ext uri="{FF2B5EF4-FFF2-40B4-BE49-F238E27FC236}">
                <a16:creationId xmlns:a16="http://schemas.microsoft.com/office/drawing/2014/main" id="{D0E70DF4-952D-4A1F-840B-4066E850B4B5}"/>
              </a:ext>
            </a:extLst>
          </p:cNvPr>
          <p:cNvSpPr txBox="1">
            <a:spLocks noChangeArrowheads="1"/>
          </p:cNvSpPr>
          <p:nvPr/>
        </p:nvSpPr>
        <p:spPr bwMode="auto">
          <a:xfrm>
            <a:off x="611560" y="1556792"/>
            <a:ext cx="8281292" cy="4431983"/>
          </a:xfrm>
          <a:prstGeom prst="rect">
            <a:avLst/>
          </a:prstGeom>
          <a:noFill/>
          <a:ln w="9525">
            <a:noFill/>
            <a:miter lim="800000"/>
            <a:headEnd/>
            <a:tailEnd/>
          </a:ln>
        </p:spPr>
        <p:txBody>
          <a:bodyPr wrap="square">
            <a:spAutoFit/>
          </a:bodyPr>
          <a:lstStyle/>
          <a:p>
            <a:pPr marL="342900" indent="-342900">
              <a:buClr>
                <a:srgbClr val="FF0000"/>
              </a:buClr>
            </a:pPr>
            <a:endParaRPr lang="ca-ES" sz="1400" b="1" dirty="0"/>
          </a:p>
          <a:p>
            <a:pPr marL="342900" indent="-342900">
              <a:buClr>
                <a:srgbClr val="FF0000"/>
              </a:buClr>
              <a:buFontTx/>
              <a:buAutoNum type="alphaLcParenR"/>
            </a:pPr>
            <a:r>
              <a:rPr lang="ca-ES" dirty="0"/>
              <a:t>Discutir els arguments a favor i en contra de l’assumpció de RSC a l’empresa.</a:t>
            </a:r>
          </a:p>
          <a:p>
            <a:pPr marL="342900" indent="-342900">
              <a:buClr>
                <a:srgbClr val="FF0000"/>
              </a:buClr>
            </a:pPr>
            <a:endParaRPr lang="ca-ES" dirty="0"/>
          </a:p>
          <a:p>
            <a:pPr marL="342900" indent="-342900">
              <a:buClr>
                <a:srgbClr val="FF0000"/>
              </a:buClr>
              <a:buFontTx/>
              <a:buAutoNum type="alphaLcParenR" startAt="2"/>
            </a:pPr>
            <a:r>
              <a:rPr lang="ca-ES" dirty="0"/>
              <a:t>Discutir els arguments a favor i en contra del seguiment d’un comportament ètic per part de l’empresa.</a:t>
            </a:r>
          </a:p>
          <a:p>
            <a:pPr marL="342900" indent="-342900">
              <a:buClr>
                <a:srgbClr val="FF0000"/>
              </a:buClr>
              <a:buFontTx/>
              <a:buAutoNum type="alphaLcParenR" startAt="2"/>
            </a:pPr>
            <a:endParaRPr lang="ca-ES" dirty="0"/>
          </a:p>
          <a:p>
            <a:pPr marL="342900" indent="-342900">
              <a:buClr>
                <a:srgbClr val="FF0000"/>
              </a:buClr>
              <a:buFontTx/>
              <a:buAutoNum type="alphaLcParenR" startAt="2"/>
            </a:pPr>
            <a:r>
              <a:rPr lang="ca-ES" dirty="0"/>
              <a:t>Obtenir un codi ètic d’una empresa i identificar quines parts del procés d’implantació estan recollides a la mateixa.</a:t>
            </a:r>
          </a:p>
          <a:p>
            <a:pPr marL="342900" indent="-342900">
              <a:buClr>
                <a:srgbClr val="FF0000"/>
              </a:buClr>
            </a:pPr>
            <a:endParaRPr lang="ca-ES" dirty="0"/>
          </a:p>
          <a:p>
            <a:pPr marL="342900" indent="-342900">
              <a:buClr>
                <a:srgbClr val="FF0000"/>
              </a:buClr>
            </a:pPr>
            <a:r>
              <a:rPr lang="ca-ES" i="1" dirty="0"/>
              <a:t>Recomanació:</a:t>
            </a:r>
            <a:r>
              <a:rPr lang="ca-ES" dirty="0"/>
              <a:t> Per analitzar més adequadament el disseny del codi ètic es pot consultar la guia pràctica per l’establiment del codi ètic que publica </a:t>
            </a:r>
            <a:r>
              <a:rPr lang="ca-ES" i="1" dirty="0" err="1"/>
              <a:t>Institute</a:t>
            </a:r>
            <a:r>
              <a:rPr lang="ca-ES" i="1" dirty="0"/>
              <a:t> of Business </a:t>
            </a:r>
            <a:r>
              <a:rPr lang="ca-ES" i="1" dirty="0" err="1"/>
              <a:t>Ethics</a:t>
            </a:r>
            <a:r>
              <a:rPr lang="ca-ES" i="1" dirty="0"/>
              <a:t> (Regne Unit).</a:t>
            </a:r>
          </a:p>
          <a:p>
            <a:pPr marL="342900" indent="-342900">
              <a:buClr>
                <a:srgbClr val="FF0000"/>
              </a:buClr>
            </a:pPr>
            <a:endParaRPr lang="ca-ES" i="1" dirty="0"/>
          </a:p>
          <a:p>
            <a:pPr marL="342900" indent="-342900">
              <a:buClr>
                <a:srgbClr val="FF0000"/>
              </a:buClr>
            </a:pPr>
            <a:r>
              <a:rPr lang="ca-ES" dirty="0"/>
              <a:t>(</a:t>
            </a:r>
            <a:r>
              <a:rPr lang="ca-ES" dirty="0" err="1"/>
              <a:t>www.ibe.org.uk</a:t>
            </a:r>
            <a:r>
              <a:rPr lang="ca-ES" dirty="0"/>
              <a:t>/</a:t>
            </a:r>
            <a:r>
              <a:rPr lang="ca-ES" dirty="0" err="1"/>
              <a:t>developìng.html</a:t>
            </a:r>
            <a:r>
              <a:rPr lang="ca-ES" dirty="0"/>
              <a:t>)</a:t>
            </a:r>
          </a:p>
          <a:p>
            <a:pPr marL="342900" indent="-342900">
              <a:buClr>
                <a:srgbClr val="FF0000"/>
              </a:buClr>
            </a:pPr>
            <a:endParaRPr lang="ca-ES" sz="1600" dirty="0"/>
          </a:p>
        </p:txBody>
      </p:sp>
    </p:spTree>
    <p:extLst>
      <p:ext uri="{BB962C8B-B14F-4D97-AF65-F5344CB8AC3E}">
        <p14:creationId xmlns:p14="http://schemas.microsoft.com/office/powerpoint/2010/main" val="2650866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CBFBBEC-857C-4602-B4DE-8C7FCD33C0DD}"/>
              </a:ext>
            </a:extLst>
          </p:cNvPr>
          <p:cNvSpPr>
            <a:spLocks noGrp="1"/>
          </p:cNvSpPr>
          <p:nvPr>
            <p:ph type="sldNum" sz="quarter" idx="12"/>
          </p:nvPr>
        </p:nvSpPr>
        <p:spPr/>
        <p:txBody>
          <a:bodyPr/>
          <a:lstStyle/>
          <a:p>
            <a:fld id="{E110BA4A-E194-4E39-B9A4-119CB24B170E}" type="slidenum">
              <a:rPr lang="es-ES" smtClean="0"/>
              <a:pPr/>
              <a:t>58</a:t>
            </a:fld>
            <a:endParaRPr lang="es-ES"/>
          </a:p>
        </p:txBody>
      </p:sp>
      <p:sp>
        <p:nvSpPr>
          <p:cNvPr id="3" name="Text Box 4">
            <a:extLst>
              <a:ext uri="{FF2B5EF4-FFF2-40B4-BE49-F238E27FC236}">
                <a16:creationId xmlns:a16="http://schemas.microsoft.com/office/drawing/2014/main" id="{5DE6AF58-E47B-4B88-916F-E458B51B16DC}"/>
              </a:ext>
            </a:extLst>
          </p:cNvPr>
          <p:cNvSpPr txBox="1">
            <a:spLocks noChangeArrowheads="1"/>
          </p:cNvSpPr>
          <p:nvPr/>
        </p:nvSpPr>
        <p:spPr bwMode="auto">
          <a:xfrm>
            <a:off x="611560" y="260648"/>
            <a:ext cx="7632700" cy="822325"/>
          </a:xfrm>
          <a:prstGeom prst="rect">
            <a:avLst/>
          </a:prstGeom>
          <a:noFill/>
          <a:ln w="9525">
            <a:noFill/>
            <a:miter lim="800000"/>
            <a:headEnd/>
            <a:tailEnd/>
          </a:ln>
        </p:spPr>
        <p:txBody>
          <a:bodyPr>
            <a:spAutoFit/>
          </a:bodyPr>
          <a:lstStyle/>
          <a:p>
            <a:endParaRPr lang="es-ES" sz="2400" dirty="0"/>
          </a:p>
          <a:p>
            <a:r>
              <a:rPr lang="es-ES" sz="2400" dirty="0"/>
              <a:t>LECTURES RECOMANADES</a:t>
            </a:r>
          </a:p>
        </p:txBody>
      </p:sp>
      <p:sp>
        <p:nvSpPr>
          <p:cNvPr id="4" name="Text Box 5">
            <a:extLst>
              <a:ext uri="{FF2B5EF4-FFF2-40B4-BE49-F238E27FC236}">
                <a16:creationId xmlns:a16="http://schemas.microsoft.com/office/drawing/2014/main" id="{5107944C-333C-4FEF-B00F-FB3EDEBDE683}"/>
              </a:ext>
            </a:extLst>
          </p:cNvPr>
          <p:cNvSpPr txBox="1">
            <a:spLocks noChangeArrowheads="1"/>
          </p:cNvSpPr>
          <p:nvPr/>
        </p:nvSpPr>
        <p:spPr bwMode="auto">
          <a:xfrm>
            <a:off x="467544" y="620688"/>
            <a:ext cx="7993260" cy="4616648"/>
          </a:xfrm>
          <a:prstGeom prst="rect">
            <a:avLst/>
          </a:prstGeom>
          <a:noFill/>
          <a:ln w="9525">
            <a:noFill/>
            <a:miter lim="800000"/>
            <a:headEnd/>
            <a:tailEnd/>
          </a:ln>
        </p:spPr>
        <p:txBody>
          <a:bodyPr wrap="square">
            <a:spAutoFit/>
          </a:bodyPr>
          <a:lstStyle/>
          <a:p>
            <a:pPr marL="342900" indent="-342900">
              <a:buClr>
                <a:srgbClr val="FF0000"/>
              </a:buClr>
            </a:pPr>
            <a:endParaRPr lang="ca-ES" sz="1400" b="1" dirty="0"/>
          </a:p>
          <a:p>
            <a:pPr marL="342900" indent="-342900">
              <a:buClr>
                <a:srgbClr val="FF0000"/>
              </a:buClr>
            </a:pPr>
            <a:endParaRPr lang="ca-ES" sz="1400" b="1" dirty="0"/>
          </a:p>
          <a:p>
            <a:pPr marL="342900" indent="-342900">
              <a:buClr>
                <a:srgbClr val="FF0000"/>
              </a:buClr>
            </a:pPr>
            <a:endParaRPr lang="ca-ES" sz="1400" b="1" dirty="0"/>
          </a:p>
          <a:p>
            <a:pPr marL="342900" indent="-342900">
              <a:buClr>
                <a:srgbClr val="FF0000"/>
              </a:buClr>
            </a:pPr>
            <a:endParaRPr lang="ca-ES" sz="1400" b="1" dirty="0"/>
          </a:p>
          <a:p>
            <a:pPr marL="342900" indent="-342900">
              <a:buClr>
                <a:srgbClr val="FF0000"/>
              </a:buClr>
            </a:pPr>
            <a:endParaRPr lang="ca-ES" sz="1400" b="1" dirty="0"/>
          </a:p>
          <a:p>
            <a:pPr marL="342900" indent="-342900">
              <a:buClr>
                <a:srgbClr val="FF0000"/>
              </a:buClr>
              <a:buFontTx/>
              <a:buChar char="•"/>
            </a:pPr>
            <a:r>
              <a:rPr lang="es-ES" sz="1600" b="1" dirty="0"/>
              <a:t>GUERRAS MARTÍN, L.A.; LÓPEZ-HERMOSO AGIUS, J.J (2002): </a:t>
            </a:r>
            <a:r>
              <a:rPr lang="es-ES" sz="1600" dirty="0"/>
              <a:t>“La Responsabilidad Social de la Empresa”. Perspectivas desde la Dirección</a:t>
            </a:r>
          </a:p>
          <a:p>
            <a:pPr marL="342900" indent="-342900">
              <a:buClr>
                <a:srgbClr val="FF0000"/>
              </a:buClr>
            </a:pPr>
            <a:r>
              <a:rPr lang="es-ES" sz="1600" dirty="0"/>
              <a:t>       Estratégica de la Empresa”, Revista del Instituto de Estudios Económicos,  nº 4/2002, pp. 263-275</a:t>
            </a:r>
          </a:p>
          <a:p>
            <a:pPr marL="342900" indent="-342900">
              <a:buClr>
                <a:srgbClr val="FF0000"/>
              </a:buClr>
            </a:pPr>
            <a:endParaRPr lang="es-ES" sz="1600" dirty="0"/>
          </a:p>
          <a:p>
            <a:pPr marL="342900" indent="-342900">
              <a:buClr>
                <a:srgbClr val="FF0000"/>
              </a:buClr>
              <a:buFontTx/>
              <a:buChar char="•"/>
            </a:pPr>
            <a:r>
              <a:rPr lang="es-ES" sz="1600" b="1" dirty="0"/>
              <a:t>GUILLÉN PARRA, M. (2005):</a:t>
            </a:r>
            <a:r>
              <a:rPr lang="es-ES" sz="1600" dirty="0"/>
              <a:t> “Ética en las Organizaciones. Construyendo Confianza”, </a:t>
            </a:r>
            <a:r>
              <a:rPr lang="es-ES" sz="1600" dirty="0" err="1"/>
              <a:t>Pearson</a:t>
            </a:r>
            <a:r>
              <a:rPr lang="es-ES" sz="1600" dirty="0"/>
              <a:t>-</a:t>
            </a:r>
            <a:r>
              <a:rPr lang="es-ES" sz="1600" dirty="0" err="1"/>
              <a:t>Prentice</a:t>
            </a:r>
            <a:r>
              <a:rPr lang="es-ES" sz="1600" dirty="0"/>
              <a:t>-Hall, Madrid</a:t>
            </a:r>
          </a:p>
          <a:p>
            <a:pPr marL="342900" indent="-342900">
              <a:buClr>
                <a:srgbClr val="FF0000"/>
              </a:buClr>
              <a:buFontTx/>
              <a:buChar char="•"/>
            </a:pPr>
            <a:endParaRPr lang="es-ES" sz="1600" dirty="0"/>
          </a:p>
          <a:p>
            <a:pPr marL="342900" indent="-342900">
              <a:buClr>
                <a:srgbClr val="FF0000"/>
              </a:buClr>
              <a:buFontTx/>
              <a:buChar char="•"/>
            </a:pPr>
            <a:r>
              <a:rPr lang="es-ES" sz="1600" b="1" dirty="0"/>
              <a:t>NIETO ANTOLÍN, M.; FERNÁNDEZ GAGO, R. (2004): </a:t>
            </a:r>
            <a:r>
              <a:rPr lang="es-ES" sz="1600" dirty="0"/>
              <a:t>“Responsabilidad Social Corporativa: La Última Innovación en Management”, </a:t>
            </a:r>
            <a:r>
              <a:rPr lang="es-ES" sz="1600" dirty="0" err="1"/>
              <a:t>Universia</a:t>
            </a:r>
            <a:r>
              <a:rPr lang="es-ES" sz="1600" dirty="0"/>
              <a:t> Business </a:t>
            </a:r>
            <a:r>
              <a:rPr lang="es-ES" sz="1600" dirty="0" err="1"/>
              <a:t>Review</a:t>
            </a:r>
            <a:r>
              <a:rPr lang="es-ES" sz="1600" dirty="0"/>
              <a:t>, nº1, pp. 28-39</a:t>
            </a:r>
          </a:p>
          <a:p>
            <a:pPr marL="342900" indent="-342900">
              <a:buClr>
                <a:srgbClr val="FF0000"/>
              </a:buClr>
            </a:pPr>
            <a:endParaRPr lang="es-ES" sz="1600" dirty="0"/>
          </a:p>
          <a:p>
            <a:pPr marL="342900" indent="-342900">
              <a:buClr>
                <a:srgbClr val="FF0000"/>
              </a:buClr>
              <a:buFontTx/>
              <a:buChar char="•"/>
            </a:pPr>
            <a:r>
              <a:rPr lang="es-ES" sz="1600" b="1" dirty="0"/>
              <a:t>THOMPSON, A.A.; STRICKLAND, A.J. (2004): </a:t>
            </a:r>
            <a:r>
              <a:rPr lang="es-ES" sz="1600" dirty="0"/>
              <a:t>“Administración Estratégica. Textos y Casos”, McGraw-Hill, México, 13ª edición, </a:t>
            </a:r>
            <a:r>
              <a:rPr lang="es-ES" sz="1600" b="1" dirty="0"/>
              <a:t>capítulo 2</a:t>
            </a:r>
            <a:endParaRPr lang="ca-ES" sz="1600" b="1" dirty="0"/>
          </a:p>
        </p:txBody>
      </p:sp>
    </p:spTree>
    <p:extLst>
      <p:ext uri="{BB962C8B-B14F-4D97-AF65-F5344CB8AC3E}">
        <p14:creationId xmlns:p14="http://schemas.microsoft.com/office/powerpoint/2010/main" val="222970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37A3E0A-EEB8-46A9-B042-66A3095D8DE9}"/>
              </a:ext>
            </a:extLst>
          </p:cNvPr>
          <p:cNvSpPr>
            <a:spLocks noGrp="1"/>
          </p:cNvSpPr>
          <p:nvPr>
            <p:ph type="sldNum" sz="quarter" idx="12"/>
          </p:nvPr>
        </p:nvSpPr>
        <p:spPr/>
        <p:txBody>
          <a:bodyPr/>
          <a:lstStyle/>
          <a:p>
            <a:fld id="{E110BA4A-E194-4E39-B9A4-119CB24B170E}" type="slidenum">
              <a:rPr lang="es-ES" smtClean="0"/>
              <a:pPr/>
              <a:t>6</a:t>
            </a:fld>
            <a:endParaRPr lang="es-ES"/>
          </a:p>
        </p:txBody>
      </p:sp>
      <p:sp>
        <p:nvSpPr>
          <p:cNvPr id="5" name="Text Box 4">
            <a:extLst>
              <a:ext uri="{FF2B5EF4-FFF2-40B4-BE49-F238E27FC236}">
                <a16:creationId xmlns:a16="http://schemas.microsoft.com/office/drawing/2014/main" id="{B6315E8E-521C-4BBE-ACED-D8B9F14115F2}"/>
              </a:ext>
            </a:extLst>
          </p:cNvPr>
          <p:cNvSpPr txBox="1">
            <a:spLocks noChangeArrowheads="1"/>
          </p:cNvSpPr>
          <p:nvPr/>
        </p:nvSpPr>
        <p:spPr bwMode="auto">
          <a:xfrm>
            <a:off x="755650" y="332656"/>
            <a:ext cx="7632700" cy="457200"/>
          </a:xfrm>
          <a:prstGeom prst="rect">
            <a:avLst/>
          </a:prstGeom>
          <a:noFill/>
          <a:ln w="9525">
            <a:noFill/>
            <a:miter lim="800000"/>
            <a:headEnd/>
            <a:tailEnd/>
          </a:ln>
        </p:spPr>
        <p:txBody>
          <a:bodyPr>
            <a:spAutoFit/>
          </a:bodyPr>
          <a:lstStyle/>
          <a:p>
            <a:r>
              <a:rPr lang="es-ES" sz="2400" dirty="0"/>
              <a:t>DEFINICIÓ DE LA MISSIÓ</a:t>
            </a:r>
            <a:endParaRPr lang="ca-ES" sz="2400" dirty="0"/>
          </a:p>
        </p:txBody>
      </p:sp>
      <p:sp>
        <p:nvSpPr>
          <p:cNvPr id="6" name="2 Marcador de contenido">
            <a:extLst>
              <a:ext uri="{FF2B5EF4-FFF2-40B4-BE49-F238E27FC236}">
                <a16:creationId xmlns:a16="http://schemas.microsoft.com/office/drawing/2014/main" id="{2ED44189-A370-45F6-AC8E-5AA37887392E}"/>
              </a:ext>
            </a:extLst>
          </p:cNvPr>
          <p:cNvSpPr>
            <a:spLocks/>
          </p:cNvSpPr>
          <p:nvPr/>
        </p:nvSpPr>
        <p:spPr bwMode="auto">
          <a:xfrm>
            <a:off x="571500" y="1065213"/>
            <a:ext cx="8001000" cy="2075755"/>
          </a:xfrm>
          <a:prstGeom prst="rect">
            <a:avLst/>
          </a:prstGeom>
          <a:noFill/>
          <a:ln w="9525">
            <a:noFill/>
            <a:miter lim="800000"/>
            <a:headEnd/>
            <a:tailEnd/>
          </a:ln>
        </p:spPr>
        <p:txBody>
          <a:bodyPr/>
          <a:lstStyle/>
          <a:p>
            <a:pPr marL="571500" indent="-571500">
              <a:lnSpc>
                <a:spcPct val="90000"/>
              </a:lnSpc>
              <a:spcBef>
                <a:spcPct val="20000"/>
              </a:spcBef>
              <a:buClr>
                <a:schemeClr val="accent2"/>
              </a:buClr>
            </a:pPr>
            <a:r>
              <a:rPr lang="ca-ES" b="1" dirty="0"/>
              <a:t> </a:t>
            </a:r>
            <a:endParaRPr lang="ca-ES" dirty="0">
              <a:sym typeface="Wingdings" pitchFamily="2" charset="2"/>
            </a:endParaRPr>
          </a:p>
          <a:p>
            <a:pPr marL="571500" indent="-571500">
              <a:lnSpc>
                <a:spcPct val="90000"/>
              </a:lnSpc>
              <a:spcBef>
                <a:spcPct val="20000"/>
              </a:spcBef>
              <a:buClr>
                <a:schemeClr val="accent2"/>
              </a:buClr>
            </a:pPr>
            <a:r>
              <a:rPr lang="ca-ES" sz="1100" b="1" dirty="0">
                <a:sym typeface="Wingdings" pitchFamily="2" charset="2"/>
              </a:rPr>
              <a:t>Variables per a la definició de la missió: (</a:t>
            </a:r>
            <a:r>
              <a:rPr lang="ca-ES" sz="1100" b="1" dirty="0" err="1">
                <a:sym typeface="Wingdings" pitchFamily="2" charset="2"/>
              </a:rPr>
              <a:t>Hax</a:t>
            </a:r>
            <a:r>
              <a:rPr lang="ca-ES" sz="1100" b="1" dirty="0">
                <a:sym typeface="Wingdings" pitchFamily="2" charset="2"/>
              </a:rPr>
              <a:t> i </a:t>
            </a:r>
            <a:r>
              <a:rPr lang="ca-ES" sz="1100" b="1" dirty="0" err="1">
                <a:sym typeface="Wingdings" pitchFamily="2" charset="2"/>
              </a:rPr>
              <a:t>Majluf</a:t>
            </a:r>
            <a:r>
              <a:rPr lang="ca-ES" sz="1100" b="1" dirty="0">
                <a:sym typeface="Wingdings" pitchFamily="2" charset="2"/>
              </a:rPr>
              <a:t>, 1997)</a:t>
            </a:r>
          </a:p>
          <a:p>
            <a:pPr marL="571500" indent="-571500">
              <a:lnSpc>
                <a:spcPct val="90000"/>
              </a:lnSpc>
              <a:spcBef>
                <a:spcPct val="20000"/>
              </a:spcBef>
              <a:buClr>
                <a:schemeClr val="accent2"/>
              </a:buClr>
              <a:buFontTx/>
              <a:buChar char="•"/>
            </a:pPr>
            <a:r>
              <a:rPr lang="ca-ES" b="1" i="1" dirty="0"/>
              <a:t>Definició del camp d’activitat de l’empresa </a:t>
            </a:r>
            <a:r>
              <a:rPr lang="ca-ES" dirty="0">
                <a:sym typeface="Wingdings" pitchFamily="2" charset="2"/>
              </a:rPr>
              <a:t> negocis en els que s’opera o es vol operar.</a:t>
            </a:r>
            <a:endParaRPr lang="ca-ES" dirty="0"/>
          </a:p>
          <a:p>
            <a:pPr marL="571500" indent="-571500">
              <a:lnSpc>
                <a:spcPct val="90000"/>
              </a:lnSpc>
              <a:spcBef>
                <a:spcPct val="20000"/>
              </a:spcBef>
              <a:buClr>
                <a:schemeClr val="accent2"/>
              </a:buClr>
              <a:buFontTx/>
              <a:buChar char="•"/>
            </a:pPr>
            <a:r>
              <a:rPr lang="ca-ES" b="1" i="1" dirty="0">
                <a:sym typeface="Wingdings" pitchFamily="2" charset="2"/>
              </a:rPr>
              <a:t>Identificació de les capacitats essencials</a:t>
            </a:r>
            <a:r>
              <a:rPr lang="ca-ES" dirty="0">
                <a:sym typeface="Wingdings" pitchFamily="2" charset="2"/>
              </a:rPr>
              <a:t> que li permeten competir i adquirir avantatges competitives.</a:t>
            </a:r>
          </a:p>
          <a:p>
            <a:pPr marL="571500" indent="-571500">
              <a:lnSpc>
                <a:spcPct val="90000"/>
              </a:lnSpc>
              <a:spcBef>
                <a:spcPct val="20000"/>
              </a:spcBef>
              <a:buClr>
                <a:schemeClr val="accent2"/>
              </a:buClr>
              <a:buFontTx/>
              <a:buChar char="•"/>
            </a:pPr>
            <a:r>
              <a:rPr lang="ca-ES" b="1" i="1" dirty="0">
                <a:sym typeface="Wingdings" pitchFamily="2" charset="2"/>
              </a:rPr>
              <a:t>Valors, creences, filosofia i cultura organitzativa </a:t>
            </a:r>
            <a:r>
              <a:rPr lang="ca-ES" dirty="0">
                <a:sym typeface="Wingdings" pitchFamily="2" charset="2"/>
              </a:rPr>
              <a:t>de l’empresa.</a:t>
            </a:r>
            <a:endParaRPr lang="ca-ES" b="1" dirty="0"/>
          </a:p>
        </p:txBody>
      </p:sp>
      <p:sp>
        <p:nvSpPr>
          <p:cNvPr id="7" name="2 Marcador de contenido">
            <a:extLst>
              <a:ext uri="{FF2B5EF4-FFF2-40B4-BE49-F238E27FC236}">
                <a16:creationId xmlns:a16="http://schemas.microsoft.com/office/drawing/2014/main" id="{67B9A6B7-229D-4CA6-BB9E-667A3FEEDDAB}"/>
              </a:ext>
            </a:extLst>
          </p:cNvPr>
          <p:cNvSpPr>
            <a:spLocks/>
          </p:cNvSpPr>
          <p:nvPr/>
        </p:nvSpPr>
        <p:spPr bwMode="auto">
          <a:xfrm>
            <a:off x="731080" y="3416325"/>
            <a:ext cx="8505130" cy="4824536"/>
          </a:xfrm>
          <a:prstGeom prst="rect">
            <a:avLst/>
          </a:prstGeom>
          <a:noFill/>
          <a:ln w="9525">
            <a:noFill/>
            <a:miter lim="800000"/>
            <a:headEnd/>
            <a:tailEnd/>
          </a:ln>
        </p:spPr>
        <p:txBody>
          <a:bodyPr/>
          <a:lstStyle/>
          <a:p>
            <a:pPr marL="571500" indent="-571500">
              <a:lnSpc>
                <a:spcPct val="90000"/>
              </a:lnSpc>
              <a:spcBef>
                <a:spcPct val="20000"/>
              </a:spcBef>
              <a:buClr>
                <a:schemeClr val="accent2"/>
              </a:buClr>
            </a:pPr>
            <a:r>
              <a:rPr lang="ca-ES" sz="1700" b="1" dirty="0"/>
              <a:t>Missions amplies i estretes:</a:t>
            </a:r>
          </a:p>
          <a:p>
            <a:pPr marL="571500" indent="-571500">
              <a:lnSpc>
                <a:spcPct val="90000"/>
              </a:lnSpc>
              <a:spcBef>
                <a:spcPct val="20000"/>
              </a:spcBef>
              <a:buClr>
                <a:schemeClr val="accent2"/>
              </a:buClr>
              <a:buFontTx/>
              <a:buChar char="•"/>
            </a:pPr>
            <a:r>
              <a:rPr lang="ca-ES" sz="1700" dirty="0">
                <a:sym typeface="Wingdings" pitchFamily="2" charset="2"/>
              </a:rPr>
              <a:t>Amplia: discrecionalitat-desorientació).</a:t>
            </a:r>
          </a:p>
          <a:p>
            <a:pPr marL="571500" indent="-571500">
              <a:lnSpc>
                <a:spcPct val="90000"/>
              </a:lnSpc>
              <a:spcBef>
                <a:spcPct val="20000"/>
              </a:spcBef>
              <a:buClr>
                <a:schemeClr val="accent2"/>
              </a:buClr>
              <a:buFontTx/>
              <a:buChar char="•"/>
            </a:pPr>
            <a:r>
              <a:rPr lang="ca-ES" sz="1700" dirty="0">
                <a:sym typeface="Wingdings" pitchFamily="2" charset="2"/>
              </a:rPr>
              <a:t>Estreta: centra esforços-limita possibilitats de futur.</a:t>
            </a:r>
          </a:p>
          <a:p>
            <a:pPr marL="571500" indent="-571500">
              <a:lnSpc>
                <a:spcPct val="90000"/>
              </a:lnSpc>
              <a:spcBef>
                <a:spcPct val="20000"/>
              </a:spcBef>
              <a:buClr>
                <a:schemeClr val="accent2"/>
              </a:buClr>
            </a:pPr>
            <a:r>
              <a:rPr lang="ca-ES" sz="1700" b="1" dirty="0">
                <a:sym typeface="Wingdings" pitchFamily="2" charset="2"/>
              </a:rPr>
              <a:t>Missions explícites i implícites:</a:t>
            </a:r>
          </a:p>
          <a:p>
            <a:pPr marL="571500" indent="-571500">
              <a:lnSpc>
                <a:spcPct val="90000"/>
              </a:lnSpc>
              <a:spcBef>
                <a:spcPct val="20000"/>
              </a:spcBef>
              <a:buClr>
                <a:schemeClr val="accent2"/>
              </a:buClr>
              <a:buFontTx/>
              <a:buChar char="•"/>
            </a:pPr>
            <a:r>
              <a:rPr lang="ca-ES" sz="1700" dirty="0"/>
              <a:t>Explícita: facilitat d’interpretació.</a:t>
            </a:r>
          </a:p>
          <a:p>
            <a:pPr marL="571500" indent="-571500">
              <a:lnSpc>
                <a:spcPct val="90000"/>
              </a:lnSpc>
              <a:spcBef>
                <a:spcPct val="20000"/>
              </a:spcBef>
              <a:buClr>
                <a:schemeClr val="accent2"/>
              </a:buClr>
              <a:buFontTx/>
              <a:buChar char="•"/>
            </a:pPr>
            <a:r>
              <a:rPr lang="ca-ES" sz="1700" dirty="0">
                <a:sym typeface="Wingdings" pitchFamily="2" charset="2"/>
              </a:rPr>
              <a:t>Implícita: Interioritzada.</a:t>
            </a:r>
          </a:p>
          <a:p>
            <a:pPr marL="571500" indent="-571500">
              <a:lnSpc>
                <a:spcPct val="90000"/>
              </a:lnSpc>
              <a:spcBef>
                <a:spcPct val="20000"/>
              </a:spcBef>
              <a:buClr>
                <a:schemeClr val="accent2"/>
              </a:buClr>
            </a:pPr>
            <a:r>
              <a:rPr lang="ca-ES" sz="1700" b="1" dirty="0">
                <a:sym typeface="Wingdings" pitchFamily="2" charset="2"/>
              </a:rPr>
              <a:t>Empreses diversificades  dificultat formulació missió integradora</a:t>
            </a:r>
          </a:p>
          <a:p>
            <a:pPr marL="571500" indent="-571500">
              <a:lnSpc>
                <a:spcPct val="90000"/>
              </a:lnSpc>
              <a:spcBef>
                <a:spcPct val="20000"/>
              </a:spcBef>
              <a:buClr>
                <a:schemeClr val="accent2"/>
              </a:buClr>
              <a:buFontTx/>
              <a:buChar char="•"/>
            </a:pPr>
            <a:r>
              <a:rPr lang="ca-ES" sz="1700" dirty="0">
                <a:sym typeface="Wingdings" pitchFamily="2" charset="2"/>
              </a:rPr>
              <a:t>Fil conductor únic-Definir diferents missions per les diferents UEN.</a:t>
            </a:r>
          </a:p>
        </p:txBody>
      </p:sp>
    </p:spTree>
    <p:extLst>
      <p:ext uri="{BB962C8B-B14F-4D97-AF65-F5344CB8AC3E}">
        <p14:creationId xmlns:p14="http://schemas.microsoft.com/office/powerpoint/2010/main" val="113176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974290D-DACD-4000-93B4-9FFA7C664B4B}"/>
              </a:ext>
            </a:extLst>
          </p:cNvPr>
          <p:cNvSpPr>
            <a:spLocks noGrp="1"/>
          </p:cNvSpPr>
          <p:nvPr>
            <p:ph type="sldNum" sz="quarter" idx="12"/>
          </p:nvPr>
        </p:nvSpPr>
        <p:spPr/>
        <p:txBody>
          <a:bodyPr/>
          <a:lstStyle/>
          <a:p>
            <a:fld id="{E110BA4A-E194-4E39-B9A4-119CB24B170E}" type="slidenum">
              <a:rPr lang="es-ES" smtClean="0"/>
              <a:pPr/>
              <a:t>7</a:t>
            </a:fld>
            <a:endParaRPr lang="es-ES"/>
          </a:p>
        </p:txBody>
      </p:sp>
      <p:pic>
        <p:nvPicPr>
          <p:cNvPr id="5" name="Imagen 4">
            <a:extLst>
              <a:ext uri="{FF2B5EF4-FFF2-40B4-BE49-F238E27FC236}">
                <a16:creationId xmlns:a16="http://schemas.microsoft.com/office/drawing/2014/main" id="{50B17F92-DC56-4DDF-B0DC-D021B04D5D63}"/>
              </a:ext>
            </a:extLst>
          </p:cNvPr>
          <p:cNvPicPr/>
          <p:nvPr/>
        </p:nvPicPr>
        <p:blipFill>
          <a:blip r:embed="rId2"/>
          <a:stretch>
            <a:fillRect/>
          </a:stretch>
        </p:blipFill>
        <p:spPr>
          <a:xfrm>
            <a:off x="1835696" y="1556792"/>
            <a:ext cx="5904656" cy="2982533"/>
          </a:xfrm>
          <a:prstGeom prst="rect">
            <a:avLst/>
          </a:prstGeom>
        </p:spPr>
      </p:pic>
    </p:spTree>
    <p:extLst>
      <p:ext uri="{BB962C8B-B14F-4D97-AF65-F5344CB8AC3E}">
        <p14:creationId xmlns:p14="http://schemas.microsoft.com/office/powerpoint/2010/main" val="128265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90325D8-519C-417B-BBC2-8BADDD23151D}"/>
              </a:ext>
            </a:extLst>
          </p:cNvPr>
          <p:cNvSpPr txBox="1"/>
          <p:nvPr/>
        </p:nvSpPr>
        <p:spPr>
          <a:xfrm>
            <a:off x="539552" y="1446919"/>
            <a:ext cx="8064896" cy="3964162"/>
          </a:xfrm>
          <a:prstGeom prst="rect">
            <a:avLst/>
          </a:prstGeom>
          <a:noFill/>
        </p:spPr>
        <p:txBody>
          <a:bodyPr wrap="square">
            <a:spAutoFit/>
          </a:bodyPr>
          <a:lstStyle/>
          <a:p>
            <a:pPr marL="571500" indent="-571500">
              <a:lnSpc>
                <a:spcPct val="90000"/>
              </a:lnSpc>
              <a:spcBef>
                <a:spcPct val="20000"/>
              </a:spcBef>
              <a:buClr>
                <a:schemeClr val="accent2"/>
              </a:buClr>
            </a:pPr>
            <a:r>
              <a:rPr lang="ca-ES" sz="1800" b="1" dirty="0"/>
              <a:t>Missió</a:t>
            </a:r>
            <a:endParaRPr lang="ca-ES" sz="1800" dirty="0"/>
          </a:p>
          <a:p>
            <a:pPr marL="571500" indent="-571500">
              <a:lnSpc>
                <a:spcPct val="90000"/>
              </a:lnSpc>
              <a:spcBef>
                <a:spcPct val="20000"/>
              </a:spcBef>
              <a:buClr>
                <a:schemeClr val="accent2"/>
              </a:buClr>
            </a:pPr>
            <a:endParaRPr lang="ca-ES" sz="1800" dirty="0"/>
          </a:p>
          <a:p>
            <a:pPr marL="571500" indent="-571500">
              <a:lnSpc>
                <a:spcPct val="90000"/>
              </a:lnSpc>
              <a:spcBef>
                <a:spcPts val="600"/>
              </a:spcBef>
              <a:buClr>
                <a:schemeClr val="accent2"/>
              </a:buClr>
              <a:buFontTx/>
              <a:buChar char="•"/>
            </a:pPr>
            <a:r>
              <a:rPr lang="ca-ES" sz="1800" dirty="0"/>
              <a:t>La Corporació ONCE (CEOSA) és un grup d’empreses constituït per la ONCE per aglutinar les seves activitats empresarials. Té el propòsit de crear valor de manera sostinguda i a llarg termini per l’accionista, a través del desenvolupament d’empreses rendibles, capaces de contribuir a la integració laboral de cecs i deficients visuals i de col·laborar amb la creació de feina per altres discapacitats, d’acord amb les polítiques de solidaritat del seu accionista.</a:t>
            </a:r>
          </a:p>
          <a:p>
            <a:pPr marL="571500" indent="-571500">
              <a:lnSpc>
                <a:spcPct val="90000"/>
              </a:lnSpc>
              <a:spcBef>
                <a:spcPts val="0"/>
              </a:spcBef>
              <a:buClr>
                <a:schemeClr val="accent2"/>
              </a:buClr>
            </a:pPr>
            <a:r>
              <a:rPr lang="ca-ES" sz="1800" dirty="0"/>
              <a:t>           </a:t>
            </a:r>
          </a:p>
          <a:p>
            <a:pPr marL="571500" indent="-571500">
              <a:lnSpc>
                <a:spcPct val="90000"/>
              </a:lnSpc>
              <a:spcBef>
                <a:spcPts val="0"/>
              </a:spcBef>
              <a:buClr>
                <a:schemeClr val="accent2"/>
              </a:buClr>
            </a:pPr>
            <a:r>
              <a:rPr lang="ca-ES" sz="1800" dirty="0"/>
              <a:t>           Així mateix, a través d’una gestió eficient, CEOSA aconseguirà demostrar a la</a:t>
            </a:r>
          </a:p>
          <a:p>
            <a:pPr marL="571500" indent="-571500">
              <a:lnSpc>
                <a:spcPct val="90000"/>
              </a:lnSpc>
              <a:spcBef>
                <a:spcPts val="0"/>
              </a:spcBef>
              <a:buClr>
                <a:schemeClr val="accent2"/>
              </a:buClr>
            </a:pPr>
            <a:r>
              <a:rPr lang="ca-ES" sz="1800" dirty="0"/>
              <a:t>           societat, als empresaris i als poders públics, la capacitat de les persones cegues i deficients visuals i amb altres discapacitats, per dirigir empreses.</a:t>
            </a:r>
          </a:p>
        </p:txBody>
      </p:sp>
      <p:pic>
        <p:nvPicPr>
          <p:cNvPr id="9" name="Picture 6" descr="ONCE">
            <a:extLst>
              <a:ext uri="{FF2B5EF4-FFF2-40B4-BE49-F238E27FC236}">
                <a16:creationId xmlns:a16="http://schemas.microsoft.com/office/drawing/2014/main" id="{0838DC4B-D3F3-4B35-ACD1-BB24B97792D4}"/>
              </a:ext>
            </a:extLst>
          </p:cNvPr>
          <p:cNvPicPr>
            <a:picLocks noChangeAspect="1" noChangeArrowheads="1"/>
          </p:cNvPicPr>
          <p:nvPr/>
        </p:nvPicPr>
        <p:blipFill>
          <a:blip r:embed="rId3" cstate="print"/>
          <a:srcRect/>
          <a:stretch>
            <a:fillRect/>
          </a:stretch>
        </p:blipFill>
        <p:spPr bwMode="auto">
          <a:xfrm>
            <a:off x="5940152" y="476672"/>
            <a:ext cx="2735263" cy="727075"/>
          </a:xfrm>
          <a:prstGeom prst="rect">
            <a:avLst/>
          </a:prstGeom>
          <a:noFill/>
          <a:ln w="9525">
            <a:noFill/>
            <a:miter lim="800000"/>
            <a:headEnd/>
            <a:tailEnd/>
          </a:ln>
        </p:spPr>
      </p:pic>
    </p:spTree>
    <p:extLst>
      <p:ext uri="{BB962C8B-B14F-4D97-AF65-F5344CB8AC3E}">
        <p14:creationId xmlns:p14="http://schemas.microsoft.com/office/powerpoint/2010/main" val="61978378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t>Exemples de missions</a:t>
            </a:r>
          </a:p>
        </p:txBody>
      </p:sp>
      <p:sp>
        <p:nvSpPr>
          <p:cNvPr id="3" name="Contenidor de contingut 2"/>
          <p:cNvSpPr>
            <a:spLocks noGrp="1"/>
          </p:cNvSpPr>
          <p:nvPr>
            <p:ph idx="1"/>
          </p:nvPr>
        </p:nvSpPr>
        <p:spPr>
          <a:xfrm>
            <a:off x="457200" y="1600200"/>
            <a:ext cx="8229600" cy="5069160"/>
          </a:xfrm>
        </p:spPr>
        <p:txBody>
          <a:bodyPr>
            <a:normAutofit fontScale="40000" lnSpcReduction="20000"/>
          </a:bodyPr>
          <a:lstStyle/>
          <a:p>
            <a:r>
              <a:rPr lang="es-ES" sz="5000" b="1" i="1" dirty="0"/>
              <a:t>“Gas Natural Fenosa</a:t>
            </a:r>
            <a:r>
              <a:rPr lang="es-ES" sz="5000" i="1" dirty="0"/>
              <a:t>: Atender las necesidades energéticas de la sociedad, proporcionando a nuestros clientes servicios y productos de calidad respetuosos con el medio ambiente, a nuestros accionistas una rentabilidad creciente y sostenible y a nuestros empleados la posibilidad de desarrollar sus competencias profesionales.</a:t>
            </a:r>
          </a:p>
          <a:p>
            <a:r>
              <a:rPr lang="es-ES" sz="5000" b="1" i="1" dirty="0" err="1"/>
              <a:t>Caixabank</a:t>
            </a:r>
            <a:r>
              <a:rPr lang="es-ES" sz="5000" i="1" dirty="0"/>
              <a:t>: Satisfacer íntegramente las necesidades financieras del mayor número de clientes mediante una oferta de productos adecuada y completa y una excelente calidad de servicio, con el compromiso de aportar valor a clientes, accionistas, empleados y al conjunto de la sociedad.</a:t>
            </a:r>
          </a:p>
          <a:p>
            <a:r>
              <a:rPr lang="es-ES" sz="5000" b="1" i="1" dirty="0" err="1"/>
              <a:t>Mercadona</a:t>
            </a:r>
            <a:r>
              <a:rPr lang="es-ES" sz="5000" b="1" i="1" dirty="0"/>
              <a:t>:</a:t>
            </a:r>
            <a:r>
              <a:rPr lang="es-ES" sz="5000" i="1" dirty="0"/>
              <a:t> Prescribir las soluciones con la mejor relación calidad-precio del mercado para que «El Jefe» (cliente) se fabrique su Compra Total.</a:t>
            </a:r>
          </a:p>
          <a:p>
            <a:r>
              <a:rPr lang="es-ES" sz="5000" b="1" i="1" dirty="0"/>
              <a:t>Sanitas:</a:t>
            </a:r>
            <a:r>
              <a:rPr lang="es-ES" sz="5000" i="1" dirty="0"/>
              <a:t> Sanitas tiene en sus manos la salud y el bienestar de sus clientes. Somos el especialista en salud que cuida del bienestar de las personas a lo largo de toda su vida: desde su nacimiento e infancia hasta la madurez, en la vida familiar, e incluso cuando nos hacemos mayores y necesitamos el apoyo de los demás. Queremos ayudar para que las personas puedan disfrutar de una vida más larga, sana y feliz.”</a:t>
            </a:r>
          </a:p>
          <a:p>
            <a:endParaRPr lang="ca-ES" dirty="0"/>
          </a:p>
          <a:p>
            <a:pPr>
              <a:buNone/>
            </a:pPr>
            <a:r>
              <a:rPr lang="ca-ES" dirty="0"/>
              <a:t>Font: Guerra y </a:t>
            </a:r>
            <a:r>
              <a:rPr lang="ca-ES" dirty="0" err="1"/>
              <a:t>Navas</a:t>
            </a:r>
            <a:r>
              <a:rPr lang="ca-ES" dirty="0"/>
              <a:t> (2016)</a:t>
            </a:r>
          </a:p>
        </p:txBody>
      </p:sp>
      <p:sp>
        <p:nvSpPr>
          <p:cNvPr id="4" name="Contenidor de número de diapositiva 3"/>
          <p:cNvSpPr>
            <a:spLocks noGrp="1"/>
          </p:cNvSpPr>
          <p:nvPr>
            <p:ph type="sldNum" sz="quarter" idx="12"/>
          </p:nvPr>
        </p:nvSpPr>
        <p:spPr/>
        <p:txBody>
          <a:bodyPr/>
          <a:lstStyle/>
          <a:p>
            <a:fld id="{E110BA4A-E194-4E39-B9A4-119CB24B170E}" type="slidenum">
              <a:rPr lang="es-ES" smtClean="0"/>
              <a:pPr/>
              <a:t>9</a:t>
            </a:fld>
            <a:endParaRPr lang="es-ES"/>
          </a:p>
        </p:txBody>
      </p:sp>
    </p:spTree>
  </p:cSld>
  <p:clrMapOvr>
    <a:masterClrMapping/>
  </p:clrMapOvr>
</p:sld>
</file>

<file path=ppt/theme/theme1.xml><?xml version="1.0" encoding="utf-8"?>
<a:theme xmlns:a="http://schemas.openxmlformats.org/drawingml/2006/main" name="UAB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B5" id="{CD88D71A-51BC-4752-AE58-0AB6B225AE49}" vid="{7F41E87A-192D-4680-BF37-C005BBC0A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UAB5</Template>
  <TotalTime>2831</TotalTime>
  <Words>4444</Words>
  <Application>Microsoft Office PowerPoint</Application>
  <PresentationFormat>Presentación en pantalla (4:3)</PresentationFormat>
  <Paragraphs>734</Paragraphs>
  <Slides>58</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58</vt:i4>
      </vt:variant>
    </vt:vector>
  </HeadingPairs>
  <TitlesOfParts>
    <vt:vector size="64" baseType="lpstr">
      <vt:lpstr>Arial</vt:lpstr>
      <vt:lpstr>Calibri</vt:lpstr>
      <vt:lpstr>Calibri Light</vt:lpstr>
      <vt:lpstr>Times New Roman</vt:lpstr>
      <vt:lpstr>Wingdings</vt:lpstr>
      <vt:lpstr>UAB5</vt:lpstr>
      <vt:lpstr>MISSIÓ I OBJECTIUS RESPONSABILITAT SOCIAL, ÈTICA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Exemples de missions</vt:lpstr>
      <vt:lpstr>Presentación de PowerPoint</vt:lpstr>
      <vt:lpstr>Presentación de PowerPoint</vt:lpstr>
      <vt:lpstr>Exemple de Visió</vt:lpstr>
      <vt:lpstr>Presentación de PowerPoint</vt:lpstr>
      <vt:lpstr>Exemples de visions</vt:lpstr>
      <vt:lpstr>ELS VALORS </vt:lpstr>
      <vt:lpstr>Presentación de PowerPoint</vt:lpstr>
      <vt:lpstr>Presentación de PowerPoint</vt:lpstr>
      <vt:lpstr> Els Valors en Triodos Bank,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Els objetius estratègics d’Abertis,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RSC en el Grupo Vocento</vt:lpstr>
      <vt:lpstr>Presentación de PowerPoint</vt:lpstr>
      <vt:lpstr>Presentación de PowerPoint</vt:lpstr>
      <vt:lpstr>Modelo EFQM</vt:lpstr>
      <vt:lpstr>exemples</vt:lpstr>
      <vt:lpstr>Estructura de los Estándares GRI </vt:lpstr>
      <vt:lpstr> Una aproximació a la medició de la RSC   </vt:lpstr>
      <vt:lpstr>Presentación de PowerPoint</vt:lpstr>
      <vt:lpstr>Llei 11/2018 de 28 de diciembre de 2018 de informació no financiera i diversidad</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Capítol 1: La naturalesa de la direcció estratègica</dc:title>
  <dc:creator>SID</dc:creator>
  <cp:lastModifiedBy>Ramon SBMS. Fabre Vernedas</cp:lastModifiedBy>
  <cp:revision>236</cp:revision>
  <dcterms:created xsi:type="dcterms:W3CDTF">2011-07-05T08:45:50Z</dcterms:created>
  <dcterms:modified xsi:type="dcterms:W3CDTF">2021-09-29T16:40:28Z</dcterms:modified>
</cp:coreProperties>
</file>