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79" r:id="rId1"/>
  </p:sldMasterIdLst>
  <p:notesMasterIdLst>
    <p:notesMasterId r:id="rId61"/>
  </p:notesMasterIdLst>
  <p:sldIdLst>
    <p:sldId id="339" r:id="rId2"/>
    <p:sldId id="332" r:id="rId3"/>
    <p:sldId id="258" r:id="rId4"/>
    <p:sldId id="313" r:id="rId5"/>
    <p:sldId id="333" r:id="rId6"/>
    <p:sldId id="320" r:id="rId7"/>
    <p:sldId id="281" r:id="rId8"/>
    <p:sldId id="305" r:id="rId9"/>
    <p:sldId id="280" r:id="rId10"/>
    <p:sldId id="308" r:id="rId11"/>
    <p:sldId id="277" r:id="rId12"/>
    <p:sldId id="319" r:id="rId13"/>
    <p:sldId id="342" r:id="rId14"/>
    <p:sldId id="343" r:id="rId15"/>
    <p:sldId id="300" r:id="rId16"/>
    <p:sldId id="262" r:id="rId17"/>
    <p:sldId id="260" r:id="rId18"/>
    <p:sldId id="263" r:id="rId19"/>
    <p:sldId id="321" r:id="rId20"/>
    <p:sldId id="322" r:id="rId21"/>
    <p:sldId id="335" r:id="rId22"/>
    <p:sldId id="323" r:id="rId23"/>
    <p:sldId id="301" r:id="rId24"/>
    <p:sldId id="324" r:id="rId25"/>
    <p:sldId id="325" r:id="rId26"/>
    <p:sldId id="336" r:id="rId27"/>
    <p:sldId id="326" r:id="rId28"/>
    <p:sldId id="327" r:id="rId29"/>
    <p:sldId id="340" r:id="rId30"/>
    <p:sldId id="341" r:id="rId31"/>
    <p:sldId id="328" r:id="rId32"/>
    <p:sldId id="329" r:id="rId33"/>
    <p:sldId id="265" r:id="rId34"/>
    <p:sldId id="317" r:id="rId35"/>
    <p:sldId id="303" r:id="rId36"/>
    <p:sldId id="304" r:id="rId37"/>
    <p:sldId id="267" r:id="rId38"/>
    <p:sldId id="311" r:id="rId39"/>
    <p:sldId id="268" r:id="rId40"/>
    <p:sldId id="307" r:id="rId41"/>
    <p:sldId id="306" r:id="rId42"/>
    <p:sldId id="256" r:id="rId43"/>
    <p:sldId id="310" r:id="rId44"/>
    <p:sldId id="269" r:id="rId45"/>
    <p:sldId id="270" r:id="rId46"/>
    <p:sldId id="272" r:id="rId47"/>
    <p:sldId id="309" r:id="rId48"/>
    <p:sldId id="271" r:id="rId49"/>
    <p:sldId id="273" r:id="rId50"/>
    <p:sldId id="331" r:id="rId51"/>
    <p:sldId id="284" r:id="rId52"/>
    <p:sldId id="285" r:id="rId53"/>
    <p:sldId id="286" r:id="rId54"/>
    <p:sldId id="292" r:id="rId55"/>
    <p:sldId id="338" r:id="rId56"/>
    <p:sldId id="293" r:id="rId57"/>
    <p:sldId id="294" r:id="rId58"/>
    <p:sldId id="295" r:id="rId59"/>
    <p:sldId id="296" r:id="rId60"/>
  </p:sldIdLst>
  <p:sldSz cx="9144000" cy="6858000" type="screen4x3"/>
  <p:notesSz cx="7099300" cy="10234613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089611-8B02-4638-ADFB-525153116771}" v="154" dt="2021-09-15T09:21:11.333"/>
    <p1510:client id="{DDB1C229-EE9B-4AFA-851D-DD77CC4ACF59}" v="1" dt="2021-09-15T17:39:14.1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26" autoAdjust="0"/>
    <p:restoredTop sz="86313" autoAdjust="0"/>
  </p:normalViewPr>
  <p:slideViewPr>
    <p:cSldViewPr>
      <p:cViewPr varScale="1">
        <p:scale>
          <a:sx n="91" d="100"/>
          <a:sy n="91" d="100"/>
        </p:scale>
        <p:origin x="43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mon Fabre Vernedas" userId="cded9d0a-5794-4425-aa69-e13ae1a0afe0" providerId="ADAL" clId="{DDB1C229-EE9B-4AFA-851D-DD77CC4ACF59}"/>
    <pc:docChg chg="custSel modSld modMainMaster">
      <pc:chgData name="Ramon Fabre Vernedas" userId="cded9d0a-5794-4425-aa69-e13ae1a0afe0" providerId="ADAL" clId="{DDB1C229-EE9B-4AFA-851D-DD77CC4ACF59}" dt="2021-09-15T17:39:16.526" v="2" actId="27636"/>
      <pc:docMkLst>
        <pc:docMk/>
      </pc:docMkLst>
      <pc:sldChg chg="modSp">
        <pc:chgData name="Ramon Fabre Vernedas" userId="cded9d0a-5794-4425-aa69-e13ae1a0afe0" providerId="ADAL" clId="{DDB1C229-EE9B-4AFA-851D-DD77CC4ACF59}" dt="2021-09-15T17:39:14.096" v="0"/>
        <pc:sldMkLst>
          <pc:docMk/>
          <pc:sldMk cId="0" sldId="258"/>
        </pc:sldMkLst>
        <pc:spChg chg="mod">
          <ac:chgData name="Ramon Fabre Vernedas" userId="cded9d0a-5794-4425-aa69-e13ae1a0afe0" providerId="ADAL" clId="{DDB1C229-EE9B-4AFA-851D-DD77CC4ACF59}" dt="2021-09-15T17:39:14.096" v="0"/>
          <ac:spMkLst>
            <pc:docMk/>
            <pc:sldMk cId="0" sldId="258"/>
            <ac:spMk id="5" creationId="{00000000-0000-0000-0000-000000000000}"/>
          </ac:spMkLst>
        </pc:spChg>
      </pc:sldChg>
      <pc:sldChg chg="modSp">
        <pc:chgData name="Ramon Fabre Vernedas" userId="cded9d0a-5794-4425-aa69-e13ae1a0afe0" providerId="ADAL" clId="{DDB1C229-EE9B-4AFA-851D-DD77CC4ACF59}" dt="2021-09-15T17:39:14.096" v="0"/>
        <pc:sldMkLst>
          <pc:docMk/>
          <pc:sldMk cId="0" sldId="260"/>
        </pc:sldMkLst>
        <pc:spChg chg="mod">
          <ac:chgData name="Ramon Fabre Vernedas" userId="cded9d0a-5794-4425-aa69-e13ae1a0afe0" providerId="ADAL" clId="{DDB1C229-EE9B-4AFA-851D-DD77CC4ACF59}" dt="2021-09-15T17:39:14.096" v="0"/>
          <ac:spMkLst>
            <pc:docMk/>
            <pc:sldMk cId="0" sldId="260"/>
            <ac:spMk id="14" creationId="{00000000-0000-0000-0000-000000000000}"/>
          </ac:spMkLst>
        </pc:spChg>
        <pc:spChg chg="mod">
          <ac:chgData name="Ramon Fabre Vernedas" userId="cded9d0a-5794-4425-aa69-e13ae1a0afe0" providerId="ADAL" clId="{DDB1C229-EE9B-4AFA-851D-DD77CC4ACF59}" dt="2021-09-15T17:39:14.096" v="0"/>
          <ac:spMkLst>
            <pc:docMk/>
            <pc:sldMk cId="0" sldId="260"/>
            <ac:spMk id="30722" creationId="{00000000-0000-0000-0000-000000000000}"/>
          </ac:spMkLst>
        </pc:spChg>
      </pc:sldChg>
      <pc:sldChg chg="modSp">
        <pc:chgData name="Ramon Fabre Vernedas" userId="cded9d0a-5794-4425-aa69-e13ae1a0afe0" providerId="ADAL" clId="{DDB1C229-EE9B-4AFA-851D-DD77CC4ACF59}" dt="2021-09-15T17:39:14.096" v="0"/>
        <pc:sldMkLst>
          <pc:docMk/>
          <pc:sldMk cId="0" sldId="262"/>
        </pc:sldMkLst>
        <pc:spChg chg="mod">
          <ac:chgData name="Ramon Fabre Vernedas" userId="cded9d0a-5794-4425-aa69-e13ae1a0afe0" providerId="ADAL" clId="{DDB1C229-EE9B-4AFA-851D-DD77CC4ACF59}" dt="2021-09-15T17:39:14.096" v="0"/>
          <ac:spMkLst>
            <pc:docMk/>
            <pc:sldMk cId="0" sldId="262"/>
            <ac:spMk id="6" creationId="{00000000-0000-0000-0000-000000000000}"/>
          </ac:spMkLst>
        </pc:spChg>
      </pc:sldChg>
      <pc:sldChg chg="modSp">
        <pc:chgData name="Ramon Fabre Vernedas" userId="cded9d0a-5794-4425-aa69-e13ae1a0afe0" providerId="ADAL" clId="{DDB1C229-EE9B-4AFA-851D-DD77CC4ACF59}" dt="2021-09-15T17:39:14.096" v="0"/>
        <pc:sldMkLst>
          <pc:docMk/>
          <pc:sldMk cId="0" sldId="263"/>
        </pc:sldMkLst>
        <pc:spChg chg="mod">
          <ac:chgData name="Ramon Fabre Vernedas" userId="cded9d0a-5794-4425-aa69-e13ae1a0afe0" providerId="ADAL" clId="{DDB1C229-EE9B-4AFA-851D-DD77CC4ACF59}" dt="2021-09-15T17:39:14.096" v="0"/>
          <ac:spMkLst>
            <pc:docMk/>
            <pc:sldMk cId="0" sldId="263"/>
            <ac:spMk id="10" creationId="{00000000-0000-0000-0000-000000000000}"/>
          </ac:spMkLst>
        </pc:spChg>
      </pc:sldChg>
      <pc:sldChg chg="modSp">
        <pc:chgData name="Ramon Fabre Vernedas" userId="cded9d0a-5794-4425-aa69-e13ae1a0afe0" providerId="ADAL" clId="{DDB1C229-EE9B-4AFA-851D-DD77CC4ACF59}" dt="2021-09-15T17:39:14.096" v="0"/>
        <pc:sldMkLst>
          <pc:docMk/>
          <pc:sldMk cId="0" sldId="265"/>
        </pc:sldMkLst>
        <pc:spChg chg="mod">
          <ac:chgData name="Ramon Fabre Vernedas" userId="cded9d0a-5794-4425-aa69-e13ae1a0afe0" providerId="ADAL" clId="{DDB1C229-EE9B-4AFA-851D-DD77CC4ACF59}" dt="2021-09-15T17:39:14.096" v="0"/>
          <ac:spMkLst>
            <pc:docMk/>
            <pc:sldMk cId="0" sldId="265"/>
            <ac:spMk id="8" creationId="{00000000-0000-0000-0000-000000000000}"/>
          </ac:spMkLst>
        </pc:spChg>
        <pc:spChg chg="mod">
          <ac:chgData name="Ramon Fabre Vernedas" userId="cded9d0a-5794-4425-aa69-e13ae1a0afe0" providerId="ADAL" clId="{DDB1C229-EE9B-4AFA-851D-DD77CC4ACF59}" dt="2021-09-15T17:39:14.096" v="0"/>
          <ac:spMkLst>
            <pc:docMk/>
            <pc:sldMk cId="0" sldId="265"/>
            <ac:spMk id="35842" creationId="{00000000-0000-0000-0000-000000000000}"/>
          </ac:spMkLst>
        </pc:spChg>
      </pc:sldChg>
      <pc:sldChg chg="modSp">
        <pc:chgData name="Ramon Fabre Vernedas" userId="cded9d0a-5794-4425-aa69-e13ae1a0afe0" providerId="ADAL" clId="{DDB1C229-EE9B-4AFA-851D-DD77CC4ACF59}" dt="2021-09-15T17:39:14.096" v="0"/>
        <pc:sldMkLst>
          <pc:docMk/>
          <pc:sldMk cId="0" sldId="267"/>
        </pc:sldMkLst>
        <pc:spChg chg="mod">
          <ac:chgData name="Ramon Fabre Vernedas" userId="cded9d0a-5794-4425-aa69-e13ae1a0afe0" providerId="ADAL" clId="{DDB1C229-EE9B-4AFA-851D-DD77CC4ACF59}" dt="2021-09-15T17:39:14.096" v="0"/>
          <ac:spMkLst>
            <pc:docMk/>
            <pc:sldMk cId="0" sldId="267"/>
            <ac:spMk id="6" creationId="{00000000-0000-0000-0000-000000000000}"/>
          </ac:spMkLst>
        </pc:spChg>
      </pc:sldChg>
      <pc:sldChg chg="modSp">
        <pc:chgData name="Ramon Fabre Vernedas" userId="cded9d0a-5794-4425-aa69-e13ae1a0afe0" providerId="ADAL" clId="{DDB1C229-EE9B-4AFA-851D-DD77CC4ACF59}" dt="2021-09-15T17:39:14.096" v="0"/>
        <pc:sldMkLst>
          <pc:docMk/>
          <pc:sldMk cId="0" sldId="268"/>
        </pc:sldMkLst>
        <pc:spChg chg="mod">
          <ac:chgData name="Ramon Fabre Vernedas" userId="cded9d0a-5794-4425-aa69-e13ae1a0afe0" providerId="ADAL" clId="{DDB1C229-EE9B-4AFA-851D-DD77CC4ACF59}" dt="2021-09-15T17:39:14.096" v="0"/>
          <ac:spMkLst>
            <pc:docMk/>
            <pc:sldMk cId="0" sldId="268"/>
            <ac:spMk id="51" creationId="{00000000-0000-0000-0000-000000000000}"/>
          </ac:spMkLst>
        </pc:spChg>
      </pc:sldChg>
      <pc:sldChg chg="modSp">
        <pc:chgData name="Ramon Fabre Vernedas" userId="cded9d0a-5794-4425-aa69-e13ae1a0afe0" providerId="ADAL" clId="{DDB1C229-EE9B-4AFA-851D-DD77CC4ACF59}" dt="2021-09-15T17:39:14.096" v="0"/>
        <pc:sldMkLst>
          <pc:docMk/>
          <pc:sldMk cId="0" sldId="269"/>
        </pc:sldMkLst>
        <pc:spChg chg="mod">
          <ac:chgData name="Ramon Fabre Vernedas" userId="cded9d0a-5794-4425-aa69-e13ae1a0afe0" providerId="ADAL" clId="{DDB1C229-EE9B-4AFA-851D-DD77CC4ACF59}" dt="2021-09-15T17:39:14.096" v="0"/>
          <ac:spMkLst>
            <pc:docMk/>
            <pc:sldMk cId="0" sldId="269"/>
            <ac:spMk id="5" creationId="{00000000-0000-0000-0000-000000000000}"/>
          </ac:spMkLst>
        </pc:spChg>
      </pc:sldChg>
      <pc:sldChg chg="modSp">
        <pc:chgData name="Ramon Fabre Vernedas" userId="cded9d0a-5794-4425-aa69-e13ae1a0afe0" providerId="ADAL" clId="{DDB1C229-EE9B-4AFA-851D-DD77CC4ACF59}" dt="2021-09-15T17:39:14.096" v="0"/>
        <pc:sldMkLst>
          <pc:docMk/>
          <pc:sldMk cId="0" sldId="270"/>
        </pc:sldMkLst>
        <pc:spChg chg="mod">
          <ac:chgData name="Ramon Fabre Vernedas" userId="cded9d0a-5794-4425-aa69-e13ae1a0afe0" providerId="ADAL" clId="{DDB1C229-EE9B-4AFA-851D-DD77CC4ACF59}" dt="2021-09-15T17:39:14.096" v="0"/>
          <ac:spMkLst>
            <pc:docMk/>
            <pc:sldMk cId="0" sldId="270"/>
            <ac:spMk id="49" creationId="{00000000-0000-0000-0000-000000000000}"/>
          </ac:spMkLst>
        </pc:spChg>
      </pc:sldChg>
      <pc:sldChg chg="modSp">
        <pc:chgData name="Ramon Fabre Vernedas" userId="cded9d0a-5794-4425-aa69-e13ae1a0afe0" providerId="ADAL" clId="{DDB1C229-EE9B-4AFA-851D-DD77CC4ACF59}" dt="2021-09-15T17:39:14.096" v="0"/>
        <pc:sldMkLst>
          <pc:docMk/>
          <pc:sldMk cId="0" sldId="271"/>
        </pc:sldMkLst>
        <pc:spChg chg="mod">
          <ac:chgData name="Ramon Fabre Vernedas" userId="cded9d0a-5794-4425-aa69-e13ae1a0afe0" providerId="ADAL" clId="{DDB1C229-EE9B-4AFA-851D-DD77CC4ACF59}" dt="2021-09-15T17:39:14.096" v="0"/>
          <ac:spMkLst>
            <pc:docMk/>
            <pc:sldMk cId="0" sldId="271"/>
            <ac:spMk id="6" creationId="{00000000-0000-0000-0000-000000000000}"/>
          </ac:spMkLst>
        </pc:spChg>
      </pc:sldChg>
      <pc:sldChg chg="modSp">
        <pc:chgData name="Ramon Fabre Vernedas" userId="cded9d0a-5794-4425-aa69-e13ae1a0afe0" providerId="ADAL" clId="{DDB1C229-EE9B-4AFA-851D-DD77CC4ACF59}" dt="2021-09-15T17:39:14.096" v="0"/>
        <pc:sldMkLst>
          <pc:docMk/>
          <pc:sldMk cId="0" sldId="272"/>
        </pc:sldMkLst>
        <pc:spChg chg="mod">
          <ac:chgData name="Ramon Fabre Vernedas" userId="cded9d0a-5794-4425-aa69-e13ae1a0afe0" providerId="ADAL" clId="{DDB1C229-EE9B-4AFA-851D-DD77CC4ACF59}" dt="2021-09-15T17:39:14.096" v="0"/>
          <ac:spMkLst>
            <pc:docMk/>
            <pc:sldMk cId="0" sldId="272"/>
            <ac:spMk id="5" creationId="{00000000-0000-0000-0000-000000000000}"/>
          </ac:spMkLst>
        </pc:spChg>
      </pc:sldChg>
      <pc:sldChg chg="modSp">
        <pc:chgData name="Ramon Fabre Vernedas" userId="cded9d0a-5794-4425-aa69-e13ae1a0afe0" providerId="ADAL" clId="{DDB1C229-EE9B-4AFA-851D-DD77CC4ACF59}" dt="2021-09-15T17:39:14.096" v="0"/>
        <pc:sldMkLst>
          <pc:docMk/>
          <pc:sldMk cId="0" sldId="273"/>
        </pc:sldMkLst>
        <pc:spChg chg="mod">
          <ac:chgData name="Ramon Fabre Vernedas" userId="cded9d0a-5794-4425-aa69-e13ae1a0afe0" providerId="ADAL" clId="{DDB1C229-EE9B-4AFA-851D-DD77CC4ACF59}" dt="2021-09-15T17:39:14.096" v="0"/>
          <ac:spMkLst>
            <pc:docMk/>
            <pc:sldMk cId="0" sldId="273"/>
            <ac:spMk id="6" creationId="{00000000-0000-0000-0000-000000000000}"/>
          </ac:spMkLst>
        </pc:spChg>
      </pc:sldChg>
      <pc:sldChg chg="modSp">
        <pc:chgData name="Ramon Fabre Vernedas" userId="cded9d0a-5794-4425-aa69-e13ae1a0afe0" providerId="ADAL" clId="{DDB1C229-EE9B-4AFA-851D-DD77CC4ACF59}" dt="2021-09-15T17:39:14.096" v="0"/>
        <pc:sldMkLst>
          <pc:docMk/>
          <pc:sldMk cId="0" sldId="277"/>
        </pc:sldMkLst>
        <pc:spChg chg="mod">
          <ac:chgData name="Ramon Fabre Vernedas" userId="cded9d0a-5794-4425-aa69-e13ae1a0afe0" providerId="ADAL" clId="{DDB1C229-EE9B-4AFA-851D-DD77CC4ACF59}" dt="2021-09-15T17:39:14.096" v="0"/>
          <ac:spMkLst>
            <pc:docMk/>
            <pc:sldMk cId="0" sldId="277"/>
            <ac:spMk id="23" creationId="{00000000-0000-0000-0000-000000000000}"/>
          </ac:spMkLst>
        </pc:spChg>
      </pc:sldChg>
      <pc:sldChg chg="modSp">
        <pc:chgData name="Ramon Fabre Vernedas" userId="cded9d0a-5794-4425-aa69-e13ae1a0afe0" providerId="ADAL" clId="{DDB1C229-EE9B-4AFA-851D-DD77CC4ACF59}" dt="2021-09-15T17:39:14.096" v="0"/>
        <pc:sldMkLst>
          <pc:docMk/>
          <pc:sldMk cId="0" sldId="280"/>
        </pc:sldMkLst>
        <pc:spChg chg="mod">
          <ac:chgData name="Ramon Fabre Vernedas" userId="cded9d0a-5794-4425-aa69-e13ae1a0afe0" providerId="ADAL" clId="{DDB1C229-EE9B-4AFA-851D-DD77CC4ACF59}" dt="2021-09-15T17:39:14.096" v="0"/>
          <ac:spMkLst>
            <pc:docMk/>
            <pc:sldMk cId="0" sldId="280"/>
            <ac:spMk id="14" creationId="{00000000-0000-0000-0000-000000000000}"/>
          </ac:spMkLst>
        </pc:spChg>
      </pc:sldChg>
      <pc:sldChg chg="modSp">
        <pc:chgData name="Ramon Fabre Vernedas" userId="cded9d0a-5794-4425-aa69-e13ae1a0afe0" providerId="ADAL" clId="{DDB1C229-EE9B-4AFA-851D-DD77CC4ACF59}" dt="2021-09-15T17:39:14.096" v="0"/>
        <pc:sldMkLst>
          <pc:docMk/>
          <pc:sldMk cId="0" sldId="281"/>
        </pc:sldMkLst>
        <pc:spChg chg="mod">
          <ac:chgData name="Ramon Fabre Vernedas" userId="cded9d0a-5794-4425-aa69-e13ae1a0afe0" providerId="ADAL" clId="{DDB1C229-EE9B-4AFA-851D-DD77CC4ACF59}" dt="2021-09-15T17:39:14.096" v="0"/>
          <ac:spMkLst>
            <pc:docMk/>
            <pc:sldMk cId="0" sldId="281"/>
            <ac:spMk id="9" creationId="{00000000-0000-0000-0000-000000000000}"/>
          </ac:spMkLst>
        </pc:spChg>
      </pc:sldChg>
      <pc:sldChg chg="modSp">
        <pc:chgData name="Ramon Fabre Vernedas" userId="cded9d0a-5794-4425-aa69-e13ae1a0afe0" providerId="ADAL" clId="{DDB1C229-EE9B-4AFA-851D-DD77CC4ACF59}" dt="2021-09-15T17:39:14.096" v="0"/>
        <pc:sldMkLst>
          <pc:docMk/>
          <pc:sldMk cId="0" sldId="284"/>
        </pc:sldMkLst>
        <pc:spChg chg="mod">
          <ac:chgData name="Ramon Fabre Vernedas" userId="cded9d0a-5794-4425-aa69-e13ae1a0afe0" providerId="ADAL" clId="{DDB1C229-EE9B-4AFA-851D-DD77CC4ACF59}" dt="2021-09-15T17:39:14.096" v="0"/>
          <ac:spMkLst>
            <pc:docMk/>
            <pc:sldMk cId="0" sldId="284"/>
            <ac:spMk id="16" creationId="{00000000-0000-0000-0000-000000000000}"/>
          </ac:spMkLst>
        </pc:spChg>
      </pc:sldChg>
      <pc:sldChg chg="modSp">
        <pc:chgData name="Ramon Fabre Vernedas" userId="cded9d0a-5794-4425-aa69-e13ae1a0afe0" providerId="ADAL" clId="{DDB1C229-EE9B-4AFA-851D-DD77CC4ACF59}" dt="2021-09-15T17:39:14.096" v="0"/>
        <pc:sldMkLst>
          <pc:docMk/>
          <pc:sldMk cId="0" sldId="285"/>
        </pc:sldMkLst>
        <pc:spChg chg="mod">
          <ac:chgData name="Ramon Fabre Vernedas" userId="cded9d0a-5794-4425-aa69-e13ae1a0afe0" providerId="ADAL" clId="{DDB1C229-EE9B-4AFA-851D-DD77CC4ACF59}" dt="2021-09-15T17:39:14.096" v="0"/>
          <ac:spMkLst>
            <pc:docMk/>
            <pc:sldMk cId="0" sldId="285"/>
            <ac:spMk id="4" creationId="{00000000-0000-0000-0000-000000000000}"/>
          </ac:spMkLst>
        </pc:spChg>
      </pc:sldChg>
      <pc:sldChg chg="modSp">
        <pc:chgData name="Ramon Fabre Vernedas" userId="cded9d0a-5794-4425-aa69-e13ae1a0afe0" providerId="ADAL" clId="{DDB1C229-EE9B-4AFA-851D-DD77CC4ACF59}" dt="2021-09-15T17:39:14.096" v="0"/>
        <pc:sldMkLst>
          <pc:docMk/>
          <pc:sldMk cId="0" sldId="286"/>
        </pc:sldMkLst>
        <pc:spChg chg="mod">
          <ac:chgData name="Ramon Fabre Vernedas" userId="cded9d0a-5794-4425-aa69-e13ae1a0afe0" providerId="ADAL" clId="{DDB1C229-EE9B-4AFA-851D-DD77CC4ACF59}" dt="2021-09-15T17:39:14.096" v="0"/>
          <ac:spMkLst>
            <pc:docMk/>
            <pc:sldMk cId="0" sldId="286"/>
            <ac:spMk id="45" creationId="{00000000-0000-0000-0000-000000000000}"/>
          </ac:spMkLst>
        </pc:spChg>
      </pc:sldChg>
      <pc:sldChg chg="modSp">
        <pc:chgData name="Ramon Fabre Vernedas" userId="cded9d0a-5794-4425-aa69-e13ae1a0afe0" providerId="ADAL" clId="{DDB1C229-EE9B-4AFA-851D-DD77CC4ACF59}" dt="2021-09-15T17:39:14.096" v="0"/>
        <pc:sldMkLst>
          <pc:docMk/>
          <pc:sldMk cId="0" sldId="292"/>
        </pc:sldMkLst>
        <pc:spChg chg="mod">
          <ac:chgData name="Ramon Fabre Vernedas" userId="cded9d0a-5794-4425-aa69-e13ae1a0afe0" providerId="ADAL" clId="{DDB1C229-EE9B-4AFA-851D-DD77CC4ACF59}" dt="2021-09-15T17:39:14.096" v="0"/>
          <ac:spMkLst>
            <pc:docMk/>
            <pc:sldMk cId="0" sldId="292"/>
            <ac:spMk id="57" creationId="{00000000-0000-0000-0000-000000000000}"/>
          </ac:spMkLst>
        </pc:spChg>
      </pc:sldChg>
      <pc:sldChg chg="modSp">
        <pc:chgData name="Ramon Fabre Vernedas" userId="cded9d0a-5794-4425-aa69-e13ae1a0afe0" providerId="ADAL" clId="{DDB1C229-EE9B-4AFA-851D-DD77CC4ACF59}" dt="2021-09-15T17:39:14.096" v="0"/>
        <pc:sldMkLst>
          <pc:docMk/>
          <pc:sldMk cId="0" sldId="293"/>
        </pc:sldMkLst>
        <pc:spChg chg="mod">
          <ac:chgData name="Ramon Fabre Vernedas" userId="cded9d0a-5794-4425-aa69-e13ae1a0afe0" providerId="ADAL" clId="{DDB1C229-EE9B-4AFA-851D-DD77CC4ACF59}" dt="2021-09-15T17:39:14.096" v="0"/>
          <ac:spMkLst>
            <pc:docMk/>
            <pc:sldMk cId="0" sldId="293"/>
            <ac:spMk id="4" creationId="{00000000-0000-0000-0000-000000000000}"/>
          </ac:spMkLst>
        </pc:spChg>
      </pc:sldChg>
      <pc:sldChg chg="modSp">
        <pc:chgData name="Ramon Fabre Vernedas" userId="cded9d0a-5794-4425-aa69-e13ae1a0afe0" providerId="ADAL" clId="{DDB1C229-EE9B-4AFA-851D-DD77CC4ACF59}" dt="2021-09-15T17:39:14.096" v="0"/>
        <pc:sldMkLst>
          <pc:docMk/>
          <pc:sldMk cId="0" sldId="294"/>
        </pc:sldMkLst>
        <pc:spChg chg="mod">
          <ac:chgData name="Ramon Fabre Vernedas" userId="cded9d0a-5794-4425-aa69-e13ae1a0afe0" providerId="ADAL" clId="{DDB1C229-EE9B-4AFA-851D-DD77CC4ACF59}" dt="2021-09-15T17:39:14.096" v="0"/>
          <ac:spMkLst>
            <pc:docMk/>
            <pc:sldMk cId="0" sldId="294"/>
            <ac:spMk id="4" creationId="{00000000-0000-0000-0000-000000000000}"/>
          </ac:spMkLst>
        </pc:spChg>
      </pc:sldChg>
      <pc:sldChg chg="modSp">
        <pc:chgData name="Ramon Fabre Vernedas" userId="cded9d0a-5794-4425-aa69-e13ae1a0afe0" providerId="ADAL" clId="{DDB1C229-EE9B-4AFA-851D-DD77CC4ACF59}" dt="2021-09-15T17:39:14.096" v="0"/>
        <pc:sldMkLst>
          <pc:docMk/>
          <pc:sldMk cId="0" sldId="295"/>
        </pc:sldMkLst>
        <pc:spChg chg="mod">
          <ac:chgData name="Ramon Fabre Vernedas" userId="cded9d0a-5794-4425-aa69-e13ae1a0afe0" providerId="ADAL" clId="{DDB1C229-EE9B-4AFA-851D-DD77CC4ACF59}" dt="2021-09-15T17:39:14.096" v="0"/>
          <ac:spMkLst>
            <pc:docMk/>
            <pc:sldMk cId="0" sldId="295"/>
            <ac:spMk id="4" creationId="{00000000-0000-0000-0000-000000000000}"/>
          </ac:spMkLst>
        </pc:spChg>
      </pc:sldChg>
      <pc:sldChg chg="modSp">
        <pc:chgData name="Ramon Fabre Vernedas" userId="cded9d0a-5794-4425-aa69-e13ae1a0afe0" providerId="ADAL" clId="{DDB1C229-EE9B-4AFA-851D-DD77CC4ACF59}" dt="2021-09-15T17:39:14.096" v="0"/>
        <pc:sldMkLst>
          <pc:docMk/>
          <pc:sldMk cId="0" sldId="296"/>
        </pc:sldMkLst>
        <pc:spChg chg="mod">
          <ac:chgData name="Ramon Fabre Vernedas" userId="cded9d0a-5794-4425-aa69-e13ae1a0afe0" providerId="ADAL" clId="{DDB1C229-EE9B-4AFA-851D-DD77CC4ACF59}" dt="2021-09-15T17:39:14.096" v="0"/>
          <ac:spMkLst>
            <pc:docMk/>
            <pc:sldMk cId="0" sldId="296"/>
            <ac:spMk id="4" creationId="{00000000-0000-0000-0000-000000000000}"/>
          </ac:spMkLst>
        </pc:spChg>
      </pc:sldChg>
      <pc:sldChg chg="modSp">
        <pc:chgData name="Ramon Fabre Vernedas" userId="cded9d0a-5794-4425-aa69-e13ae1a0afe0" providerId="ADAL" clId="{DDB1C229-EE9B-4AFA-851D-DD77CC4ACF59}" dt="2021-09-15T17:39:14.096" v="0"/>
        <pc:sldMkLst>
          <pc:docMk/>
          <pc:sldMk cId="0" sldId="300"/>
        </pc:sldMkLst>
        <pc:spChg chg="mod">
          <ac:chgData name="Ramon Fabre Vernedas" userId="cded9d0a-5794-4425-aa69-e13ae1a0afe0" providerId="ADAL" clId="{DDB1C229-EE9B-4AFA-851D-DD77CC4ACF59}" dt="2021-09-15T17:39:14.096" v="0"/>
          <ac:spMkLst>
            <pc:docMk/>
            <pc:sldMk cId="0" sldId="300"/>
            <ac:spMk id="3" creationId="{00000000-0000-0000-0000-000000000000}"/>
          </ac:spMkLst>
        </pc:spChg>
      </pc:sldChg>
      <pc:sldChg chg="modSp mod">
        <pc:chgData name="Ramon Fabre Vernedas" userId="cded9d0a-5794-4425-aa69-e13ae1a0afe0" providerId="ADAL" clId="{DDB1C229-EE9B-4AFA-851D-DD77CC4ACF59}" dt="2021-09-15T17:39:16.481" v="1" actId="27636"/>
        <pc:sldMkLst>
          <pc:docMk/>
          <pc:sldMk cId="0" sldId="301"/>
        </pc:sldMkLst>
        <pc:spChg chg="mod">
          <ac:chgData name="Ramon Fabre Vernedas" userId="cded9d0a-5794-4425-aa69-e13ae1a0afe0" providerId="ADAL" clId="{DDB1C229-EE9B-4AFA-851D-DD77CC4ACF59}" dt="2021-09-15T17:39:14.096" v="0"/>
          <ac:spMkLst>
            <pc:docMk/>
            <pc:sldMk cId="0" sldId="301"/>
            <ac:spMk id="2" creationId="{00000000-0000-0000-0000-000000000000}"/>
          </ac:spMkLst>
        </pc:spChg>
        <pc:spChg chg="mod">
          <ac:chgData name="Ramon Fabre Vernedas" userId="cded9d0a-5794-4425-aa69-e13ae1a0afe0" providerId="ADAL" clId="{DDB1C229-EE9B-4AFA-851D-DD77CC4ACF59}" dt="2021-09-15T17:39:16.481" v="1" actId="27636"/>
          <ac:spMkLst>
            <pc:docMk/>
            <pc:sldMk cId="0" sldId="301"/>
            <ac:spMk id="3" creationId="{00000000-0000-0000-0000-000000000000}"/>
          </ac:spMkLst>
        </pc:spChg>
        <pc:spChg chg="mod">
          <ac:chgData name="Ramon Fabre Vernedas" userId="cded9d0a-5794-4425-aa69-e13ae1a0afe0" providerId="ADAL" clId="{DDB1C229-EE9B-4AFA-851D-DD77CC4ACF59}" dt="2021-09-15T17:39:14.096" v="0"/>
          <ac:spMkLst>
            <pc:docMk/>
            <pc:sldMk cId="0" sldId="301"/>
            <ac:spMk id="4" creationId="{00000000-0000-0000-0000-000000000000}"/>
          </ac:spMkLst>
        </pc:spChg>
      </pc:sldChg>
      <pc:sldChg chg="modSp">
        <pc:chgData name="Ramon Fabre Vernedas" userId="cded9d0a-5794-4425-aa69-e13ae1a0afe0" providerId="ADAL" clId="{DDB1C229-EE9B-4AFA-851D-DD77CC4ACF59}" dt="2021-09-15T17:39:14.096" v="0"/>
        <pc:sldMkLst>
          <pc:docMk/>
          <pc:sldMk cId="0" sldId="303"/>
        </pc:sldMkLst>
        <pc:spChg chg="mod">
          <ac:chgData name="Ramon Fabre Vernedas" userId="cded9d0a-5794-4425-aa69-e13ae1a0afe0" providerId="ADAL" clId="{DDB1C229-EE9B-4AFA-851D-DD77CC4ACF59}" dt="2021-09-15T17:39:14.096" v="0"/>
          <ac:spMkLst>
            <pc:docMk/>
            <pc:sldMk cId="0" sldId="303"/>
            <ac:spMk id="87041" creationId="{00000000-0000-0000-0000-000000000000}"/>
          </ac:spMkLst>
        </pc:spChg>
      </pc:sldChg>
      <pc:sldChg chg="modSp">
        <pc:chgData name="Ramon Fabre Vernedas" userId="cded9d0a-5794-4425-aa69-e13ae1a0afe0" providerId="ADAL" clId="{DDB1C229-EE9B-4AFA-851D-DD77CC4ACF59}" dt="2021-09-15T17:39:14.096" v="0"/>
        <pc:sldMkLst>
          <pc:docMk/>
          <pc:sldMk cId="0" sldId="304"/>
        </pc:sldMkLst>
        <pc:spChg chg="mod">
          <ac:chgData name="Ramon Fabre Vernedas" userId="cded9d0a-5794-4425-aa69-e13ae1a0afe0" providerId="ADAL" clId="{DDB1C229-EE9B-4AFA-851D-DD77CC4ACF59}" dt="2021-09-15T17:39:14.096" v="0"/>
          <ac:spMkLst>
            <pc:docMk/>
            <pc:sldMk cId="0" sldId="304"/>
            <ac:spMk id="89089" creationId="{00000000-0000-0000-0000-000000000000}"/>
          </ac:spMkLst>
        </pc:spChg>
      </pc:sldChg>
      <pc:sldChg chg="modSp">
        <pc:chgData name="Ramon Fabre Vernedas" userId="cded9d0a-5794-4425-aa69-e13ae1a0afe0" providerId="ADAL" clId="{DDB1C229-EE9B-4AFA-851D-DD77CC4ACF59}" dt="2021-09-15T17:39:14.096" v="0"/>
        <pc:sldMkLst>
          <pc:docMk/>
          <pc:sldMk cId="1920874231" sldId="305"/>
        </pc:sldMkLst>
        <pc:spChg chg="mod">
          <ac:chgData name="Ramon Fabre Vernedas" userId="cded9d0a-5794-4425-aa69-e13ae1a0afe0" providerId="ADAL" clId="{DDB1C229-EE9B-4AFA-851D-DD77CC4ACF59}" dt="2021-09-15T17:39:14.096" v="0"/>
          <ac:spMkLst>
            <pc:docMk/>
            <pc:sldMk cId="1920874231" sldId="305"/>
            <ac:spMk id="25" creationId="{457F9632-93F4-428D-A81A-FF1EE947C216}"/>
          </ac:spMkLst>
        </pc:spChg>
      </pc:sldChg>
      <pc:sldChg chg="modSp">
        <pc:chgData name="Ramon Fabre Vernedas" userId="cded9d0a-5794-4425-aa69-e13ae1a0afe0" providerId="ADAL" clId="{DDB1C229-EE9B-4AFA-851D-DD77CC4ACF59}" dt="2021-09-15T17:39:14.096" v="0"/>
        <pc:sldMkLst>
          <pc:docMk/>
          <pc:sldMk cId="3369678809" sldId="311"/>
        </pc:sldMkLst>
        <pc:spChg chg="mod">
          <ac:chgData name="Ramon Fabre Vernedas" userId="cded9d0a-5794-4425-aa69-e13ae1a0afe0" providerId="ADAL" clId="{DDB1C229-EE9B-4AFA-851D-DD77CC4ACF59}" dt="2021-09-15T17:39:14.096" v="0"/>
          <ac:spMkLst>
            <pc:docMk/>
            <pc:sldMk cId="3369678809" sldId="311"/>
            <ac:spMk id="51" creationId="{00000000-0000-0000-0000-000000000000}"/>
          </ac:spMkLst>
        </pc:spChg>
      </pc:sldChg>
      <pc:sldChg chg="modSp">
        <pc:chgData name="Ramon Fabre Vernedas" userId="cded9d0a-5794-4425-aa69-e13ae1a0afe0" providerId="ADAL" clId="{DDB1C229-EE9B-4AFA-851D-DD77CC4ACF59}" dt="2021-09-15T17:39:14.096" v="0"/>
        <pc:sldMkLst>
          <pc:docMk/>
          <pc:sldMk cId="3638714651" sldId="317"/>
        </pc:sldMkLst>
        <pc:spChg chg="mod">
          <ac:chgData name="Ramon Fabre Vernedas" userId="cded9d0a-5794-4425-aa69-e13ae1a0afe0" providerId="ADAL" clId="{DDB1C229-EE9B-4AFA-851D-DD77CC4ACF59}" dt="2021-09-15T17:39:14.096" v="0"/>
          <ac:spMkLst>
            <pc:docMk/>
            <pc:sldMk cId="3638714651" sldId="317"/>
            <ac:spMk id="2" creationId="{B96C5F31-A14A-4726-B90C-BEDE6CCC2DBF}"/>
          </ac:spMkLst>
        </pc:spChg>
      </pc:sldChg>
      <pc:sldChg chg="modSp">
        <pc:chgData name="Ramon Fabre Vernedas" userId="cded9d0a-5794-4425-aa69-e13ae1a0afe0" providerId="ADAL" clId="{DDB1C229-EE9B-4AFA-851D-DD77CC4ACF59}" dt="2021-09-15T17:39:14.096" v="0"/>
        <pc:sldMkLst>
          <pc:docMk/>
          <pc:sldMk cId="4211368082" sldId="319"/>
        </pc:sldMkLst>
        <pc:spChg chg="mod">
          <ac:chgData name="Ramon Fabre Vernedas" userId="cded9d0a-5794-4425-aa69-e13ae1a0afe0" providerId="ADAL" clId="{DDB1C229-EE9B-4AFA-851D-DD77CC4ACF59}" dt="2021-09-15T17:39:14.096" v="0"/>
          <ac:spMkLst>
            <pc:docMk/>
            <pc:sldMk cId="4211368082" sldId="319"/>
            <ac:spMk id="2" creationId="{61D7E1C7-3BA2-492A-8858-CE6FEAD00F36}"/>
          </ac:spMkLst>
        </pc:spChg>
      </pc:sldChg>
      <pc:sldChg chg="modSp">
        <pc:chgData name="Ramon Fabre Vernedas" userId="cded9d0a-5794-4425-aa69-e13ae1a0afe0" providerId="ADAL" clId="{DDB1C229-EE9B-4AFA-851D-DD77CC4ACF59}" dt="2021-09-15T17:39:14.096" v="0"/>
        <pc:sldMkLst>
          <pc:docMk/>
          <pc:sldMk cId="1927055252" sldId="320"/>
        </pc:sldMkLst>
        <pc:spChg chg="mod">
          <ac:chgData name="Ramon Fabre Vernedas" userId="cded9d0a-5794-4425-aa69-e13ae1a0afe0" providerId="ADAL" clId="{DDB1C229-EE9B-4AFA-851D-DD77CC4ACF59}" dt="2021-09-15T17:39:14.096" v="0"/>
          <ac:spMkLst>
            <pc:docMk/>
            <pc:sldMk cId="1927055252" sldId="320"/>
            <ac:spMk id="2" creationId="{2D0197AA-D4D8-4EAF-BC18-6449ECC7B8FC}"/>
          </ac:spMkLst>
        </pc:spChg>
      </pc:sldChg>
      <pc:sldChg chg="modSp">
        <pc:chgData name="Ramon Fabre Vernedas" userId="cded9d0a-5794-4425-aa69-e13ae1a0afe0" providerId="ADAL" clId="{DDB1C229-EE9B-4AFA-851D-DD77CC4ACF59}" dt="2021-09-15T17:39:14.096" v="0"/>
        <pc:sldMkLst>
          <pc:docMk/>
          <pc:sldMk cId="2995105905" sldId="321"/>
        </pc:sldMkLst>
        <pc:spChg chg="mod">
          <ac:chgData name="Ramon Fabre Vernedas" userId="cded9d0a-5794-4425-aa69-e13ae1a0afe0" providerId="ADAL" clId="{DDB1C229-EE9B-4AFA-851D-DD77CC4ACF59}" dt="2021-09-15T17:39:14.096" v="0"/>
          <ac:spMkLst>
            <pc:docMk/>
            <pc:sldMk cId="2995105905" sldId="321"/>
            <ac:spMk id="2" creationId="{EB83B11C-1335-4F75-A97D-31D9F202A675}"/>
          </ac:spMkLst>
        </pc:spChg>
      </pc:sldChg>
      <pc:sldChg chg="modSp">
        <pc:chgData name="Ramon Fabre Vernedas" userId="cded9d0a-5794-4425-aa69-e13ae1a0afe0" providerId="ADAL" clId="{DDB1C229-EE9B-4AFA-851D-DD77CC4ACF59}" dt="2021-09-15T17:39:14.096" v="0"/>
        <pc:sldMkLst>
          <pc:docMk/>
          <pc:sldMk cId="4028218010" sldId="322"/>
        </pc:sldMkLst>
        <pc:spChg chg="mod">
          <ac:chgData name="Ramon Fabre Vernedas" userId="cded9d0a-5794-4425-aa69-e13ae1a0afe0" providerId="ADAL" clId="{DDB1C229-EE9B-4AFA-851D-DD77CC4ACF59}" dt="2021-09-15T17:39:14.096" v="0"/>
          <ac:spMkLst>
            <pc:docMk/>
            <pc:sldMk cId="4028218010" sldId="322"/>
            <ac:spMk id="2" creationId="{1576A6C1-65F3-49E6-9EC8-AFB737BA466E}"/>
          </ac:spMkLst>
        </pc:spChg>
      </pc:sldChg>
      <pc:sldChg chg="modSp">
        <pc:chgData name="Ramon Fabre Vernedas" userId="cded9d0a-5794-4425-aa69-e13ae1a0afe0" providerId="ADAL" clId="{DDB1C229-EE9B-4AFA-851D-DD77CC4ACF59}" dt="2021-09-15T17:39:14.096" v="0"/>
        <pc:sldMkLst>
          <pc:docMk/>
          <pc:sldMk cId="1248459869" sldId="323"/>
        </pc:sldMkLst>
        <pc:spChg chg="mod">
          <ac:chgData name="Ramon Fabre Vernedas" userId="cded9d0a-5794-4425-aa69-e13ae1a0afe0" providerId="ADAL" clId="{DDB1C229-EE9B-4AFA-851D-DD77CC4ACF59}" dt="2021-09-15T17:39:14.096" v="0"/>
          <ac:spMkLst>
            <pc:docMk/>
            <pc:sldMk cId="1248459869" sldId="323"/>
            <ac:spMk id="2" creationId="{4F77338B-6900-4B96-AAE2-97AFBD20ED4E}"/>
          </ac:spMkLst>
        </pc:spChg>
      </pc:sldChg>
      <pc:sldChg chg="modSp">
        <pc:chgData name="Ramon Fabre Vernedas" userId="cded9d0a-5794-4425-aa69-e13ae1a0afe0" providerId="ADAL" clId="{DDB1C229-EE9B-4AFA-851D-DD77CC4ACF59}" dt="2021-09-15T17:39:14.096" v="0"/>
        <pc:sldMkLst>
          <pc:docMk/>
          <pc:sldMk cId="2728021825" sldId="324"/>
        </pc:sldMkLst>
        <pc:spChg chg="mod">
          <ac:chgData name="Ramon Fabre Vernedas" userId="cded9d0a-5794-4425-aa69-e13ae1a0afe0" providerId="ADAL" clId="{DDB1C229-EE9B-4AFA-851D-DD77CC4ACF59}" dt="2021-09-15T17:39:14.096" v="0"/>
          <ac:spMkLst>
            <pc:docMk/>
            <pc:sldMk cId="2728021825" sldId="324"/>
            <ac:spMk id="4" creationId="{71745CCC-2FCA-41F0-B03C-19FBAE210A0F}"/>
          </ac:spMkLst>
        </pc:spChg>
        <pc:picChg chg="mod">
          <ac:chgData name="Ramon Fabre Vernedas" userId="cded9d0a-5794-4425-aa69-e13ae1a0afe0" providerId="ADAL" clId="{DDB1C229-EE9B-4AFA-851D-DD77CC4ACF59}" dt="2021-09-15T17:39:14.096" v="0"/>
          <ac:picMkLst>
            <pc:docMk/>
            <pc:sldMk cId="2728021825" sldId="324"/>
            <ac:picMk id="5" creationId="{5BD720BD-358C-4CA4-8E29-B89A37622D86}"/>
          </ac:picMkLst>
        </pc:picChg>
      </pc:sldChg>
      <pc:sldChg chg="modSp">
        <pc:chgData name="Ramon Fabre Vernedas" userId="cded9d0a-5794-4425-aa69-e13ae1a0afe0" providerId="ADAL" clId="{DDB1C229-EE9B-4AFA-851D-DD77CC4ACF59}" dt="2021-09-15T17:39:14.096" v="0"/>
        <pc:sldMkLst>
          <pc:docMk/>
          <pc:sldMk cId="4067537153" sldId="325"/>
        </pc:sldMkLst>
        <pc:spChg chg="mod">
          <ac:chgData name="Ramon Fabre Vernedas" userId="cded9d0a-5794-4425-aa69-e13ae1a0afe0" providerId="ADAL" clId="{DDB1C229-EE9B-4AFA-851D-DD77CC4ACF59}" dt="2021-09-15T17:39:14.096" v="0"/>
          <ac:spMkLst>
            <pc:docMk/>
            <pc:sldMk cId="4067537153" sldId="325"/>
            <ac:spMk id="4" creationId="{2AF4DF89-425C-4B13-83DC-EDA34777D19C}"/>
          </ac:spMkLst>
        </pc:spChg>
      </pc:sldChg>
      <pc:sldChg chg="modSp mod">
        <pc:chgData name="Ramon Fabre Vernedas" userId="cded9d0a-5794-4425-aa69-e13ae1a0afe0" providerId="ADAL" clId="{DDB1C229-EE9B-4AFA-851D-DD77CC4ACF59}" dt="2021-09-15T17:39:16.526" v="2" actId="27636"/>
        <pc:sldMkLst>
          <pc:docMk/>
          <pc:sldMk cId="3146042250" sldId="326"/>
        </pc:sldMkLst>
        <pc:spChg chg="mod">
          <ac:chgData name="Ramon Fabre Vernedas" userId="cded9d0a-5794-4425-aa69-e13ae1a0afe0" providerId="ADAL" clId="{DDB1C229-EE9B-4AFA-851D-DD77CC4ACF59}" dt="2021-09-15T17:39:16.526" v="2" actId="27636"/>
          <ac:spMkLst>
            <pc:docMk/>
            <pc:sldMk cId="3146042250" sldId="326"/>
            <ac:spMk id="2" creationId="{AC22BD5F-F227-4D33-AB83-9B0B3E226D3F}"/>
          </ac:spMkLst>
        </pc:spChg>
        <pc:spChg chg="mod">
          <ac:chgData name="Ramon Fabre Vernedas" userId="cded9d0a-5794-4425-aa69-e13ae1a0afe0" providerId="ADAL" clId="{DDB1C229-EE9B-4AFA-851D-DD77CC4ACF59}" dt="2021-09-15T17:39:14.096" v="0"/>
          <ac:spMkLst>
            <pc:docMk/>
            <pc:sldMk cId="3146042250" sldId="326"/>
            <ac:spMk id="4" creationId="{51FC14BC-3C03-4542-9365-E9DBFFC7572F}"/>
          </ac:spMkLst>
        </pc:spChg>
        <pc:picChg chg="mod">
          <ac:chgData name="Ramon Fabre Vernedas" userId="cded9d0a-5794-4425-aa69-e13ae1a0afe0" providerId="ADAL" clId="{DDB1C229-EE9B-4AFA-851D-DD77CC4ACF59}" dt="2021-09-15T17:39:14.096" v="0"/>
          <ac:picMkLst>
            <pc:docMk/>
            <pc:sldMk cId="3146042250" sldId="326"/>
            <ac:picMk id="5" creationId="{1E936B48-31FD-42A3-8D0E-E6AD95AE78E3}"/>
          </ac:picMkLst>
        </pc:picChg>
      </pc:sldChg>
      <pc:sldChg chg="modSp">
        <pc:chgData name="Ramon Fabre Vernedas" userId="cded9d0a-5794-4425-aa69-e13ae1a0afe0" providerId="ADAL" clId="{DDB1C229-EE9B-4AFA-851D-DD77CC4ACF59}" dt="2021-09-15T17:39:14.096" v="0"/>
        <pc:sldMkLst>
          <pc:docMk/>
          <pc:sldMk cId="2268265432" sldId="327"/>
        </pc:sldMkLst>
        <pc:spChg chg="mod">
          <ac:chgData name="Ramon Fabre Vernedas" userId="cded9d0a-5794-4425-aa69-e13ae1a0afe0" providerId="ADAL" clId="{DDB1C229-EE9B-4AFA-851D-DD77CC4ACF59}" dt="2021-09-15T17:39:14.096" v="0"/>
          <ac:spMkLst>
            <pc:docMk/>
            <pc:sldMk cId="2268265432" sldId="327"/>
            <ac:spMk id="4" creationId="{74E8171A-589C-43A7-AAF8-2EAE87A4EFDF}"/>
          </ac:spMkLst>
        </pc:spChg>
        <pc:spChg chg="mod">
          <ac:chgData name="Ramon Fabre Vernedas" userId="cded9d0a-5794-4425-aa69-e13ae1a0afe0" providerId="ADAL" clId="{DDB1C229-EE9B-4AFA-851D-DD77CC4ACF59}" dt="2021-09-15T17:39:14.096" v="0"/>
          <ac:spMkLst>
            <pc:docMk/>
            <pc:sldMk cId="2268265432" sldId="327"/>
            <ac:spMk id="17" creationId="{082261B5-238A-45F4-9188-33278B2FA6A6}"/>
          </ac:spMkLst>
        </pc:spChg>
      </pc:sldChg>
      <pc:sldChg chg="modSp">
        <pc:chgData name="Ramon Fabre Vernedas" userId="cded9d0a-5794-4425-aa69-e13ae1a0afe0" providerId="ADAL" clId="{DDB1C229-EE9B-4AFA-851D-DD77CC4ACF59}" dt="2021-09-15T17:39:14.096" v="0"/>
        <pc:sldMkLst>
          <pc:docMk/>
          <pc:sldMk cId="719275047" sldId="328"/>
        </pc:sldMkLst>
        <pc:spChg chg="mod">
          <ac:chgData name="Ramon Fabre Vernedas" userId="cded9d0a-5794-4425-aa69-e13ae1a0afe0" providerId="ADAL" clId="{DDB1C229-EE9B-4AFA-851D-DD77CC4ACF59}" dt="2021-09-15T17:39:14.096" v="0"/>
          <ac:spMkLst>
            <pc:docMk/>
            <pc:sldMk cId="719275047" sldId="328"/>
            <ac:spMk id="2" creationId="{A80408EC-9141-4231-A913-1A1D63891BD9}"/>
          </ac:spMkLst>
        </pc:spChg>
        <pc:spChg chg="mod">
          <ac:chgData name="Ramon Fabre Vernedas" userId="cded9d0a-5794-4425-aa69-e13ae1a0afe0" providerId="ADAL" clId="{DDB1C229-EE9B-4AFA-851D-DD77CC4ACF59}" dt="2021-09-15T17:39:14.096" v="0"/>
          <ac:spMkLst>
            <pc:docMk/>
            <pc:sldMk cId="719275047" sldId="328"/>
            <ac:spMk id="4" creationId="{3CD6F615-5827-40E2-9AB2-1354447AED15}"/>
          </ac:spMkLst>
        </pc:spChg>
      </pc:sldChg>
      <pc:sldChg chg="modSp">
        <pc:chgData name="Ramon Fabre Vernedas" userId="cded9d0a-5794-4425-aa69-e13ae1a0afe0" providerId="ADAL" clId="{DDB1C229-EE9B-4AFA-851D-DD77CC4ACF59}" dt="2021-09-15T17:39:14.096" v="0"/>
        <pc:sldMkLst>
          <pc:docMk/>
          <pc:sldMk cId="2504220869" sldId="329"/>
        </pc:sldMkLst>
        <pc:spChg chg="mod">
          <ac:chgData name="Ramon Fabre Vernedas" userId="cded9d0a-5794-4425-aa69-e13ae1a0afe0" providerId="ADAL" clId="{DDB1C229-EE9B-4AFA-851D-DD77CC4ACF59}" dt="2021-09-15T17:39:14.096" v="0"/>
          <ac:spMkLst>
            <pc:docMk/>
            <pc:sldMk cId="2504220869" sldId="329"/>
            <ac:spMk id="2" creationId="{FD3AADB9-6142-4835-8C43-3EA2479A7E33}"/>
          </ac:spMkLst>
        </pc:spChg>
      </pc:sldChg>
      <pc:sldChg chg="modSp">
        <pc:chgData name="Ramon Fabre Vernedas" userId="cded9d0a-5794-4425-aa69-e13ae1a0afe0" providerId="ADAL" clId="{DDB1C229-EE9B-4AFA-851D-DD77CC4ACF59}" dt="2021-09-15T17:39:14.096" v="0"/>
        <pc:sldMkLst>
          <pc:docMk/>
          <pc:sldMk cId="2617654405" sldId="331"/>
        </pc:sldMkLst>
        <pc:spChg chg="mod">
          <ac:chgData name="Ramon Fabre Vernedas" userId="cded9d0a-5794-4425-aa69-e13ae1a0afe0" providerId="ADAL" clId="{DDB1C229-EE9B-4AFA-851D-DD77CC4ACF59}" dt="2021-09-15T17:39:14.096" v="0"/>
          <ac:spMkLst>
            <pc:docMk/>
            <pc:sldMk cId="2617654405" sldId="331"/>
            <ac:spMk id="2" creationId="{51E0443B-1066-4519-8DF9-1385C1D175FB}"/>
          </ac:spMkLst>
        </pc:spChg>
        <pc:spChg chg="mod">
          <ac:chgData name="Ramon Fabre Vernedas" userId="cded9d0a-5794-4425-aa69-e13ae1a0afe0" providerId="ADAL" clId="{DDB1C229-EE9B-4AFA-851D-DD77CC4ACF59}" dt="2021-09-15T17:39:14.096" v="0"/>
          <ac:spMkLst>
            <pc:docMk/>
            <pc:sldMk cId="2617654405" sldId="331"/>
            <ac:spMk id="4" creationId="{A304052D-3DE3-4E5D-A51B-69286EE90386}"/>
          </ac:spMkLst>
        </pc:spChg>
      </pc:sldChg>
      <pc:sldChg chg="modSp">
        <pc:chgData name="Ramon Fabre Vernedas" userId="cded9d0a-5794-4425-aa69-e13ae1a0afe0" providerId="ADAL" clId="{DDB1C229-EE9B-4AFA-851D-DD77CC4ACF59}" dt="2021-09-15T17:39:14.096" v="0"/>
        <pc:sldMkLst>
          <pc:docMk/>
          <pc:sldMk cId="1341200885" sldId="332"/>
        </pc:sldMkLst>
        <pc:spChg chg="mod">
          <ac:chgData name="Ramon Fabre Vernedas" userId="cded9d0a-5794-4425-aa69-e13ae1a0afe0" providerId="ADAL" clId="{DDB1C229-EE9B-4AFA-851D-DD77CC4ACF59}" dt="2021-09-15T17:39:14.096" v="0"/>
          <ac:spMkLst>
            <pc:docMk/>
            <pc:sldMk cId="1341200885" sldId="332"/>
            <ac:spMk id="2" creationId="{65DFB57B-46A4-4BB6-983C-13ED99E9144B}"/>
          </ac:spMkLst>
        </pc:spChg>
      </pc:sldChg>
      <pc:sldChg chg="modSp">
        <pc:chgData name="Ramon Fabre Vernedas" userId="cded9d0a-5794-4425-aa69-e13ae1a0afe0" providerId="ADAL" clId="{DDB1C229-EE9B-4AFA-851D-DD77CC4ACF59}" dt="2021-09-15T17:39:14.096" v="0"/>
        <pc:sldMkLst>
          <pc:docMk/>
          <pc:sldMk cId="4206105887" sldId="333"/>
        </pc:sldMkLst>
        <pc:spChg chg="mod">
          <ac:chgData name="Ramon Fabre Vernedas" userId="cded9d0a-5794-4425-aa69-e13ae1a0afe0" providerId="ADAL" clId="{DDB1C229-EE9B-4AFA-851D-DD77CC4ACF59}" dt="2021-09-15T17:39:14.096" v="0"/>
          <ac:spMkLst>
            <pc:docMk/>
            <pc:sldMk cId="4206105887" sldId="333"/>
            <ac:spMk id="2" creationId="{A5299ADB-06B3-48FD-B57E-15082166B76E}"/>
          </ac:spMkLst>
        </pc:spChg>
      </pc:sldChg>
      <pc:sldChg chg="modSp">
        <pc:chgData name="Ramon Fabre Vernedas" userId="cded9d0a-5794-4425-aa69-e13ae1a0afe0" providerId="ADAL" clId="{DDB1C229-EE9B-4AFA-851D-DD77CC4ACF59}" dt="2021-09-15T17:39:14.096" v="0"/>
        <pc:sldMkLst>
          <pc:docMk/>
          <pc:sldMk cId="3110541428" sldId="335"/>
        </pc:sldMkLst>
        <pc:spChg chg="mod">
          <ac:chgData name="Ramon Fabre Vernedas" userId="cded9d0a-5794-4425-aa69-e13ae1a0afe0" providerId="ADAL" clId="{DDB1C229-EE9B-4AFA-851D-DD77CC4ACF59}" dt="2021-09-15T17:39:14.096" v="0"/>
          <ac:spMkLst>
            <pc:docMk/>
            <pc:sldMk cId="3110541428" sldId="335"/>
            <ac:spMk id="2" creationId="{3F66CE20-FCDE-4967-BE37-4D958A8ADA76}"/>
          </ac:spMkLst>
        </pc:spChg>
      </pc:sldChg>
      <pc:sldChg chg="modSp">
        <pc:chgData name="Ramon Fabre Vernedas" userId="cded9d0a-5794-4425-aa69-e13ae1a0afe0" providerId="ADAL" clId="{DDB1C229-EE9B-4AFA-851D-DD77CC4ACF59}" dt="2021-09-15T17:39:14.096" v="0"/>
        <pc:sldMkLst>
          <pc:docMk/>
          <pc:sldMk cId="3411089674" sldId="336"/>
        </pc:sldMkLst>
        <pc:spChg chg="mod">
          <ac:chgData name="Ramon Fabre Vernedas" userId="cded9d0a-5794-4425-aa69-e13ae1a0afe0" providerId="ADAL" clId="{DDB1C229-EE9B-4AFA-851D-DD77CC4ACF59}" dt="2021-09-15T17:39:14.096" v="0"/>
          <ac:spMkLst>
            <pc:docMk/>
            <pc:sldMk cId="3411089674" sldId="336"/>
            <ac:spMk id="2" creationId="{5B5B1683-5BB5-4769-A5EA-064410D64393}"/>
          </ac:spMkLst>
        </pc:spChg>
        <pc:spChg chg="mod">
          <ac:chgData name="Ramon Fabre Vernedas" userId="cded9d0a-5794-4425-aa69-e13ae1a0afe0" providerId="ADAL" clId="{DDB1C229-EE9B-4AFA-851D-DD77CC4ACF59}" dt="2021-09-15T17:39:14.096" v="0"/>
          <ac:spMkLst>
            <pc:docMk/>
            <pc:sldMk cId="3411089674" sldId="336"/>
            <ac:spMk id="4" creationId="{C592230D-7A3F-4BE2-9F1D-AC930306FB98}"/>
          </ac:spMkLst>
        </pc:spChg>
        <pc:picChg chg="mod">
          <ac:chgData name="Ramon Fabre Vernedas" userId="cded9d0a-5794-4425-aa69-e13ae1a0afe0" providerId="ADAL" clId="{DDB1C229-EE9B-4AFA-851D-DD77CC4ACF59}" dt="2021-09-15T17:39:14.096" v="0"/>
          <ac:picMkLst>
            <pc:docMk/>
            <pc:sldMk cId="3411089674" sldId="336"/>
            <ac:picMk id="5" creationId="{67C7A434-B09C-406D-B4F3-44E3106E438D}"/>
          </ac:picMkLst>
        </pc:picChg>
      </pc:sldChg>
      <pc:sldChg chg="modSp">
        <pc:chgData name="Ramon Fabre Vernedas" userId="cded9d0a-5794-4425-aa69-e13ae1a0afe0" providerId="ADAL" clId="{DDB1C229-EE9B-4AFA-851D-DD77CC4ACF59}" dt="2021-09-15T17:39:14.096" v="0"/>
        <pc:sldMkLst>
          <pc:docMk/>
          <pc:sldMk cId="3359972791" sldId="338"/>
        </pc:sldMkLst>
        <pc:spChg chg="mod">
          <ac:chgData name="Ramon Fabre Vernedas" userId="cded9d0a-5794-4425-aa69-e13ae1a0afe0" providerId="ADAL" clId="{DDB1C229-EE9B-4AFA-851D-DD77CC4ACF59}" dt="2021-09-15T17:39:14.096" v="0"/>
          <ac:spMkLst>
            <pc:docMk/>
            <pc:sldMk cId="3359972791" sldId="338"/>
            <ac:spMk id="2" creationId="{B02871CA-7455-47DF-9FF9-D677392EBC23}"/>
          </ac:spMkLst>
        </pc:spChg>
        <pc:spChg chg="mod">
          <ac:chgData name="Ramon Fabre Vernedas" userId="cded9d0a-5794-4425-aa69-e13ae1a0afe0" providerId="ADAL" clId="{DDB1C229-EE9B-4AFA-851D-DD77CC4ACF59}" dt="2021-09-15T17:39:14.096" v="0"/>
          <ac:spMkLst>
            <pc:docMk/>
            <pc:sldMk cId="3359972791" sldId="338"/>
            <ac:spMk id="4" creationId="{00F9944B-3F8E-4B14-A82C-17EBEA39F270}"/>
          </ac:spMkLst>
        </pc:spChg>
        <pc:picChg chg="mod">
          <ac:chgData name="Ramon Fabre Vernedas" userId="cded9d0a-5794-4425-aa69-e13ae1a0afe0" providerId="ADAL" clId="{DDB1C229-EE9B-4AFA-851D-DD77CC4ACF59}" dt="2021-09-15T17:39:14.096" v="0"/>
          <ac:picMkLst>
            <pc:docMk/>
            <pc:sldMk cId="3359972791" sldId="338"/>
            <ac:picMk id="5" creationId="{9486A422-9B8D-430D-9134-8DFFB2B57465}"/>
          </ac:picMkLst>
        </pc:picChg>
      </pc:sldChg>
      <pc:sldChg chg="modSp">
        <pc:chgData name="Ramon Fabre Vernedas" userId="cded9d0a-5794-4425-aa69-e13ae1a0afe0" providerId="ADAL" clId="{DDB1C229-EE9B-4AFA-851D-DD77CC4ACF59}" dt="2021-09-15T17:39:14.096" v="0"/>
        <pc:sldMkLst>
          <pc:docMk/>
          <pc:sldMk cId="605352036" sldId="339"/>
        </pc:sldMkLst>
        <pc:spChg chg="mod">
          <ac:chgData name="Ramon Fabre Vernedas" userId="cded9d0a-5794-4425-aa69-e13ae1a0afe0" providerId="ADAL" clId="{DDB1C229-EE9B-4AFA-851D-DD77CC4ACF59}" dt="2021-09-15T17:39:14.096" v="0"/>
          <ac:spMkLst>
            <pc:docMk/>
            <pc:sldMk cId="605352036" sldId="339"/>
            <ac:spMk id="2" creationId="{EF39268A-FD05-43E0-A6C9-5084E70544FC}"/>
          </ac:spMkLst>
        </pc:spChg>
      </pc:sldChg>
      <pc:sldChg chg="modSp">
        <pc:chgData name="Ramon Fabre Vernedas" userId="cded9d0a-5794-4425-aa69-e13ae1a0afe0" providerId="ADAL" clId="{DDB1C229-EE9B-4AFA-851D-DD77CC4ACF59}" dt="2021-09-15T17:39:14.096" v="0"/>
        <pc:sldMkLst>
          <pc:docMk/>
          <pc:sldMk cId="4198364995" sldId="340"/>
        </pc:sldMkLst>
        <pc:spChg chg="mod">
          <ac:chgData name="Ramon Fabre Vernedas" userId="cded9d0a-5794-4425-aa69-e13ae1a0afe0" providerId="ADAL" clId="{DDB1C229-EE9B-4AFA-851D-DD77CC4ACF59}" dt="2021-09-15T17:39:14.096" v="0"/>
          <ac:spMkLst>
            <pc:docMk/>
            <pc:sldMk cId="4198364995" sldId="340"/>
            <ac:spMk id="4" creationId="{75A6A47E-6FCC-4F6C-9362-29BFBF1C619F}"/>
          </ac:spMkLst>
        </pc:spChg>
      </pc:sldChg>
      <pc:sldChg chg="modSp">
        <pc:chgData name="Ramon Fabre Vernedas" userId="cded9d0a-5794-4425-aa69-e13ae1a0afe0" providerId="ADAL" clId="{DDB1C229-EE9B-4AFA-851D-DD77CC4ACF59}" dt="2021-09-15T17:39:14.096" v="0"/>
        <pc:sldMkLst>
          <pc:docMk/>
          <pc:sldMk cId="3255049714" sldId="341"/>
        </pc:sldMkLst>
        <pc:spChg chg="mod">
          <ac:chgData name="Ramon Fabre Vernedas" userId="cded9d0a-5794-4425-aa69-e13ae1a0afe0" providerId="ADAL" clId="{DDB1C229-EE9B-4AFA-851D-DD77CC4ACF59}" dt="2021-09-15T17:39:14.096" v="0"/>
          <ac:spMkLst>
            <pc:docMk/>
            <pc:sldMk cId="3255049714" sldId="341"/>
            <ac:spMk id="4" creationId="{FB0E54D0-E9D9-4907-A0B7-42230E195DA2}"/>
          </ac:spMkLst>
        </pc:spChg>
      </pc:sldChg>
      <pc:sldChg chg="modSp">
        <pc:chgData name="Ramon Fabre Vernedas" userId="cded9d0a-5794-4425-aa69-e13ae1a0afe0" providerId="ADAL" clId="{DDB1C229-EE9B-4AFA-851D-DD77CC4ACF59}" dt="2021-09-15T17:39:14.096" v="0"/>
        <pc:sldMkLst>
          <pc:docMk/>
          <pc:sldMk cId="2071229826" sldId="342"/>
        </pc:sldMkLst>
        <pc:spChg chg="mod">
          <ac:chgData name="Ramon Fabre Vernedas" userId="cded9d0a-5794-4425-aa69-e13ae1a0afe0" providerId="ADAL" clId="{DDB1C229-EE9B-4AFA-851D-DD77CC4ACF59}" dt="2021-09-15T17:39:14.096" v="0"/>
          <ac:spMkLst>
            <pc:docMk/>
            <pc:sldMk cId="2071229826" sldId="342"/>
            <ac:spMk id="2" creationId="{A292BAB1-77D3-4301-A8BB-7DE309CD61B0}"/>
          </ac:spMkLst>
        </pc:spChg>
        <pc:spChg chg="mod">
          <ac:chgData name="Ramon Fabre Vernedas" userId="cded9d0a-5794-4425-aa69-e13ae1a0afe0" providerId="ADAL" clId="{DDB1C229-EE9B-4AFA-851D-DD77CC4ACF59}" dt="2021-09-15T17:39:14.096" v="0"/>
          <ac:spMkLst>
            <pc:docMk/>
            <pc:sldMk cId="2071229826" sldId="342"/>
            <ac:spMk id="4" creationId="{1EC1B19A-AD10-4448-8C58-24E171DD71EB}"/>
          </ac:spMkLst>
        </pc:spChg>
        <pc:picChg chg="mod">
          <ac:chgData name="Ramon Fabre Vernedas" userId="cded9d0a-5794-4425-aa69-e13ae1a0afe0" providerId="ADAL" clId="{DDB1C229-EE9B-4AFA-851D-DD77CC4ACF59}" dt="2021-09-15T17:39:14.096" v="0"/>
          <ac:picMkLst>
            <pc:docMk/>
            <pc:sldMk cId="2071229826" sldId="342"/>
            <ac:picMk id="5" creationId="{30490733-2D37-4A19-B394-99F440BFF0C8}"/>
          </ac:picMkLst>
        </pc:picChg>
      </pc:sldChg>
      <pc:sldChg chg="modSp">
        <pc:chgData name="Ramon Fabre Vernedas" userId="cded9d0a-5794-4425-aa69-e13ae1a0afe0" providerId="ADAL" clId="{DDB1C229-EE9B-4AFA-851D-DD77CC4ACF59}" dt="2021-09-15T17:39:14.096" v="0"/>
        <pc:sldMkLst>
          <pc:docMk/>
          <pc:sldMk cId="85485068" sldId="343"/>
        </pc:sldMkLst>
        <pc:spChg chg="mod">
          <ac:chgData name="Ramon Fabre Vernedas" userId="cded9d0a-5794-4425-aa69-e13ae1a0afe0" providerId="ADAL" clId="{DDB1C229-EE9B-4AFA-851D-DD77CC4ACF59}" dt="2021-09-15T17:39:14.096" v="0"/>
          <ac:spMkLst>
            <pc:docMk/>
            <pc:sldMk cId="85485068" sldId="343"/>
            <ac:spMk id="2" creationId="{EC3768DA-76C8-4268-BA71-5C31CB18B599}"/>
          </ac:spMkLst>
        </pc:spChg>
        <pc:spChg chg="mod">
          <ac:chgData name="Ramon Fabre Vernedas" userId="cded9d0a-5794-4425-aa69-e13ae1a0afe0" providerId="ADAL" clId="{DDB1C229-EE9B-4AFA-851D-DD77CC4ACF59}" dt="2021-09-15T17:39:14.096" v="0"/>
          <ac:spMkLst>
            <pc:docMk/>
            <pc:sldMk cId="85485068" sldId="343"/>
            <ac:spMk id="4" creationId="{77C6B266-9444-44AD-AF32-758C8AC447A5}"/>
          </ac:spMkLst>
        </pc:spChg>
      </pc:sldChg>
      <pc:sldMasterChg chg="modTransition">
        <pc:chgData name="Ramon Fabre Vernedas" userId="cded9d0a-5794-4425-aa69-e13ae1a0afe0" providerId="ADAL" clId="{DDB1C229-EE9B-4AFA-851D-DD77CC4ACF59}" dt="2021-09-15T17:39:14.096" v="0"/>
        <pc:sldMasterMkLst>
          <pc:docMk/>
          <pc:sldMasterMk cId="542278273" sldId="2147484379"/>
        </pc:sldMasterMkLst>
      </pc:sldMasterChg>
    </pc:docChg>
  </pc:docChgLst>
  <pc:docChgLst>
    <pc:chgData name="Ramon SBMS. Fabre Vernedas" userId="cded9d0a-5794-4425-aa69-e13ae1a0afe0" providerId="ADAL" clId="{B0089611-8B02-4638-ADFB-525153116771}"/>
    <pc:docChg chg="custSel addSld delSld modSld">
      <pc:chgData name="Ramon SBMS. Fabre Vernedas" userId="cded9d0a-5794-4425-aa69-e13ae1a0afe0" providerId="ADAL" clId="{B0089611-8B02-4638-ADFB-525153116771}" dt="2021-09-15T09:21:11.333" v="153" actId="14100"/>
      <pc:docMkLst>
        <pc:docMk/>
      </pc:docMkLst>
      <pc:sldChg chg="addSp delSp modSp">
        <pc:chgData name="Ramon SBMS. Fabre Vernedas" userId="cded9d0a-5794-4425-aa69-e13ae1a0afe0" providerId="ADAL" clId="{B0089611-8B02-4638-ADFB-525153116771}" dt="2021-09-15T09:21:11.333" v="153" actId="14100"/>
        <pc:sldMkLst>
          <pc:docMk/>
          <pc:sldMk cId="0" sldId="284"/>
        </pc:sldMkLst>
        <pc:spChg chg="del mod">
          <ac:chgData name="Ramon SBMS. Fabre Vernedas" userId="cded9d0a-5794-4425-aa69-e13ae1a0afe0" providerId="ADAL" clId="{B0089611-8B02-4638-ADFB-525153116771}" dt="2021-09-15T09:20:26.195" v="141"/>
          <ac:spMkLst>
            <pc:docMk/>
            <pc:sldMk cId="0" sldId="284"/>
            <ac:spMk id="55297" creationId="{00000000-0000-0000-0000-000000000000}"/>
          </ac:spMkLst>
        </pc:spChg>
        <pc:spChg chg="mod">
          <ac:chgData name="Ramon SBMS. Fabre Vernedas" userId="cded9d0a-5794-4425-aa69-e13ae1a0afe0" providerId="ADAL" clId="{B0089611-8B02-4638-ADFB-525153116771}" dt="2021-09-15T09:20:56.213" v="149" actId="1076"/>
          <ac:spMkLst>
            <pc:docMk/>
            <pc:sldMk cId="0" sldId="284"/>
            <ac:spMk id="55298" creationId="{00000000-0000-0000-0000-000000000000}"/>
          </ac:spMkLst>
        </pc:spChg>
        <pc:spChg chg="del mod">
          <ac:chgData name="Ramon SBMS. Fabre Vernedas" userId="cded9d0a-5794-4425-aa69-e13ae1a0afe0" providerId="ADAL" clId="{B0089611-8B02-4638-ADFB-525153116771}" dt="2021-09-15T09:20:26.195" v="141"/>
          <ac:spMkLst>
            <pc:docMk/>
            <pc:sldMk cId="0" sldId="284"/>
            <ac:spMk id="55299" creationId="{00000000-0000-0000-0000-000000000000}"/>
          </ac:spMkLst>
        </pc:spChg>
        <pc:spChg chg="del mod">
          <ac:chgData name="Ramon SBMS. Fabre Vernedas" userId="cded9d0a-5794-4425-aa69-e13ae1a0afe0" providerId="ADAL" clId="{B0089611-8B02-4638-ADFB-525153116771}" dt="2021-09-15T09:20:26.195" v="141"/>
          <ac:spMkLst>
            <pc:docMk/>
            <pc:sldMk cId="0" sldId="284"/>
            <ac:spMk id="55300" creationId="{00000000-0000-0000-0000-000000000000}"/>
          </ac:spMkLst>
        </pc:spChg>
        <pc:spChg chg="del mod">
          <ac:chgData name="Ramon SBMS. Fabre Vernedas" userId="cded9d0a-5794-4425-aa69-e13ae1a0afe0" providerId="ADAL" clId="{B0089611-8B02-4638-ADFB-525153116771}" dt="2021-09-15T09:20:26.195" v="141"/>
          <ac:spMkLst>
            <pc:docMk/>
            <pc:sldMk cId="0" sldId="284"/>
            <ac:spMk id="55301" creationId="{00000000-0000-0000-0000-000000000000}"/>
          </ac:spMkLst>
        </pc:spChg>
        <pc:spChg chg="del mod">
          <ac:chgData name="Ramon SBMS. Fabre Vernedas" userId="cded9d0a-5794-4425-aa69-e13ae1a0afe0" providerId="ADAL" clId="{B0089611-8B02-4638-ADFB-525153116771}" dt="2021-09-15T09:20:26.195" v="141"/>
          <ac:spMkLst>
            <pc:docMk/>
            <pc:sldMk cId="0" sldId="284"/>
            <ac:spMk id="55302" creationId="{00000000-0000-0000-0000-000000000000}"/>
          </ac:spMkLst>
        </pc:spChg>
        <pc:spChg chg="del mod">
          <ac:chgData name="Ramon SBMS. Fabre Vernedas" userId="cded9d0a-5794-4425-aa69-e13ae1a0afe0" providerId="ADAL" clId="{B0089611-8B02-4638-ADFB-525153116771}" dt="2021-09-15T09:20:26.195" v="141"/>
          <ac:spMkLst>
            <pc:docMk/>
            <pc:sldMk cId="0" sldId="284"/>
            <ac:spMk id="55304" creationId="{00000000-0000-0000-0000-000000000000}"/>
          </ac:spMkLst>
        </pc:spChg>
        <pc:spChg chg="del mod">
          <ac:chgData name="Ramon SBMS. Fabre Vernedas" userId="cded9d0a-5794-4425-aa69-e13ae1a0afe0" providerId="ADAL" clId="{B0089611-8B02-4638-ADFB-525153116771}" dt="2021-09-15T09:20:26.195" v="141"/>
          <ac:spMkLst>
            <pc:docMk/>
            <pc:sldMk cId="0" sldId="284"/>
            <ac:spMk id="55305" creationId="{00000000-0000-0000-0000-000000000000}"/>
          </ac:spMkLst>
        </pc:spChg>
        <pc:spChg chg="del mod">
          <ac:chgData name="Ramon SBMS. Fabre Vernedas" userId="cded9d0a-5794-4425-aa69-e13ae1a0afe0" providerId="ADAL" clId="{B0089611-8B02-4638-ADFB-525153116771}" dt="2021-09-15T09:20:26.195" v="141"/>
          <ac:spMkLst>
            <pc:docMk/>
            <pc:sldMk cId="0" sldId="284"/>
            <ac:spMk id="55306" creationId="{00000000-0000-0000-0000-000000000000}"/>
          </ac:spMkLst>
        </pc:spChg>
        <pc:spChg chg="del mod">
          <ac:chgData name="Ramon SBMS. Fabre Vernedas" userId="cded9d0a-5794-4425-aa69-e13ae1a0afe0" providerId="ADAL" clId="{B0089611-8B02-4638-ADFB-525153116771}" dt="2021-09-15T09:20:26.195" v="141"/>
          <ac:spMkLst>
            <pc:docMk/>
            <pc:sldMk cId="0" sldId="284"/>
            <ac:spMk id="55307" creationId="{00000000-0000-0000-0000-000000000000}"/>
          </ac:spMkLst>
        </pc:spChg>
        <pc:spChg chg="del mod">
          <ac:chgData name="Ramon SBMS. Fabre Vernedas" userId="cded9d0a-5794-4425-aa69-e13ae1a0afe0" providerId="ADAL" clId="{B0089611-8B02-4638-ADFB-525153116771}" dt="2021-09-15T09:20:26.195" v="141"/>
          <ac:spMkLst>
            <pc:docMk/>
            <pc:sldMk cId="0" sldId="284"/>
            <ac:spMk id="55308" creationId="{00000000-0000-0000-0000-000000000000}"/>
          </ac:spMkLst>
        </pc:spChg>
        <pc:spChg chg="del mod">
          <ac:chgData name="Ramon SBMS. Fabre Vernedas" userId="cded9d0a-5794-4425-aa69-e13ae1a0afe0" providerId="ADAL" clId="{B0089611-8B02-4638-ADFB-525153116771}" dt="2021-09-15T09:20:26.195" v="141"/>
          <ac:spMkLst>
            <pc:docMk/>
            <pc:sldMk cId="0" sldId="284"/>
            <ac:spMk id="55309" creationId="{00000000-0000-0000-0000-000000000000}"/>
          </ac:spMkLst>
        </pc:spChg>
        <pc:spChg chg="del mod">
          <ac:chgData name="Ramon SBMS. Fabre Vernedas" userId="cded9d0a-5794-4425-aa69-e13ae1a0afe0" providerId="ADAL" clId="{B0089611-8B02-4638-ADFB-525153116771}" dt="2021-09-15T09:20:34.762" v="143"/>
          <ac:spMkLst>
            <pc:docMk/>
            <pc:sldMk cId="0" sldId="284"/>
            <ac:spMk id="55310" creationId="{00000000-0000-0000-0000-000000000000}"/>
          </ac:spMkLst>
        </pc:spChg>
        <pc:picChg chg="add mod">
          <ac:chgData name="Ramon SBMS. Fabre Vernedas" userId="cded9d0a-5794-4425-aa69-e13ae1a0afe0" providerId="ADAL" clId="{B0089611-8B02-4638-ADFB-525153116771}" dt="2021-09-15T09:20:59.525" v="150" actId="1076"/>
          <ac:picMkLst>
            <pc:docMk/>
            <pc:sldMk cId="0" sldId="284"/>
            <ac:picMk id="2" creationId="{34CC9895-44CF-4632-9D47-5743579B377D}"/>
          </ac:picMkLst>
        </pc:picChg>
        <pc:picChg chg="add mod">
          <ac:chgData name="Ramon SBMS. Fabre Vernedas" userId="cded9d0a-5794-4425-aa69-e13ae1a0afe0" providerId="ADAL" clId="{B0089611-8B02-4638-ADFB-525153116771}" dt="2021-09-15T09:21:11.333" v="153" actId="14100"/>
          <ac:picMkLst>
            <pc:docMk/>
            <pc:sldMk cId="0" sldId="284"/>
            <ac:picMk id="17" creationId="{2337FFD7-7E5C-4279-9A31-BE8707938895}"/>
          </ac:picMkLst>
        </pc:picChg>
        <pc:picChg chg="del mod">
          <ac:chgData name="Ramon SBMS. Fabre Vernedas" userId="cded9d0a-5794-4425-aa69-e13ae1a0afe0" providerId="ADAL" clId="{B0089611-8B02-4638-ADFB-525153116771}" dt="2021-09-15T09:20:26.195" v="141"/>
          <ac:picMkLst>
            <pc:docMk/>
            <pc:sldMk cId="0" sldId="284"/>
            <ac:picMk id="55303" creationId="{00000000-0000-0000-0000-000000000000}"/>
          </ac:picMkLst>
        </pc:picChg>
      </pc:sldChg>
      <pc:sldChg chg="modSp">
        <pc:chgData name="Ramon SBMS. Fabre Vernedas" userId="cded9d0a-5794-4425-aa69-e13ae1a0afe0" providerId="ADAL" clId="{B0089611-8B02-4638-ADFB-525153116771}" dt="2021-09-15T09:06:46.768" v="101" actId="14100"/>
        <pc:sldMkLst>
          <pc:docMk/>
          <pc:sldMk cId="2268265432" sldId="327"/>
        </pc:sldMkLst>
        <pc:spChg chg="mod">
          <ac:chgData name="Ramon SBMS. Fabre Vernedas" userId="cded9d0a-5794-4425-aa69-e13ae1a0afe0" providerId="ADAL" clId="{B0089611-8B02-4638-ADFB-525153116771}" dt="2021-09-15T09:06:30.808" v="96" actId="1076"/>
          <ac:spMkLst>
            <pc:docMk/>
            <pc:sldMk cId="2268265432" sldId="327"/>
            <ac:spMk id="2" creationId="{DAE9A9B5-F8B1-44B6-B8B6-AB8194500E99}"/>
          </ac:spMkLst>
        </pc:spChg>
        <pc:picChg chg="mod">
          <ac:chgData name="Ramon SBMS. Fabre Vernedas" userId="cded9d0a-5794-4425-aa69-e13ae1a0afe0" providerId="ADAL" clId="{B0089611-8B02-4638-ADFB-525153116771}" dt="2021-09-15T09:06:46.768" v="101" actId="14100"/>
          <ac:picMkLst>
            <pc:docMk/>
            <pc:sldMk cId="2268265432" sldId="327"/>
            <ac:picMk id="12" creationId="{B80B4A2B-6042-47E8-A651-EFA74BA394F1}"/>
          </ac:picMkLst>
        </pc:picChg>
      </pc:sldChg>
      <pc:sldChg chg="addSp modSp">
        <pc:chgData name="Ramon SBMS. Fabre Vernedas" userId="cded9d0a-5794-4425-aa69-e13ae1a0afe0" providerId="ADAL" clId="{B0089611-8B02-4638-ADFB-525153116771}" dt="2021-09-15T09:16:22.565" v="131" actId="1076"/>
        <pc:sldMkLst>
          <pc:docMk/>
          <pc:sldMk cId="2504220869" sldId="329"/>
        </pc:sldMkLst>
        <pc:picChg chg="mod">
          <ac:chgData name="Ramon SBMS. Fabre Vernedas" userId="cded9d0a-5794-4425-aa69-e13ae1a0afe0" providerId="ADAL" clId="{B0089611-8B02-4638-ADFB-525153116771}" dt="2021-09-15T09:16:20.629" v="130" actId="1076"/>
          <ac:picMkLst>
            <pc:docMk/>
            <pc:sldMk cId="2504220869" sldId="329"/>
            <ac:picMk id="5" creationId="{973EBA7F-35C5-4F64-9098-DB858CCB8BD4}"/>
          </ac:picMkLst>
        </pc:picChg>
        <pc:picChg chg="add mod">
          <ac:chgData name="Ramon SBMS. Fabre Vernedas" userId="cded9d0a-5794-4425-aa69-e13ae1a0afe0" providerId="ADAL" clId="{B0089611-8B02-4638-ADFB-525153116771}" dt="2021-09-15T09:16:22.565" v="131" actId="1076"/>
          <ac:picMkLst>
            <pc:docMk/>
            <pc:sldMk cId="2504220869" sldId="329"/>
            <ac:picMk id="6" creationId="{078ADF60-70F6-4909-98D5-13087C505723}"/>
          </ac:picMkLst>
        </pc:picChg>
      </pc:sldChg>
      <pc:sldChg chg="modSp">
        <pc:chgData name="Ramon SBMS. Fabre Vernedas" userId="cded9d0a-5794-4425-aa69-e13ae1a0afe0" providerId="ADAL" clId="{B0089611-8B02-4638-ADFB-525153116771}" dt="2021-09-15T09:04:48.879" v="64" actId="1076"/>
        <pc:sldMkLst>
          <pc:docMk/>
          <pc:sldMk cId="4198364995" sldId="340"/>
        </pc:sldMkLst>
        <pc:spChg chg="mod">
          <ac:chgData name="Ramon SBMS. Fabre Vernedas" userId="cded9d0a-5794-4425-aa69-e13ae1a0afe0" providerId="ADAL" clId="{B0089611-8B02-4638-ADFB-525153116771}" dt="2021-09-15T09:04:34.537" v="62" actId="1076"/>
          <ac:spMkLst>
            <pc:docMk/>
            <pc:sldMk cId="4198364995" sldId="340"/>
            <ac:spMk id="10" creationId="{D76B8680-09EF-4DFF-A2D4-CC2651140E28}"/>
          </ac:spMkLst>
        </pc:spChg>
        <pc:picChg chg="mod">
          <ac:chgData name="Ramon SBMS. Fabre Vernedas" userId="cded9d0a-5794-4425-aa69-e13ae1a0afe0" providerId="ADAL" clId="{B0089611-8B02-4638-ADFB-525153116771}" dt="2021-09-15T09:04:48.879" v="64" actId="1076"/>
          <ac:picMkLst>
            <pc:docMk/>
            <pc:sldMk cId="4198364995" sldId="340"/>
            <ac:picMk id="6" creationId="{0B0412D2-6D73-4B72-A2F7-4BFC9AD2FB25}"/>
          </ac:picMkLst>
        </pc:picChg>
      </pc:sldChg>
      <pc:sldChg chg="addSp modSp">
        <pc:chgData name="Ramon SBMS. Fabre Vernedas" userId="cded9d0a-5794-4425-aa69-e13ae1a0afe0" providerId="ADAL" clId="{B0089611-8B02-4638-ADFB-525153116771}" dt="2021-09-15T09:07:53.071" v="120" actId="14100"/>
        <pc:sldMkLst>
          <pc:docMk/>
          <pc:sldMk cId="3255049714" sldId="341"/>
        </pc:sldMkLst>
        <pc:spChg chg="add mod">
          <ac:chgData name="Ramon SBMS. Fabre Vernedas" userId="cded9d0a-5794-4425-aa69-e13ae1a0afe0" providerId="ADAL" clId="{B0089611-8B02-4638-ADFB-525153116771}" dt="2021-09-15T09:07:43.839" v="118" actId="1076"/>
          <ac:spMkLst>
            <pc:docMk/>
            <pc:sldMk cId="3255049714" sldId="341"/>
            <ac:spMk id="2" creationId="{9512088D-2F88-4A44-AEC1-FD93D06F477E}"/>
          </ac:spMkLst>
        </pc:spChg>
        <pc:spChg chg="mod">
          <ac:chgData name="Ramon SBMS. Fabre Vernedas" userId="cded9d0a-5794-4425-aa69-e13ae1a0afe0" providerId="ADAL" clId="{B0089611-8B02-4638-ADFB-525153116771}" dt="2021-09-15T09:07:34.584" v="116" actId="1076"/>
          <ac:spMkLst>
            <pc:docMk/>
            <pc:sldMk cId="3255049714" sldId="341"/>
            <ac:spMk id="6" creationId="{88CE2F10-6875-4483-9CA8-E3C457F29167}"/>
          </ac:spMkLst>
        </pc:spChg>
        <pc:picChg chg="mod">
          <ac:chgData name="Ramon SBMS. Fabre Vernedas" userId="cded9d0a-5794-4425-aa69-e13ae1a0afe0" providerId="ADAL" clId="{B0089611-8B02-4638-ADFB-525153116771}" dt="2021-09-15T09:07:53.071" v="120" actId="14100"/>
          <ac:picMkLst>
            <pc:docMk/>
            <pc:sldMk cId="3255049714" sldId="341"/>
            <ac:picMk id="8" creationId="{9DFAEF8F-043D-46F6-9CF4-C664A631817B}"/>
          </ac:picMkLst>
        </pc:picChg>
      </pc:sldChg>
      <pc:sldChg chg="addSp delSp modSp add">
        <pc:chgData name="Ramon SBMS. Fabre Vernedas" userId="cded9d0a-5794-4425-aa69-e13ae1a0afe0" providerId="ADAL" clId="{B0089611-8B02-4638-ADFB-525153116771}" dt="2021-09-15T09:02:10.546" v="44" actId="20577"/>
        <pc:sldMkLst>
          <pc:docMk/>
          <pc:sldMk cId="2071229826" sldId="342"/>
        </pc:sldMkLst>
        <pc:spChg chg="mod">
          <ac:chgData name="Ramon SBMS. Fabre Vernedas" userId="cded9d0a-5794-4425-aa69-e13ae1a0afe0" providerId="ADAL" clId="{B0089611-8B02-4638-ADFB-525153116771}" dt="2021-09-15T09:02:10.546" v="44" actId="20577"/>
          <ac:spMkLst>
            <pc:docMk/>
            <pc:sldMk cId="2071229826" sldId="342"/>
            <ac:spMk id="2" creationId="{A292BAB1-77D3-4301-A8BB-7DE309CD61B0}"/>
          </ac:spMkLst>
        </pc:spChg>
        <pc:spChg chg="del">
          <ac:chgData name="Ramon SBMS. Fabre Vernedas" userId="cded9d0a-5794-4425-aa69-e13ae1a0afe0" providerId="ADAL" clId="{B0089611-8B02-4638-ADFB-525153116771}" dt="2021-09-15T09:00:04.399" v="2"/>
          <ac:spMkLst>
            <pc:docMk/>
            <pc:sldMk cId="2071229826" sldId="342"/>
            <ac:spMk id="3" creationId="{F9B38B8C-99F3-4F90-8041-84BEB4E33B45}"/>
          </ac:spMkLst>
        </pc:spChg>
        <pc:spChg chg="mod">
          <ac:chgData name="Ramon SBMS. Fabre Vernedas" userId="cded9d0a-5794-4425-aa69-e13ae1a0afe0" providerId="ADAL" clId="{B0089611-8B02-4638-ADFB-525153116771}" dt="2021-09-15T09:01:05.383" v="17" actId="790"/>
          <ac:spMkLst>
            <pc:docMk/>
            <pc:sldMk cId="2071229826" sldId="342"/>
            <ac:spMk id="4" creationId="{1EC1B19A-AD10-4448-8C58-24E171DD71EB}"/>
          </ac:spMkLst>
        </pc:spChg>
        <pc:picChg chg="add mod">
          <ac:chgData name="Ramon SBMS. Fabre Vernedas" userId="cded9d0a-5794-4425-aa69-e13ae1a0afe0" providerId="ADAL" clId="{B0089611-8B02-4638-ADFB-525153116771}" dt="2021-09-15T09:00:04.399" v="2"/>
          <ac:picMkLst>
            <pc:docMk/>
            <pc:sldMk cId="2071229826" sldId="342"/>
            <ac:picMk id="5" creationId="{30490733-2D37-4A19-B394-99F440BFF0C8}"/>
          </ac:picMkLst>
        </pc:picChg>
      </pc:sldChg>
      <pc:sldChg chg="addSp delSp modSp add">
        <pc:chgData name="Ramon SBMS. Fabre Vernedas" userId="cded9d0a-5794-4425-aa69-e13ae1a0afe0" providerId="ADAL" clId="{B0089611-8B02-4638-ADFB-525153116771}" dt="2021-09-15T09:03:00.344" v="46" actId="14100"/>
        <pc:sldMkLst>
          <pc:docMk/>
          <pc:sldMk cId="85485068" sldId="343"/>
        </pc:sldMkLst>
        <pc:spChg chg="mod">
          <ac:chgData name="Ramon SBMS. Fabre Vernedas" userId="cded9d0a-5794-4425-aa69-e13ae1a0afe0" providerId="ADAL" clId="{B0089611-8B02-4638-ADFB-525153116771}" dt="2021-09-15T09:02:01.604" v="37" actId="122"/>
          <ac:spMkLst>
            <pc:docMk/>
            <pc:sldMk cId="85485068" sldId="343"/>
            <ac:spMk id="2" creationId="{EC3768DA-76C8-4268-BA71-5C31CB18B599}"/>
          </ac:spMkLst>
        </pc:spChg>
        <pc:spChg chg="del">
          <ac:chgData name="Ramon SBMS. Fabre Vernedas" userId="cded9d0a-5794-4425-aa69-e13ae1a0afe0" providerId="ADAL" clId="{B0089611-8B02-4638-ADFB-525153116771}" dt="2021-09-15T09:00:17.379" v="3"/>
          <ac:spMkLst>
            <pc:docMk/>
            <pc:sldMk cId="85485068" sldId="343"/>
            <ac:spMk id="3" creationId="{DAE0BAFD-2E17-4EF8-9CB2-5144CAEF90CF}"/>
          </ac:spMkLst>
        </pc:spChg>
        <pc:picChg chg="add mod">
          <ac:chgData name="Ramon SBMS. Fabre Vernedas" userId="cded9d0a-5794-4425-aa69-e13ae1a0afe0" providerId="ADAL" clId="{B0089611-8B02-4638-ADFB-525153116771}" dt="2021-09-15T09:03:00.344" v="46" actId="14100"/>
          <ac:picMkLst>
            <pc:docMk/>
            <pc:sldMk cId="85485068" sldId="343"/>
            <ac:picMk id="5" creationId="{53B35751-CBA4-4311-84BC-E99030B2E27C}"/>
          </ac:picMkLst>
        </pc:picChg>
      </pc:sldChg>
      <pc:sldChg chg="addSp delSp modSp add del">
        <pc:chgData name="Ramon SBMS. Fabre Vernedas" userId="cded9d0a-5794-4425-aa69-e13ae1a0afe0" providerId="ADAL" clId="{B0089611-8B02-4638-ADFB-525153116771}" dt="2021-09-15T09:16:38.794" v="132" actId="2696"/>
        <pc:sldMkLst>
          <pc:docMk/>
          <pc:sldMk cId="2605643043" sldId="344"/>
        </pc:sldMkLst>
        <pc:spChg chg="del">
          <ac:chgData name="Ramon SBMS. Fabre Vernedas" userId="cded9d0a-5794-4425-aa69-e13ae1a0afe0" providerId="ADAL" clId="{B0089611-8B02-4638-ADFB-525153116771}" dt="2021-09-15T09:15:44.429" v="122"/>
          <ac:spMkLst>
            <pc:docMk/>
            <pc:sldMk cId="2605643043" sldId="344"/>
            <ac:spMk id="3" creationId="{3729748E-619D-462D-8D52-8E83001841B7}"/>
          </ac:spMkLst>
        </pc:spChg>
        <pc:spChg chg="add mod">
          <ac:chgData name="Ramon SBMS. Fabre Vernedas" userId="cded9d0a-5794-4425-aa69-e13ae1a0afe0" providerId="ADAL" clId="{B0089611-8B02-4638-ADFB-525153116771}" dt="2021-09-15T09:16:12.224" v="127"/>
          <ac:spMkLst>
            <pc:docMk/>
            <pc:sldMk cId="2605643043" sldId="344"/>
            <ac:spMk id="6" creationId="{52F59142-AE24-41AD-B8EA-1974027EFA3C}"/>
          </ac:spMkLst>
        </pc:spChg>
        <pc:picChg chg="add del mod">
          <ac:chgData name="Ramon SBMS. Fabre Vernedas" userId="cded9d0a-5794-4425-aa69-e13ae1a0afe0" providerId="ADAL" clId="{B0089611-8B02-4638-ADFB-525153116771}" dt="2021-09-15T09:16:12.224" v="127"/>
          <ac:picMkLst>
            <pc:docMk/>
            <pc:sldMk cId="2605643043" sldId="344"/>
            <ac:picMk id="5" creationId="{AE7F0E36-CC1E-4C7F-BFE7-AAB6807F3120}"/>
          </ac:picMkLst>
        </pc:picChg>
      </pc:sldChg>
    </pc:docChg>
  </pc:docChgLst>
  <pc:docChgLst>
    <pc:chgData name="Ramon Fabre Vernedas" userId="cded9d0a-5794-4425-aa69-e13ae1a0afe0" providerId="ADAL" clId="{F0953415-0EFF-4E33-B0B7-10837E6A4776}"/>
    <pc:docChg chg="undo custSel addSld delSld modSld sldOrd">
      <pc:chgData name="Ramon Fabre Vernedas" userId="cded9d0a-5794-4425-aa69-e13ae1a0afe0" providerId="ADAL" clId="{F0953415-0EFF-4E33-B0B7-10837E6A4776}" dt="2021-09-13T15:32:35.168" v="2749" actId="20577"/>
      <pc:docMkLst>
        <pc:docMk/>
      </pc:docMkLst>
      <pc:sldChg chg="addSp modSp ord">
        <pc:chgData name="Ramon Fabre Vernedas" userId="cded9d0a-5794-4425-aa69-e13ae1a0afe0" providerId="ADAL" clId="{F0953415-0EFF-4E33-B0B7-10837E6A4776}" dt="2021-09-13T11:04:08.622" v="689"/>
        <pc:sldMkLst>
          <pc:docMk/>
          <pc:sldMk cId="0" sldId="256"/>
        </pc:sldMkLst>
        <pc:spChg chg="add mod">
          <ac:chgData name="Ramon Fabre Vernedas" userId="cded9d0a-5794-4425-aa69-e13ae1a0afe0" providerId="ADAL" clId="{F0953415-0EFF-4E33-B0B7-10837E6A4776}" dt="2021-09-13T11:04:08.622" v="689"/>
          <ac:spMkLst>
            <pc:docMk/>
            <pc:sldMk cId="0" sldId="256"/>
            <ac:spMk id="31" creationId="{FC5FDF3B-6808-4602-9BF3-288B683DC40A}"/>
          </ac:spMkLst>
        </pc:spChg>
      </pc:sldChg>
      <pc:sldChg chg="addSp delSp modSp mod ord modClrScheme chgLayout">
        <pc:chgData name="Ramon Fabre Vernedas" userId="cded9d0a-5794-4425-aa69-e13ae1a0afe0" providerId="ADAL" clId="{F0953415-0EFF-4E33-B0B7-10837E6A4776}" dt="2021-09-13T15:32:35.168" v="2749" actId="20577"/>
        <pc:sldMkLst>
          <pc:docMk/>
          <pc:sldMk cId="0" sldId="258"/>
        </pc:sldMkLst>
        <pc:spChg chg="mod ord">
          <ac:chgData name="Ramon Fabre Vernedas" userId="cded9d0a-5794-4425-aa69-e13ae1a0afe0" providerId="ADAL" clId="{F0953415-0EFF-4E33-B0B7-10837E6A4776}" dt="2021-09-13T11:10:24.353" v="729" actId="26606"/>
          <ac:spMkLst>
            <pc:docMk/>
            <pc:sldMk cId="0" sldId="258"/>
            <ac:spMk id="5" creationId="{00000000-0000-0000-0000-000000000000}"/>
          </ac:spMkLst>
        </pc:spChg>
        <pc:spChg chg="del">
          <ac:chgData name="Ramon Fabre Vernedas" userId="cded9d0a-5794-4425-aa69-e13ae1a0afe0" providerId="ADAL" clId="{F0953415-0EFF-4E33-B0B7-10837E6A4776}" dt="2021-09-13T11:10:24.353" v="729" actId="26606"/>
          <ac:spMkLst>
            <pc:docMk/>
            <pc:sldMk cId="0" sldId="258"/>
            <ac:spMk id="28674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1:10:24.353" v="729" actId="26606"/>
          <ac:spMkLst>
            <pc:docMk/>
            <pc:sldMk cId="0" sldId="258"/>
            <ac:spMk id="28675" creationId="{00000000-0000-0000-0000-000000000000}"/>
          </ac:spMkLst>
        </pc:spChg>
        <pc:graphicFrameChg chg="add mod modGraphic">
          <ac:chgData name="Ramon Fabre Vernedas" userId="cded9d0a-5794-4425-aa69-e13ae1a0afe0" providerId="ADAL" clId="{F0953415-0EFF-4E33-B0B7-10837E6A4776}" dt="2021-09-13T15:32:35.168" v="2749" actId="20577"/>
          <ac:graphicFrameMkLst>
            <pc:docMk/>
            <pc:sldMk cId="0" sldId="258"/>
            <ac:graphicFrameMk id="28677" creationId="{A18EE670-5918-4DFF-87EE-3B8682D9860D}"/>
          </ac:graphicFrameMkLst>
        </pc:graphicFrameChg>
      </pc:sldChg>
      <pc:sldChg chg="addSp modSp mod">
        <pc:chgData name="Ramon Fabre Vernedas" userId="cded9d0a-5794-4425-aa69-e13ae1a0afe0" providerId="ADAL" clId="{F0953415-0EFF-4E33-B0B7-10837E6A4776}" dt="2021-09-13T14:02:40.721" v="965" actId="692"/>
        <pc:sldMkLst>
          <pc:docMk/>
          <pc:sldMk cId="0" sldId="260"/>
        </pc:sldMkLst>
        <pc:spChg chg="add mod">
          <ac:chgData name="Ramon Fabre Vernedas" userId="cded9d0a-5794-4425-aa69-e13ae1a0afe0" providerId="ADAL" clId="{F0953415-0EFF-4E33-B0B7-10837E6A4776}" dt="2021-09-13T13:58:23.356" v="870" actId="207"/>
          <ac:spMkLst>
            <pc:docMk/>
            <pc:sldMk cId="0" sldId="260"/>
            <ac:spMk id="2" creationId="{E1A68092-3109-4C9D-BA1B-FE4A53A7D348}"/>
          </ac:spMkLst>
        </pc:spChg>
        <pc:spChg chg="mod">
          <ac:chgData name="Ramon Fabre Vernedas" userId="cded9d0a-5794-4425-aa69-e13ae1a0afe0" providerId="ADAL" clId="{F0953415-0EFF-4E33-B0B7-10837E6A4776}" dt="2021-09-13T11:09:45.620" v="727"/>
          <ac:spMkLst>
            <pc:docMk/>
            <pc:sldMk cId="0" sldId="260"/>
            <ac:spMk id="14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4:02:01.633" v="951" actId="1076"/>
          <ac:spMkLst>
            <pc:docMk/>
            <pc:sldMk cId="0" sldId="260"/>
            <ac:spMk id="30722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3:57:22.251" v="812" actId="1076"/>
          <ac:spMkLst>
            <pc:docMk/>
            <pc:sldMk cId="0" sldId="260"/>
            <ac:spMk id="30723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3:57:22.251" v="812" actId="1076"/>
          <ac:spMkLst>
            <pc:docMk/>
            <pc:sldMk cId="0" sldId="260"/>
            <ac:spMk id="30724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3:57:22.251" v="812" actId="1076"/>
          <ac:spMkLst>
            <pc:docMk/>
            <pc:sldMk cId="0" sldId="260"/>
            <ac:spMk id="30725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3:57:22.251" v="812" actId="1076"/>
          <ac:spMkLst>
            <pc:docMk/>
            <pc:sldMk cId="0" sldId="260"/>
            <ac:spMk id="30726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3:57:22.251" v="812" actId="1076"/>
          <ac:spMkLst>
            <pc:docMk/>
            <pc:sldMk cId="0" sldId="260"/>
            <ac:spMk id="30727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4:01:31.943" v="933" actId="20577"/>
          <ac:spMkLst>
            <pc:docMk/>
            <pc:sldMk cId="0" sldId="260"/>
            <ac:spMk id="30728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3:57:22.251" v="812" actId="1076"/>
          <ac:spMkLst>
            <pc:docMk/>
            <pc:sldMk cId="0" sldId="260"/>
            <ac:spMk id="30729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3:57:22.251" v="812" actId="1076"/>
          <ac:spMkLst>
            <pc:docMk/>
            <pc:sldMk cId="0" sldId="260"/>
            <ac:spMk id="30730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3:57:22.251" v="812" actId="1076"/>
          <ac:spMkLst>
            <pc:docMk/>
            <pc:sldMk cId="0" sldId="260"/>
            <ac:spMk id="30731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3:57:22.251" v="812" actId="1076"/>
          <ac:spMkLst>
            <pc:docMk/>
            <pc:sldMk cId="0" sldId="260"/>
            <ac:spMk id="30732" creationId="{00000000-0000-0000-0000-000000000000}"/>
          </ac:spMkLst>
        </pc:spChg>
        <pc:picChg chg="add mod">
          <ac:chgData name="Ramon Fabre Vernedas" userId="cded9d0a-5794-4425-aa69-e13ae1a0afe0" providerId="ADAL" clId="{F0953415-0EFF-4E33-B0B7-10837E6A4776}" dt="2021-09-13T14:02:06.366" v="953" actId="14100"/>
          <ac:picMkLst>
            <pc:docMk/>
            <pc:sldMk cId="0" sldId="260"/>
            <ac:picMk id="15" creationId="{F9540E93-0317-40FF-93C8-8A865BF64A47}"/>
          </ac:picMkLst>
        </pc:picChg>
        <pc:cxnChg chg="add mod">
          <ac:chgData name="Ramon Fabre Vernedas" userId="cded9d0a-5794-4425-aa69-e13ae1a0afe0" providerId="ADAL" clId="{F0953415-0EFF-4E33-B0B7-10837E6A4776}" dt="2021-09-13T14:02:40.721" v="965" actId="692"/>
          <ac:cxnSpMkLst>
            <pc:docMk/>
            <pc:sldMk cId="0" sldId="260"/>
            <ac:cxnSpMk id="4" creationId="{6A31C07F-58D5-4A82-A94A-E1BEB14A098E}"/>
          </ac:cxnSpMkLst>
        </pc:cxnChg>
      </pc:sldChg>
      <pc:sldChg chg="modSp mod ord modClrScheme chgLayout">
        <pc:chgData name="Ramon Fabre Vernedas" userId="cded9d0a-5794-4425-aa69-e13ae1a0afe0" providerId="ADAL" clId="{F0953415-0EFF-4E33-B0B7-10837E6A4776}" dt="2021-09-13T14:06:29.659" v="1021" actId="790"/>
        <pc:sldMkLst>
          <pc:docMk/>
          <pc:sldMk cId="0" sldId="262"/>
        </pc:sldMkLst>
        <pc:spChg chg="mod">
          <ac:chgData name="Ramon Fabre Vernedas" userId="cded9d0a-5794-4425-aa69-e13ae1a0afe0" providerId="ADAL" clId="{F0953415-0EFF-4E33-B0B7-10837E6A4776}" dt="2021-09-13T14:06:29.659" v="1021" actId="790"/>
          <ac:spMkLst>
            <pc:docMk/>
            <pc:sldMk cId="0" sldId="262"/>
            <ac:spMk id="6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4:06:29.659" v="1021" actId="790"/>
          <ac:spMkLst>
            <pc:docMk/>
            <pc:sldMk cId="0" sldId="262"/>
            <ac:spMk id="32770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4:06:29.659" v="1021" actId="790"/>
          <ac:spMkLst>
            <pc:docMk/>
            <pc:sldMk cId="0" sldId="262"/>
            <ac:spMk id="32771" creationId="{00000000-0000-0000-0000-000000000000}"/>
          </ac:spMkLst>
        </pc:spChg>
        <pc:spChg chg="mod ord">
          <ac:chgData name="Ramon Fabre Vernedas" userId="cded9d0a-5794-4425-aa69-e13ae1a0afe0" providerId="ADAL" clId="{F0953415-0EFF-4E33-B0B7-10837E6A4776}" dt="2021-09-13T14:06:29.659" v="1021" actId="790"/>
          <ac:spMkLst>
            <pc:docMk/>
            <pc:sldMk cId="0" sldId="262"/>
            <ac:spMk id="32772" creationId="{00000000-0000-0000-0000-000000000000}"/>
          </ac:spMkLst>
        </pc:spChg>
      </pc:sldChg>
      <pc:sldChg chg="modSp">
        <pc:chgData name="Ramon Fabre Vernedas" userId="cded9d0a-5794-4425-aa69-e13ae1a0afe0" providerId="ADAL" clId="{F0953415-0EFF-4E33-B0B7-10837E6A4776}" dt="2021-09-13T11:09:45.620" v="727"/>
        <pc:sldMkLst>
          <pc:docMk/>
          <pc:sldMk cId="0" sldId="263"/>
        </pc:sldMkLst>
        <pc:spChg chg="mod">
          <ac:chgData name="Ramon Fabre Vernedas" userId="cded9d0a-5794-4425-aa69-e13ae1a0afe0" providerId="ADAL" clId="{F0953415-0EFF-4E33-B0B7-10837E6A4776}" dt="2021-09-13T11:09:45.620" v="727"/>
          <ac:spMkLst>
            <pc:docMk/>
            <pc:sldMk cId="0" sldId="263"/>
            <ac:spMk id="10" creationId="{00000000-0000-0000-0000-000000000000}"/>
          </ac:spMkLst>
        </pc:spChg>
      </pc:sldChg>
      <pc:sldChg chg="addSp modSp mod ord">
        <pc:chgData name="Ramon Fabre Vernedas" userId="cded9d0a-5794-4425-aa69-e13ae1a0afe0" providerId="ADAL" clId="{F0953415-0EFF-4E33-B0B7-10837E6A4776}" dt="2021-09-13T14:50:27.016" v="1466" actId="20577"/>
        <pc:sldMkLst>
          <pc:docMk/>
          <pc:sldMk cId="0" sldId="265"/>
        </pc:sldMkLst>
        <pc:spChg chg="mod">
          <ac:chgData name="Ramon Fabre Vernedas" userId="cded9d0a-5794-4425-aa69-e13ae1a0afe0" providerId="ADAL" clId="{F0953415-0EFF-4E33-B0B7-10837E6A4776}" dt="2021-09-13T11:09:45.620" v="727"/>
          <ac:spMkLst>
            <pc:docMk/>
            <pc:sldMk cId="0" sldId="265"/>
            <ac:spMk id="8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4:49:57.105" v="1449" actId="1076"/>
          <ac:spMkLst>
            <pc:docMk/>
            <pc:sldMk cId="0" sldId="265"/>
            <ac:spMk id="35842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4:50:06.915" v="1451" actId="1076"/>
          <ac:spMkLst>
            <pc:docMk/>
            <pc:sldMk cId="0" sldId="265"/>
            <ac:spMk id="35843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4:50:10.425" v="1452" actId="1076"/>
          <ac:spMkLst>
            <pc:docMk/>
            <pc:sldMk cId="0" sldId="265"/>
            <ac:spMk id="35844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4:50:27.016" v="1466" actId="20577"/>
          <ac:spMkLst>
            <pc:docMk/>
            <pc:sldMk cId="0" sldId="265"/>
            <ac:spMk id="35845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0:10:31.221" v="185" actId="20577"/>
          <ac:spMkLst>
            <pc:docMk/>
            <pc:sldMk cId="0" sldId="265"/>
            <ac:spMk id="35846" creationId="{00000000-0000-0000-0000-000000000000}"/>
          </ac:spMkLst>
        </pc:spChg>
        <pc:picChg chg="add mod">
          <ac:chgData name="Ramon Fabre Vernedas" userId="cded9d0a-5794-4425-aa69-e13ae1a0afe0" providerId="ADAL" clId="{F0953415-0EFF-4E33-B0B7-10837E6A4776}" dt="2021-09-13T14:50:04.159" v="1450" actId="1076"/>
          <ac:picMkLst>
            <pc:docMk/>
            <pc:sldMk cId="0" sldId="265"/>
            <ac:picMk id="9" creationId="{7E99CF99-F5E1-45B9-AA74-34980DB2ABCD}"/>
          </ac:picMkLst>
        </pc:picChg>
      </pc:sldChg>
      <pc:sldChg chg="addSp delSp modSp mod">
        <pc:chgData name="Ramon Fabre Vernedas" userId="cded9d0a-5794-4425-aa69-e13ae1a0afe0" providerId="ADAL" clId="{F0953415-0EFF-4E33-B0B7-10837E6A4776}" dt="2021-09-13T14:56:37.162" v="1651" actId="790"/>
        <pc:sldMkLst>
          <pc:docMk/>
          <pc:sldMk cId="0" sldId="267"/>
        </pc:sldMkLst>
        <pc:spChg chg="add mod">
          <ac:chgData name="Ramon Fabre Vernedas" userId="cded9d0a-5794-4425-aa69-e13ae1a0afe0" providerId="ADAL" clId="{F0953415-0EFF-4E33-B0B7-10837E6A4776}" dt="2021-09-13T14:56:37.162" v="1651" actId="790"/>
          <ac:spMkLst>
            <pc:docMk/>
            <pc:sldMk cId="0" sldId="267"/>
            <ac:spMk id="2" creationId="{80B21995-26D6-4EFA-B0B1-9CE0F3D39308}"/>
          </ac:spMkLst>
        </pc:spChg>
        <pc:spChg chg="mod">
          <ac:chgData name="Ramon Fabre Vernedas" userId="cded9d0a-5794-4425-aa69-e13ae1a0afe0" providerId="ADAL" clId="{F0953415-0EFF-4E33-B0B7-10837E6A4776}" dt="2021-09-13T14:56:37.162" v="1651" actId="790"/>
          <ac:spMkLst>
            <pc:docMk/>
            <pc:sldMk cId="0" sldId="267"/>
            <ac:spMk id="6" creationId="{00000000-0000-0000-0000-000000000000}"/>
          </ac:spMkLst>
        </pc:spChg>
        <pc:spChg chg="del">
          <ac:chgData name="Ramon Fabre Vernedas" userId="cded9d0a-5794-4425-aa69-e13ae1a0afe0" providerId="ADAL" clId="{F0953415-0EFF-4E33-B0B7-10837E6A4776}" dt="2021-09-13T11:22:58.234" v="782" actId="21"/>
          <ac:spMkLst>
            <pc:docMk/>
            <pc:sldMk cId="0" sldId="267"/>
            <ac:spMk id="7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4:56:37.162" v="1651" actId="790"/>
          <ac:spMkLst>
            <pc:docMk/>
            <pc:sldMk cId="0" sldId="267"/>
            <ac:spMk id="37890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4:56:37.162" v="1651" actId="790"/>
          <ac:spMkLst>
            <pc:docMk/>
            <pc:sldMk cId="0" sldId="267"/>
            <ac:spMk id="37891" creationId="{00000000-0000-0000-0000-000000000000}"/>
          </ac:spMkLst>
        </pc:spChg>
      </pc:sldChg>
      <pc:sldChg chg="addSp modSp mod">
        <pc:chgData name="Ramon Fabre Vernedas" userId="cded9d0a-5794-4425-aa69-e13ae1a0afe0" providerId="ADAL" clId="{F0953415-0EFF-4E33-B0B7-10837E6A4776}" dt="2021-09-13T15:00:03.559" v="1723" actId="1076"/>
        <pc:sldMkLst>
          <pc:docMk/>
          <pc:sldMk cId="0" sldId="268"/>
        </pc:sldMkLst>
        <pc:spChg chg="add mod">
          <ac:chgData name="Ramon Fabre Vernedas" userId="cded9d0a-5794-4425-aa69-e13ae1a0afe0" providerId="ADAL" clId="{F0953415-0EFF-4E33-B0B7-10837E6A4776}" dt="2021-09-13T15:00:03.559" v="1723" actId="1076"/>
          <ac:spMkLst>
            <pc:docMk/>
            <pc:sldMk cId="0" sldId="268"/>
            <ac:spMk id="2" creationId="{EF019F67-47C5-4FEF-BD2A-A35C4A3EBC0D}"/>
          </ac:spMkLst>
        </pc:spChg>
        <pc:spChg chg="mod">
          <ac:chgData name="Ramon Fabre Vernedas" userId="cded9d0a-5794-4425-aa69-e13ae1a0afe0" providerId="ADAL" clId="{F0953415-0EFF-4E33-B0B7-10837E6A4776}" dt="2021-09-13T11:09:45.620" v="727"/>
          <ac:spMkLst>
            <pc:docMk/>
            <pc:sldMk cId="0" sldId="268"/>
            <ac:spMk id="51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4:59:25.928" v="1680" actId="1076"/>
          <ac:spMkLst>
            <pc:docMk/>
            <pc:sldMk cId="0" sldId="268"/>
            <ac:spMk id="38914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4:59:22.533" v="1679" actId="1076"/>
          <ac:spMkLst>
            <pc:docMk/>
            <pc:sldMk cId="0" sldId="268"/>
            <ac:spMk id="38926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4:59:22.533" v="1679" actId="1076"/>
          <ac:spMkLst>
            <pc:docMk/>
            <pc:sldMk cId="0" sldId="268"/>
            <ac:spMk id="38927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4:59:22.533" v="1679" actId="1076"/>
          <ac:spMkLst>
            <pc:docMk/>
            <pc:sldMk cId="0" sldId="268"/>
            <ac:spMk id="38943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4:59:22.533" v="1679" actId="1076"/>
          <ac:spMkLst>
            <pc:docMk/>
            <pc:sldMk cId="0" sldId="268"/>
            <ac:spMk id="38944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4:59:22.533" v="1679" actId="1076"/>
          <ac:spMkLst>
            <pc:docMk/>
            <pc:sldMk cId="0" sldId="268"/>
            <ac:spMk id="38949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4:59:22.533" v="1679" actId="1076"/>
          <ac:spMkLst>
            <pc:docMk/>
            <pc:sldMk cId="0" sldId="268"/>
            <ac:spMk id="38950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4:59:22.533" v="1679" actId="1076"/>
          <ac:spMkLst>
            <pc:docMk/>
            <pc:sldMk cId="0" sldId="268"/>
            <ac:spMk id="38951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4:59:22.533" v="1679" actId="1076"/>
          <ac:spMkLst>
            <pc:docMk/>
            <pc:sldMk cId="0" sldId="268"/>
            <ac:spMk id="38952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4:59:22.533" v="1679" actId="1076"/>
          <ac:spMkLst>
            <pc:docMk/>
            <pc:sldMk cId="0" sldId="268"/>
            <ac:spMk id="38953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4:59:22.533" v="1679" actId="1076"/>
          <ac:spMkLst>
            <pc:docMk/>
            <pc:sldMk cId="0" sldId="268"/>
            <ac:spMk id="38954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4:59:22.533" v="1679" actId="1076"/>
          <ac:spMkLst>
            <pc:docMk/>
            <pc:sldMk cId="0" sldId="268"/>
            <ac:spMk id="38955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4:59:22.533" v="1679" actId="1076"/>
          <ac:spMkLst>
            <pc:docMk/>
            <pc:sldMk cId="0" sldId="268"/>
            <ac:spMk id="38956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4:59:22.533" v="1679" actId="1076"/>
          <ac:spMkLst>
            <pc:docMk/>
            <pc:sldMk cId="0" sldId="268"/>
            <ac:spMk id="38957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4:59:22.533" v="1679" actId="1076"/>
          <ac:spMkLst>
            <pc:docMk/>
            <pc:sldMk cId="0" sldId="268"/>
            <ac:spMk id="38958" creationId="{00000000-0000-0000-0000-000000000000}"/>
          </ac:spMkLst>
        </pc:spChg>
        <pc:grpChg chg="mod">
          <ac:chgData name="Ramon Fabre Vernedas" userId="cded9d0a-5794-4425-aa69-e13ae1a0afe0" providerId="ADAL" clId="{F0953415-0EFF-4E33-B0B7-10837E6A4776}" dt="2021-09-13T14:59:22.533" v="1679" actId="1076"/>
          <ac:grpSpMkLst>
            <pc:docMk/>
            <pc:sldMk cId="0" sldId="268"/>
            <ac:grpSpMk id="38960" creationId="{00000000-0000-0000-0000-000000000000}"/>
          </ac:grpSpMkLst>
        </pc:grpChg>
        <pc:grpChg chg="mod">
          <ac:chgData name="Ramon Fabre Vernedas" userId="cded9d0a-5794-4425-aa69-e13ae1a0afe0" providerId="ADAL" clId="{F0953415-0EFF-4E33-B0B7-10837E6A4776}" dt="2021-09-13T14:59:22.533" v="1679" actId="1076"/>
          <ac:grpSpMkLst>
            <pc:docMk/>
            <pc:sldMk cId="0" sldId="268"/>
            <ac:grpSpMk id="38963" creationId="{00000000-0000-0000-0000-000000000000}"/>
          </ac:grpSpMkLst>
        </pc:grpChg>
      </pc:sldChg>
      <pc:sldChg chg="addSp delSp modSp mod modClrScheme chgLayout">
        <pc:chgData name="Ramon Fabre Vernedas" userId="cded9d0a-5794-4425-aa69-e13ae1a0afe0" providerId="ADAL" clId="{F0953415-0EFF-4E33-B0B7-10837E6A4776}" dt="2021-09-13T15:00:56.690" v="1734" actId="1076"/>
        <pc:sldMkLst>
          <pc:docMk/>
          <pc:sldMk cId="0" sldId="269"/>
        </pc:sldMkLst>
        <pc:spChg chg="mod">
          <ac:chgData name="Ramon Fabre Vernedas" userId="cded9d0a-5794-4425-aa69-e13ae1a0afe0" providerId="ADAL" clId="{F0953415-0EFF-4E33-B0B7-10837E6A4776}" dt="2021-09-13T11:23:55.129" v="788" actId="26606"/>
          <ac:spMkLst>
            <pc:docMk/>
            <pc:sldMk cId="0" sldId="269"/>
            <ac:spMk id="5" creationId="{00000000-0000-0000-0000-000000000000}"/>
          </ac:spMkLst>
        </pc:spChg>
        <pc:spChg chg="add del mod">
          <ac:chgData name="Ramon Fabre Vernedas" userId="cded9d0a-5794-4425-aa69-e13ae1a0afe0" providerId="ADAL" clId="{F0953415-0EFF-4E33-B0B7-10837E6A4776}" dt="2021-09-13T11:23:55.051" v="787" actId="26606"/>
          <ac:spMkLst>
            <pc:docMk/>
            <pc:sldMk cId="0" sldId="269"/>
            <ac:spMk id="72" creationId="{A576F2EB-FE02-4BCF-A0C6-576B2A4072FF}"/>
          </ac:spMkLst>
        </pc:spChg>
        <pc:spChg chg="add del mod">
          <ac:chgData name="Ramon Fabre Vernedas" userId="cded9d0a-5794-4425-aa69-e13ae1a0afe0" providerId="ADAL" clId="{F0953415-0EFF-4E33-B0B7-10837E6A4776}" dt="2021-09-13T11:24:00.331" v="789" actId="21"/>
          <ac:spMkLst>
            <pc:docMk/>
            <pc:sldMk cId="0" sldId="269"/>
            <ac:spMk id="73" creationId="{0969019D-0FCA-4239-999C-544FCD6BFF70}"/>
          </ac:spMkLst>
        </pc:spChg>
        <pc:spChg chg="mod">
          <ac:chgData name="Ramon Fabre Vernedas" userId="cded9d0a-5794-4425-aa69-e13ae1a0afe0" providerId="ADAL" clId="{F0953415-0EFF-4E33-B0B7-10837E6A4776}" dt="2021-09-13T15:00:48.212" v="1732" actId="1076"/>
          <ac:spMkLst>
            <pc:docMk/>
            <pc:sldMk cId="0" sldId="269"/>
            <ac:spMk id="39938" creationId="{00000000-0000-0000-0000-000000000000}"/>
          </ac:spMkLst>
        </pc:spChg>
        <pc:spChg chg="add del">
          <ac:chgData name="Ramon Fabre Vernedas" userId="cded9d0a-5794-4425-aa69-e13ae1a0afe0" providerId="ADAL" clId="{F0953415-0EFF-4E33-B0B7-10837E6A4776}" dt="2021-09-13T11:23:55.129" v="788" actId="26606"/>
          <ac:spMkLst>
            <pc:docMk/>
            <pc:sldMk cId="0" sldId="269"/>
            <ac:spMk id="39939" creationId="{00000000-0000-0000-0000-000000000000}"/>
          </ac:spMkLst>
        </pc:spChg>
        <pc:spChg chg="add del">
          <ac:chgData name="Ramon Fabre Vernedas" userId="cded9d0a-5794-4425-aa69-e13ae1a0afe0" providerId="ADAL" clId="{F0953415-0EFF-4E33-B0B7-10837E6A4776}" dt="2021-09-13T11:23:55.051" v="787" actId="26606"/>
          <ac:spMkLst>
            <pc:docMk/>
            <pc:sldMk cId="0" sldId="269"/>
            <ac:spMk id="39943" creationId="{00000000-0000-0000-0000-000000000000}"/>
          </ac:spMkLst>
        </pc:spChg>
        <pc:graphicFrameChg chg="add del">
          <ac:chgData name="Ramon Fabre Vernedas" userId="cded9d0a-5794-4425-aa69-e13ae1a0afe0" providerId="ADAL" clId="{F0953415-0EFF-4E33-B0B7-10837E6A4776}" dt="2021-09-13T11:23:49.850" v="785" actId="26606"/>
          <ac:graphicFrameMkLst>
            <pc:docMk/>
            <pc:sldMk cId="0" sldId="269"/>
            <ac:graphicFrameMk id="39941" creationId="{F688A4E4-9255-4382-8D52-6C4A6D9D3E72}"/>
          </ac:graphicFrameMkLst>
        </pc:graphicFrameChg>
        <pc:graphicFrameChg chg="add mod">
          <ac:chgData name="Ramon Fabre Vernedas" userId="cded9d0a-5794-4425-aa69-e13ae1a0afe0" providerId="ADAL" clId="{F0953415-0EFF-4E33-B0B7-10837E6A4776}" dt="2021-09-13T15:00:56.690" v="1734" actId="1076"/>
          <ac:graphicFrameMkLst>
            <pc:docMk/>
            <pc:sldMk cId="0" sldId="269"/>
            <ac:graphicFrameMk id="39945" creationId="{13ABE39A-A3F6-4E74-B920-5F95016459CE}"/>
          </ac:graphicFrameMkLst>
        </pc:graphicFrameChg>
      </pc:sldChg>
      <pc:sldChg chg="modSp mod">
        <pc:chgData name="Ramon Fabre Vernedas" userId="cded9d0a-5794-4425-aa69-e13ae1a0afe0" providerId="ADAL" clId="{F0953415-0EFF-4E33-B0B7-10837E6A4776}" dt="2021-09-13T15:01:31.162" v="1739" actId="20577"/>
        <pc:sldMkLst>
          <pc:docMk/>
          <pc:sldMk cId="0" sldId="270"/>
        </pc:sldMkLst>
        <pc:spChg chg="mod">
          <ac:chgData name="Ramon Fabre Vernedas" userId="cded9d0a-5794-4425-aa69-e13ae1a0afe0" providerId="ADAL" clId="{F0953415-0EFF-4E33-B0B7-10837E6A4776}" dt="2021-09-13T11:09:45.620" v="727"/>
          <ac:spMkLst>
            <pc:docMk/>
            <pc:sldMk cId="0" sldId="270"/>
            <ac:spMk id="49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5:01:31.162" v="1739" actId="20577"/>
          <ac:spMkLst>
            <pc:docMk/>
            <pc:sldMk cId="0" sldId="270"/>
            <ac:spMk id="40962" creationId="{00000000-0000-0000-0000-000000000000}"/>
          </ac:spMkLst>
        </pc:spChg>
      </pc:sldChg>
      <pc:sldChg chg="modSp">
        <pc:chgData name="Ramon Fabre Vernedas" userId="cded9d0a-5794-4425-aa69-e13ae1a0afe0" providerId="ADAL" clId="{F0953415-0EFF-4E33-B0B7-10837E6A4776}" dt="2021-09-13T11:09:45.620" v="727"/>
        <pc:sldMkLst>
          <pc:docMk/>
          <pc:sldMk cId="0" sldId="271"/>
        </pc:sldMkLst>
        <pc:spChg chg="mod">
          <ac:chgData name="Ramon Fabre Vernedas" userId="cded9d0a-5794-4425-aa69-e13ae1a0afe0" providerId="ADAL" clId="{F0953415-0EFF-4E33-B0B7-10837E6A4776}" dt="2021-09-13T11:09:45.620" v="727"/>
          <ac:spMkLst>
            <pc:docMk/>
            <pc:sldMk cId="0" sldId="271"/>
            <ac:spMk id="6" creationId="{00000000-0000-0000-0000-000000000000}"/>
          </ac:spMkLst>
        </pc:spChg>
      </pc:sldChg>
      <pc:sldChg chg="modSp mod modClrScheme chgLayout">
        <pc:chgData name="Ramon Fabre Vernedas" userId="cded9d0a-5794-4425-aa69-e13ae1a0afe0" providerId="ADAL" clId="{F0953415-0EFF-4E33-B0B7-10837E6A4776}" dt="2021-09-13T15:01:38.637" v="1745" actId="20577"/>
        <pc:sldMkLst>
          <pc:docMk/>
          <pc:sldMk cId="0" sldId="272"/>
        </pc:sldMkLst>
        <pc:spChg chg="mod modVis">
          <ac:chgData name="Ramon Fabre Vernedas" userId="cded9d0a-5794-4425-aa69-e13ae1a0afe0" providerId="ADAL" clId="{F0953415-0EFF-4E33-B0B7-10837E6A4776}" dt="2021-09-13T11:24:36.177" v="795" actId="26606"/>
          <ac:spMkLst>
            <pc:docMk/>
            <pc:sldMk cId="0" sldId="272"/>
            <ac:spMk id="5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5:01:38.637" v="1745" actId="20577"/>
          <ac:spMkLst>
            <pc:docMk/>
            <pc:sldMk cId="0" sldId="272"/>
            <ac:spMk id="43010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1:24:36.177" v="795" actId="26606"/>
          <ac:spMkLst>
            <pc:docMk/>
            <pc:sldMk cId="0" sldId="272"/>
            <ac:spMk id="43011" creationId="{00000000-0000-0000-0000-000000000000}"/>
          </ac:spMkLst>
        </pc:spChg>
      </pc:sldChg>
      <pc:sldChg chg="modSp mod modClrScheme chgLayout">
        <pc:chgData name="Ramon Fabre Vernedas" userId="cded9d0a-5794-4425-aa69-e13ae1a0afe0" providerId="ADAL" clId="{F0953415-0EFF-4E33-B0B7-10837E6A4776}" dt="2021-09-13T11:24:59.147" v="796" actId="26606"/>
        <pc:sldMkLst>
          <pc:docMk/>
          <pc:sldMk cId="0" sldId="273"/>
        </pc:sldMkLst>
        <pc:spChg chg="mod">
          <ac:chgData name="Ramon Fabre Vernedas" userId="cded9d0a-5794-4425-aa69-e13ae1a0afe0" providerId="ADAL" clId="{F0953415-0EFF-4E33-B0B7-10837E6A4776}" dt="2021-09-13T11:24:59.147" v="796" actId="26606"/>
          <ac:spMkLst>
            <pc:docMk/>
            <pc:sldMk cId="0" sldId="273"/>
            <ac:spMk id="6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1:24:59.147" v="796" actId="26606"/>
          <ac:spMkLst>
            <pc:docMk/>
            <pc:sldMk cId="0" sldId="273"/>
            <ac:spMk id="44034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1:24:59.147" v="796" actId="26606"/>
          <ac:spMkLst>
            <pc:docMk/>
            <pc:sldMk cId="0" sldId="273"/>
            <ac:spMk id="44035" creationId="{00000000-0000-0000-0000-000000000000}"/>
          </ac:spMkLst>
        </pc:spChg>
        <pc:picChg chg="mod">
          <ac:chgData name="Ramon Fabre Vernedas" userId="cded9d0a-5794-4425-aa69-e13ae1a0afe0" providerId="ADAL" clId="{F0953415-0EFF-4E33-B0B7-10837E6A4776}" dt="2021-09-13T11:24:59.147" v="796" actId="26606"/>
          <ac:picMkLst>
            <pc:docMk/>
            <pc:sldMk cId="0" sldId="273"/>
            <ac:picMk id="44036" creationId="{00000000-0000-0000-0000-000000000000}"/>
          </ac:picMkLst>
        </pc:picChg>
      </pc:sldChg>
      <pc:sldChg chg="modSp add del mod ord">
        <pc:chgData name="Ramon Fabre Vernedas" userId="cded9d0a-5794-4425-aa69-e13ae1a0afe0" providerId="ADAL" clId="{F0953415-0EFF-4E33-B0B7-10837E6A4776}" dt="2021-09-13T11:12:02.094" v="736" actId="207"/>
        <pc:sldMkLst>
          <pc:docMk/>
          <pc:sldMk cId="0" sldId="277"/>
        </pc:sldMkLst>
        <pc:spChg chg="mod">
          <ac:chgData name="Ramon Fabre Vernedas" userId="cded9d0a-5794-4425-aa69-e13ae1a0afe0" providerId="ADAL" clId="{F0953415-0EFF-4E33-B0B7-10837E6A4776}" dt="2021-09-13T11:09:45.620" v="727"/>
          <ac:spMkLst>
            <pc:docMk/>
            <pc:sldMk cId="0" sldId="277"/>
            <ac:spMk id="23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1:12:02.094" v="736" actId="207"/>
          <ac:spMkLst>
            <pc:docMk/>
            <pc:sldMk cId="0" sldId="277"/>
            <ac:spMk id="48129" creationId="{00000000-0000-0000-0000-000000000000}"/>
          </ac:spMkLst>
        </pc:spChg>
      </pc:sldChg>
      <pc:sldChg chg="addSp delSp modSp add del mod ord">
        <pc:chgData name="Ramon Fabre Vernedas" userId="cded9d0a-5794-4425-aa69-e13ae1a0afe0" providerId="ADAL" clId="{F0953415-0EFF-4E33-B0B7-10837E6A4776}" dt="2021-09-13T11:11:44.680" v="734" actId="207"/>
        <pc:sldMkLst>
          <pc:docMk/>
          <pc:sldMk cId="0" sldId="280"/>
        </pc:sldMkLst>
        <pc:spChg chg="mod">
          <ac:chgData name="Ramon Fabre Vernedas" userId="cded9d0a-5794-4425-aa69-e13ae1a0afe0" providerId="ADAL" clId="{F0953415-0EFF-4E33-B0B7-10837E6A4776}" dt="2021-09-13T11:09:45.620" v="727"/>
          <ac:spMkLst>
            <pc:docMk/>
            <pc:sldMk cId="0" sldId="280"/>
            <ac:spMk id="14" creationId="{00000000-0000-0000-0000-000000000000}"/>
          </ac:spMkLst>
        </pc:spChg>
        <pc:spChg chg="add del mod">
          <ac:chgData name="Ramon Fabre Vernedas" userId="cded9d0a-5794-4425-aa69-e13ae1a0afe0" providerId="ADAL" clId="{F0953415-0EFF-4E33-B0B7-10837E6A4776}" dt="2021-09-13T10:51:35.191" v="520" actId="21"/>
          <ac:spMkLst>
            <pc:docMk/>
            <pc:sldMk cId="0" sldId="280"/>
            <ac:spMk id="15" creationId="{E2E34277-3A05-45D4-BED5-841C2A1B2245}"/>
          </ac:spMkLst>
        </pc:spChg>
        <pc:spChg chg="mod">
          <ac:chgData name="Ramon Fabre Vernedas" userId="cded9d0a-5794-4425-aa69-e13ae1a0afe0" providerId="ADAL" clId="{F0953415-0EFF-4E33-B0B7-10837E6A4776}" dt="2021-09-13T11:11:44.680" v="734" actId="207"/>
          <ac:spMkLst>
            <pc:docMk/>
            <pc:sldMk cId="0" sldId="280"/>
            <ac:spMk id="51201" creationId="{00000000-0000-0000-0000-000000000000}"/>
          </ac:spMkLst>
        </pc:spChg>
      </pc:sldChg>
      <pc:sldChg chg="addSp delSp modSp add del mod ord">
        <pc:chgData name="Ramon Fabre Vernedas" userId="cded9d0a-5794-4425-aa69-e13ae1a0afe0" providerId="ADAL" clId="{F0953415-0EFF-4E33-B0B7-10837E6A4776}" dt="2021-09-13T13:41:32.286" v="811" actId="790"/>
        <pc:sldMkLst>
          <pc:docMk/>
          <pc:sldMk cId="0" sldId="281"/>
        </pc:sldMkLst>
        <pc:spChg chg="add del mod">
          <ac:chgData name="Ramon Fabre Vernedas" userId="cded9d0a-5794-4425-aa69-e13ae1a0afe0" providerId="ADAL" clId="{F0953415-0EFF-4E33-B0B7-10837E6A4776}" dt="2021-09-13T10:46:07.975" v="485"/>
          <ac:spMkLst>
            <pc:docMk/>
            <pc:sldMk cId="0" sldId="281"/>
            <ac:spMk id="2" creationId="{8009CCCC-7B08-4E9F-BA40-D0AF29F6D1B9}"/>
          </ac:spMkLst>
        </pc:spChg>
        <pc:spChg chg="mod">
          <ac:chgData name="Ramon Fabre Vernedas" userId="cded9d0a-5794-4425-aa69-e13ae1a0afe0" providerId="ADAL" clId="{F0953415-0EFF-4E33-B0B7-10837E6A4776}" dt="2021-09-13T13:41:32.286" v="811" actId="790"/>
          <ac:spMkLst>
            <pc:docMk/>
            <pc:sldMk cId="0" sldId="281"/>
            <ac:spMk id="9" creationId="{00000000-0000-0000-0000-000000000000}"/>
          </ac:spMkLst>
        </pc:spChg>
        <pc:spChg chg="add mod">
          <ac:chgData name="Ramon Fabre Vernedas" userId="cded9d0a-5794-4425-aa69-e13ae1a0afe0" providerId="ADAL" clId="{F0953415-0EFF-4E33-B0B7-10837E6A4776}" dt="2021-09-13T13:41:32.286" v="811" actId="790"/>
          <ac:spMkLst>
            <pc:docMk/>
            <pc:sldMk cId="0" sldId="281"/>
            <ac:spMk id="12" creationId="{0168BD0F-9BD3-4C3F-8E87-F3F5ED14C7E1}"/>
          </ac:spMkLst>
        </pc:spChg>
        <pc:spChg chg="mod">
          <ac:chgData name="Ramon Fabre Vernedas" userId="cded9d0a-5794-4425-aa69-e13ae1a0afe0" providerId="ADAL" clId="{F0953415-0EFF-4E33-B0B7-10837E6A4776}" dt="2021-09-13T13:41:32.286" v="811" actId="790"/>
          <ac:spMkLst>
            <pc:docMk/>
            <pc:sldMk cId="0" sldId="281"/>
            <ac:spMk id="52226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3:41:32.286" v="811" actId="790"/>
          <ac:spMkLst>
            <pc:docMk/>
            <pc:sldMk cId="0" sldId="281"/>
            <ac:spMk id="52228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3:41:32.286" v="811" actId="790"/>
          <ac:spMkLst>
            <pc:docMk/>
            <pc:sldMk cId="0" sldId="281"/>
            <ac:spMk id="52229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3:41:32.286" v="811" actId="790"/>
          <ac:spMkLst>
            <pc:docMk/>
            <pc:sldMk cId="0" sldId="281"/>
            <ac:spMk id="52230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3:41:32.286" v="811" actId="790"/>
          <ac:spMkLst>
            <pc:docMk/>
            <pc:sldMk cId="0" sldId="281"/>
            <ac:spMk id="52231" creationId="{00000000-0000-0000-0000-000000000000}"/>
          </ac:spMkLst>
        </pc:spChg>
      </pc:sldChg>
      <pc:sldChg chg="modSp add del mod">
        <pc:chgData name="Ramon Fabre Vernedas" userId="cded9d0a-5794-4425-aa69-e13ae1a0afe0" providerId="ADAL" clId="{F0953415-0EFF-4E33-B0B7-10837E6A4776}" dt="2021-09-13T11:09:45.620" v="727"/>
        <pc:sldMkLst>
          <pc:docMk/>
          <pc:sldMk cId="0" sldId="284"/>
        </pc:sldMkLst>
        <pc:spChg chg="mod">
          <ac:chgData name="Ramon Fabre Vernedas" userId="cded9d0a-5794-4425-aa69-e13ae1a0afe0" providerId="ADAL" clId="{F0953415-0EFF-4E33-B0B7-10837E6A4776}" dt="2021-09-13T11:09:45.620" v="727"/>
          <ac:spMkLst>
            <pc:docMk/>
            <pc:sldMk cId="0" sldId="284"/>
            <ac:spMk id="16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1:05:14.210" v="715" actId="20577"/>
          <ac:spMkLst>
            <pc:docMk/>
            <pc:sldMk cId="0" sldId="284"/>
            <ac:spMk id="55298" creationId="{00000000-0000-0000-0000-000000000000}"/>
          </ac:spMkLst>
        </pc:spChg>
      </pc:sldChg>
      <pc:sldChg chg="addSp delSp modSp add del mod modClrScheme chgLayout">
        <pc:chgData name="Ramon Fabre Vernedas" userId="cded9d0a-5794-4425-aa69-e13ae1a0afe0" providerId="ADAL" clId="{F0953415-0EFF-4E33-B0B7-10837E6A4776}" dt="2021-09-13T11:26:01.964" v="809" actId="1076"/>
        <pc:sldMkLst>
          <pc:docMk/>
          <pc:sldMk cId="0" sldId="285"/>
        </pc:sldMkLst>
        <pc:spChg chg="mod">
          <ac:chgData name="Ramon Fabre Vernedas" userId="cded9d0a-5794-4425-aa69-e13ae1a0afe0" providerId="ADAL" clId="{F0953415-0EFF-4E33-B0B7-10837E6A4776}" dt="2021-09-13T11:25:40.366" v="803" actId="26606"/>
          <ac:spMkLst>
            <pc:docMk/>
            <pc:sldMk cId="0" sldId="285"/>
            <ac:spMk id="4" creationId="{00000000-0000-0000-0000-000000000000}"/>
          </ac:spMkLst>
        </pc:spChg>
        <pc:spChg chg="add del mod">
          <ac:chgData name="Ramon Fabre Vernedas" userId="cded9d0a-5794-4425-aa69-e13ae1a0afe0" providerId="ADAL" clId="{F0953415-0EFF-4E33-B0B7-10837E6A4776}" dt="2021-09-13T11:25:46.269" v="804" actId="21"/>
          <ac:spMkLst>
            <pc:docMk/>
            <pc:sldMk cId="0" sldId="285"/>
            <ac:spMk id="72" creationId="{6BA1CDAC-FB2E-48B5-B06F-9CD758F73C90}"/>
          </ac:spMkLst>
        </pc:spChg>
        <pc:spChg chg="mod">
          <ac:chgData name="Ramon Fabre Vernedas" userId="cded9d0a-5794-4425-aa69-e13ae1a0afe0" providerId="ADAL" clId="{F0953415-0EFF-4E33-B0B7-10837E6A4776}" dt="2021-09-13T11:25:54.981" v="807" actId="1076"/>
          <ac:spMkLst>
            <pc:docMk/>
            <pc:sldMk cId="0" sldId="285"/>
            <ac:spMk id="56321" creationId="{00000000-0000-0000-0000-000000000000}"/>
          </ac:spMkLst>
        </pc:spChg>
        <pc:spChg chg="del">
          <ac:chgData name="Ramon Fabre Vernedas" userId="cded9d0a-5794-4425-aa69-e13ae1a0afe0" providerId="ADAL" clId="{F0953415-0EFF-4E33-B0B7-10837E6A4776}" dt="2021-09-13T11:25:40.366" v="803" actId="26606"/>
          <ac:spMkLst>
            <pc:docMk/>
            <pc:sldMk cId="0" sldId="285"/>
            <ac:spMk id="56322" creationId="{00000000-0000-0000-0000-000000000000}"/>
          </ac:spMkLst>
        </pc:spChg>
        <pc:graphicFrameChg chg="add mod">
          <ac:chgData name="Ramon Fabre Vernedas" userId="cded9d0a-5794-4425-aa69-e13ae1a0afe0" providerId="ADAL" clId="{F0953415-0EFF-4E33-B0B7-10837E6A4776}" dt="2021-09-13T11:26:01.964" v="809" actId="1076"/>
          <ac:graphicFrameMkLst>
            <pc:docMk/>
            <pc:sldMk cId="0" sldId="285"/>
            <ac:graphicFrameMk id="56324" creationId="{BEF87AEA-7222-4214-A6CC-0B28D3720457}"/>
          </ac:graphicFrameMkLst>
        </pc:graphicFrameChg>
      </pc:sldChg>
      <pc:sldChg chg="modSp add del">
        <pc:chgData name="Ramon Fabre Vernedas" userId="cded9d0a-5794-4425-aa69-e13ae1a0afe0" providerId="ADAL" clId="{F0953415-0EFF-4E33-B0B7-10837E6A4776}" dt="2021-09-13T11:09:45.620" v="727"/>
        <pc:sldMkLst>
          <pc:docMk/>
          <pc:sldMk cId="0" sldId="286"/>
        </pc:sldMkLst>
        <pc:spChg chg="mod">
          <ac:chgData name="Ramon Fabre Vernedas" userId="cded9d0a-5794-4425-aa69-e13ae1a0afe0" providerId="ADAL" clId="{F0953415-0EFF-4E33-B0B7-10837E6A4776}" dt="2021-09-13T11:09:45.620" v="727"/>
          <ac:spMkLst>
            <pc:docMk/>
            <pc:sldMk cId="0" sldId="286"/>
            <ac:spMk id="45" creationId="{00000000-0000-0000-0000-000000000000}"/>
          </ac:spMkLst>
        </pc:spChg>
      </pc:sldChg>
      <pc:sldChg chg="modSp add del mod">
        <pc:chgData name="Ramon Fabre Vernedas" userId="cded9d0a-5794-4425-aa69-e13ae1a0afe0" providerId="ADAL" clId="{F0953415-0EFF-4E33-B0B7-10837E6A4776}" dt="2021-09-13T15:11:00.398" v="1835" actId="790"/>
        <pc:sldMkLst>
          <pc:docMk/>
          <pc:sldMk cId="0" sldId="292"/>
        </pc:sldMkLst>
        <pc:spChg chg="mod">
          <ac:chgData name="Ramon Fabre Vernedas" userId="cded9d0a-5794-4425-aa69-e13ae1a0afe0" providerId="ADAL" clId="{F0953415-0EFF-4E33-B0B7-10837E6A4776}" dt="2021-09-13T15:11:00.398" v="1835" actId="790"/>
          <ac:spMkLst>
            <pc:docMk/>
            <pc:sldMk cId="0" sldId="292"/>
            <ac:spMk id="57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5:11:00.398" v="1835" actId="790"/>
          <ac:spMkLst>
            <pc:docMk/>
            <pc:sldMk cId="0" sldId="292"/>
            <ac:spMk id="35843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5:11:00.398" v="1835" actId="790"/>
          <ac:spMkLst>
            <pc:docMk/>
            <pc:sldMk cId="0" sldId="292"/>
            <ac:spMk id="35844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5:11:00.398" v="1835" actId="790"/>
          <ac:spMkLst>
            <pc:docMk/>
            <pc:sldMk cId="0" sldId="292"/>
            <ac:spMk id="35845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5:11:00.398" v="1835" actId="790"/>
          <ac:spMkLst>
            <pc:docMk/>
            <pc:sldMk cId="0" sldId="292"/>
            <ac:spMk id="70661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5:11:00.398" v="1835" actId="790"/>
          <ac:spMkLst>
            <pc:docMk/>
            <pc:sldMk cId="0" sldId="292"/>
            <ac:spMk id="70663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5:11:00.398" v="1835" actId="790"/>
          <ac:spMkLst>
            <pc:docMk/>
            <pc:sldMk cId="0" sldId="292"/>
            <ac:spMk id="70664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5:11:00.398" v="1835" actId="790"/>
          <ac:spMkLst>
            <pc:docMk/>
            <pc:sldMk cId="0" sldId="292"/>
            <ac:spMk id="70665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5:11:00.398" v="1835" actId="790"/>
          <ac:spMkLst>
            <pc:docMk/>
            <pc:sldMk cId="0" sldId="292"/>
            <ac:spMk id="70666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5:11:00.398" v="1835" actId="790"/>
          <ac:spMkLst>
            <pc:docMk/>
            <pc:sldMk cId="0" sldId="292"/>
            <ac:spMk id="70667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5:11:00.398" v="1835" actId="790"/>
          <ac:spMkLst>
            <pc:docMk/>
            <pc:sldMk cId="0" sldId="292"/>
            <ac:spMk id="70668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5:11:00.398" v="1835" actId="790"/>
          <ac:spMkLst>
            <pc:docMk/>
            <pc:sldMk cId="0" sldId="292"/>
            <ac:spMk id="70669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5:11:00.398" v="1835" actId="790"/>
          <ac:spMkLst>
            <pc:docMk/>
            <pc:sldMk cId="0" sldId="292"/>
            <ac:spMk id="70670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5:11:00.398" v="1835" actId="790"/>
          <ac:spMkLst>
            <pc:docMk/>
            <pc:sldMk cId="0" sldId="292"/>
            <ac:spMk id="70671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5:11:00.398" v="1835" actId="790"/>
          <ac:spMkLst>
            <pc:docMk/>
            <pc:sldMk cId="0" sldId="292"/>
            <ac:spMk id="70672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5:11:00.398" v="1835" actId="790"/>
          <ac:spMkLst>
            <pc:docMk/>
            <pc:sldMk cId="0" sldId="292"/>
            <ac:spMk id="70673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5:11:00.398" v="1835" actId="790"/>
          <ac:spMkLst>
            <pc:docMk/>
            <pc:sldMk cId="0" sldId="292"/>
            <ac:spMk id="70674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5:11:00.398" v="1835" actId="790"/>
          <ac:spMkLst>
            <pc:docMk/>
            <pc:sldMk cId="0" sldId="292"/>
            <ac:spMk id="70675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5:11:00.398" v="1835" actId="790"/>
          <ac:spMkLst>
            <pc:docMk/>
            <pc:sldMk cId="0" sldId="292"/>
            <ac:spMk id="70676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5:11:00.398" v="1835" actId="790"/>
          <ac:spMkLst>
            <pc:docMk/>
            <pc:sldMk cId="0" sldId="292"/>
            <ac:spMk id="70677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5:11:00.398" v="1835" actId="790"/>
          <ac:spMkLst>
            <pc:docMk/>
            <pc:sldMk cId="0" sldId="292"/>
            <ac:spMk id="70678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5:11:00.398" v="1835" actId="790"/>
          <ac:spMkLst>
            <pc:docMk/>
            <pc:sldMk cId="0" sldId="292"/>
            <ac:spMk id="70679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5:11:00.398" v="1835" actId="790"/>
          <ac:spMkLst>
            <pc:docMk/>
            <pc:sldMk cId="0" sldId="292"/>
            <ac:spMk id="70680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5:11:00.398" v="1835" actId="790"/>
          <ac:spMkLst>
            <pc:docMk/>
            <pc:sldMk cId="0" sldId="292"/>
            <ac:spMk id="70681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5:11:00.398" v="1835" actId="790"/>
          <ac:spMkLst>
            <pc:docMk/>
            <pc:sldMk cId="0" sldId="292"/>
            <ac:spMk id="70682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5:11:00.398" v="1835" actId="790"/>
          <ac:spMkLst>
            <pc:docMk/>
            <pc:sldMk cId="0" sldId="292"/>
            <ac:spMk id="70683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5:11:00.398" v="1835" actId="790"/>
          <ac:spMkLst>
            <pc:docMk/>
            <pc:sldMk cId="0" sldId="292"/>
            <ac:spMk id="70684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5:11:00.398" v="1835" actId="790"/>
          <ac:spMkLst>
            <pc:docMk/>
            <pc:sldMk cId="0" sldId="292"/>
            <ac:spMk id="70685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5:11:00.398" v="1835" actId="790"/>
          <ac:spMkLst>
            <pc:docMk/>
            <pc:sldMk cId="0" sldId="292"/>
            <ac:spMk id="70686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5:11:00.398" v="1835" actId="790"/>
          <ac:spMkLst>
            <pc:docMk/>
            <pc:sldMk cId="0" sldId="292"/>
            <ac:spMk id="70687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5:11:00.398" v="1835" actId="790"/>
          <ac:spMkLst>
            <pc:docMk/>
            <pc:sldMk cId="0" sldId="292"/>
            <ac:spMk id="70688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5:11:00.398" v="1835" actId="790"/>
          <ac:spMkLst>
            <pc:docMk/>
            <pc:sldMk cId="0" sldId="292"/>
            <ac:spMk id="70690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5:11:00.398" v="1835" actId="790"/>
          <ac:spMkLst>
            <pc:docMk/>
            <pc:sldMk cId="0" sldId="292"/>
            <ac:spMk id="70691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5:11:00.398" v="1835" actId="790"/>
          <ac:spMkLst>
            <pc:docMk/>
            <pc:sldMk cId="0" sldId="292"/>
            <ac:spMk id="70692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5:11:00.398" v="1835" actId="790"/>
          <ac:spMkLst>
            <pc:docMk/>
            <pc:sldMk cId="0" sldId="292"/>
            <ac:spMk id="70693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5:11:00.398" v="1835" actId="790"/>
          <ac:spMkLst>
            <pc:docMk/>
            <pc:sldMk cId="0" sldId="292"/>
            <ac:spMk id="70694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5:11:00.398" v="1835" actId="790"/>
          <ac:spMkLst>
            <pc:docMk/>
            <pc:sldMk cId="0" sldId="292"/>
            <ac:spMk id="70695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5:11:00.398" v="1835" actId="790"/>
          <ac:spMkLst>
            <pc:docMk/>
            <pc:sldMk cId="0" sldId="292"/>
            <ac:spMk id="70696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5:11:00.398" v="1835" actId="790"/>
          <ac:spMkLst>
            <pc:docMk/>
            <pc:sldMk cId="0" sldId="292"/>
            <ac:spMk id="70697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5:11:00.398" v="1835" actId="790"/>
          <ac:spMkLst>
            <pc:docMk/>
            <pc:sldMk cId="0" sldId="292"/>
            <ac:spMk id="70698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5:11:00.398" v="1835" actId="790"/>
          <ac:spMkLst>
            <pc:docMk/>
            <pc:sldMk cId="0" sldId="292"/>
            <ac:spMk id="70699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5:11:00.398" v="1835" actId="790"/>
          <ac:spMkLst>
            <pc:docMk/>
            <pc:sldMk cId="0" sldId="292"/>
            <ac:spMk id="70700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5:11:00.398" v="1835" actId="790"/>
          <ac:spMkLst>
            <pc:docMk/>
            <pc:sldMk cId="0" sldId="292"/>
            <ac:spMk id="70701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5:11:00.398" v="1835" actId="790"/>
          <ac:spMkLst>
            <pc:docMk/>
            <pc:sldMk cId="0" sldId="292"/>
            <ac:spMk id="70720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5:11:00.398" v="1835" actId="790"/>
          <ac:spMkLst>
            <pc:docMk/>
            <pc:sldMk cId="0" sldId="292"/>
            <ac:spMk id="70721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5:11:00.398" v="1835" actId="790"/>
          <ac:spMkLst>
            <pc:docMk/>
            <pc:sldMk cId="0" sldId="292"/>
            <ac:spMk id="70722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5:11:00.398" v="1835" actId="790"/>
          <ac:spMkLst>
            <pc:docMk/>
            <pc:sldMk cId="0" sldId="292"/>
            <ac:spMk id="70723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5:11:00.398" v="1835" actId="790"/>
          <ac:spMkLst>
            <pc:docMk/>
            <pc:sldMk cId="0" sldId="292"/>
            <ac:spMk id="70724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5:11:00.398" v="1835" actId="790"/>
          <ac:spMkLst>
            <pc:docMk/>
            <pc:sldMk cId="0" sldId="292"/>
            <ac:spMk id="70725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5:11:00.398" v="1835" actId="790"/>
          <ac:spMkLst>
            <pc:docMk/>
            <pc:sldMk cId="0" sldId="292"/>
            <ac:spMk id="70726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5:11:00.398" v="1835" actId="790"/>
          <ac:spMkLst>
            <pc:docMk/>
            <pc:sldMk cId="0" sldId="292"/>
            <ac:spMk id="70729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5:11:00.398" v="1835" actId="790"/>
          <ac:spMkLst>
            <pc:docMk/>
            <pc:sldMk cId="0" sldId="292"/>
            <ac:spMk id="70730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5:11:00.398" v="1835" actId="790"/>
          <ac:spMkLst>
            <pc:docMk/>
            <pc:sldMk cId="0" sldId="292"/>
            <ac:spMk id="70731" creationId="{00000000-0000-0000-0000-000000000000}"/>
          </ac:spMkLst>
        </pc:spChg>
      </pc:sldChg>
      <pc:sldChg chg="modSp">
        <pc:chgData name="Ramon Fabre Vernedas" userId="cded9d0a-5794-4425-aa69-e13ae1a0afe0" providerId="ADAL" clId="{F0953415-0EFF-4E33-B0B7-10837E6A4776}" dt="2021-09-13T11:09:45.620" v="727"/>
        <pc:sldMkLst>
          <pc:docMk/>
          <pc:sldMk cId="0" sldId="293"/>
        </pc:sldMkLst>
        <pc:spChg chg="mod">
          <ac:chgData name="Ramon Fabre Vernedas" userId="cded9d0a-5794-4425-aa69-e13ae1a0afe0" providerId="ADAL" clId="{F0953415-0EFF-4E33-B0B7-10837E6A4776}" dt="2021-09-13T11:09:45.620" v="727"/>
          <ac:spMkLst>
            <pc:docMk/>
            <pc:sldMk cId="0" sldId="293"/>
            <ac:spMk id="4" creationId="{00000000-0000-0000-0000-000000000000}"/>
          </ac:spMkLst>
        </pc:spChg>
      </pc:sldChg>
      <pc:sldChg chg="modSp">
        <pc:chgData name="Ramon Fabre Vernedas" userId="cded9d0a-5794-4425-aa69-e13ae1a0afe0" providerId="ADAL" clId="{F0953415-0EFF-4E33-B0B7-10837E6A4776}" dt="2021-09-13T11:09:45.620" v="727"/>
        <pc:sldMkLst>
          <pc:docMk/>
          <pc:sldMk cId="0" sldId="294"/>
        </pc:sldMkLst>
        <pc:spChg chg="mod">
          <ac:chgData name="Ramon Fabre Vernedas" userId="cded9d0a-5794-4425-aa69-e13ae1a0afe0" providerId="ADAL" clId="{F0953415-0EFF-4E33-B0B7-10837E6A4776}" dt="2021-09-13T11:09:45.620" v="727"/>
          <ac:spMkLst>
            <pc:docMk/>
            <pc:sldMk cId="0" sldId="294"/>
            <ac:spMk id="4" creationId="{00000000-0000-0000-0000-000000000000}"/>
          </ac:spMkLst>
        </pc:spChg>
      </pc:sldChg>
      <pc:sldChg chg="modSp mod">
        <pc:chgData name="Ramon Fabre Vernedas" userId="cded9d0a-5794-4425-aa69-e13ae1a0afe0" providerId="ADAL" clId="{F0953415-0EFF-4E33-B0B7-10837E6A4776}" dt="2021-09-13T15:11:59.072" v="1911" actId="20577"/>
        <pc:sldMkLst>
          <pc:docMk/>
          <pc:sldMk cId="0" sldId="295"/>
        </pc:sldMkLst>
        <pc:spChg chg="mod">
          <ac:chgData name="Ramon Fabre Vernedas" userId="cded9d0a-5794-4425-aa69-e13ae1a0afe0" providerId="ADAL" clId="{F0953415-0EFF-4E33-B0B7-10837E6A4776}" dt="2021-09-13T11:09:45.620" v="727"/>
          <ac:spMkLst>
            <pc:docMk/>
            <pc:sldMk cId="0" sldId="295"/>
            <ac:spMk id="4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5:11:59.072" v="1911" actId="20577"/>
          <ac:spMkLst>
            <pc:docMk/>
            <pc:sldMk cId="0" sldId="295"/>
            <ac:spMk id="73733" creationId="{00000000-0000-0000-0000-000000000000}"/>
          </ac:spMkLst>
        </pc:spChg>
      </pc:sldChg>
      <pc:sldChg chg="modSp mod">
        <pc:chgData name="Ramon Fabre Vernedas" userId="cded9d0a-5794-4425-aa69-e13ae1a0afe0" providerId="ADAL" clId="{F0953415-0EFF-4E33-B0B7-10837E6A4776}" dt="2021-09-13T15:31:02.670" v="2611" actId="313"/>
        <pc:sldMkLst>
          <pc:docMk/>
          <pc:sldMk cId="0" sldId="296"/>
        </pc:sldMkLst>
        <pc:spChg chg="mod">
          <ac:chgData name="Ramon Fabre Vernedas" userId="cded9d0a-5794-4425-aa69-e13ae1a0afe0" providerId="ADAL" clId="{F0953415-0EFF-4E33-B0B7-10837E6A4776}" dt="2021-09-13T15:30:20.781" v="2590" actId="790"/>
          <ac:spMkLst>
            <pc:docMk/>
            <pc:sldMk cId="0" sldId="296"/>
            <ac:spMk id="4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5:30:20.781" v="2590" actId="790"/>
          <ac:spMkLst>
            <pc:docMk/>
            <pc:sldMk cId="0" sldId="296"/>
            <ac:spMk id="74756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5:31:02.670" v="2611" actId="313"/>
          <ac:spMkLst>
            <pc:docMk/>
            <pc:sldMk cId="0" sldId="296"/>
            <ac:spMk id="74757" creationId="{00000000-0000-0000-0000-000000000000}"/>
          </ac:spMkLst>
        </pc:spChg>
      </pc:sldChg>
      <pc:sldChg chg="addSp modSp mod ord modClrScheme chgLayout">
        <pc:chgData name="Ramon Fabre Vernedas" userId="cded9d0a-5794-4425-aa69-e13ae1a0afe0" providerId="ADAL" clId="{F0953415-0EFF-4E33-B0B7-10837E6A4776}" dt="2021-09-13T14:06:09.145" v="1019" actId="1076"/>
        <pc:sldMkLst>
          <pc:docMk/>
          <pc:sldMk cId="0" sldId="300"/>
        </pc:sldMkLst>
        <pc:spChg chg="mod">
          <ac:chgData name="Ramon Fabre Vernedas" userId="cded9d0a-5794-4425-aa69-e13ae1a0afe0" providerId="ADAL" clId="{F0953415-0EFF-4E33-B0B7-10837E6A4776}" dt="2021-09-13T14:06:09.145" v="1019" actId="1076"/>
          <ac:spMkLst>
            <pc:docMk/>
            <pc:sldMk cId="0" sldId="300"/>
            <ac:spMk id="2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1:12:27.607" v="739" actId="26606"/>
          <ac:spMkLst>
            <pc:docMk/>
            <pc:sldMk cId="0" sldId="300"/>
            <ac:spMk id="3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4:05:07.034" v="981" actId="14100"/>
          <ac:spMkLst>
            <pc:docMk/>
            <pc:sldMk cId="0" sldId="300"/>
            <ac:spMk id="4" creationId="{00000000-0000-0000-0000-000000000000}"/>
          </ac:spMkLst>
        </pc:spChg>
        <pc:picChg chg="add mod ord">
          <ac:chgData name="Ramon Fabre Vernedas" userId="cded9d0a-5794-4425-aa69-e13ae1a0afe0" providerId="ADAL" clId="{F0953415-0EFF-4E33-B0B7-10837E6A4776}" dt="2021-09-13T14:05:13.437" v="983" actId="14100"/>
          <ac:picMkLst>
            <pc:docMk/>
            <pc:sldMk cId="0" sldId="300"/>
            <ac:picMk id="5" creationId="{8EC2F4C6-2B35-4ACA-A775-CDD629915D58}"/>
          </ac:picMkLst>
        </pc:picChg>
      </pc:sldChg>
      <pc:sldChg chg="modSp mod">
        <pc:chgData name="Ramon Fabre Vernedas" userId="cded9d0a-5794-4425-aa69-e13ae1a0afe0" providerId="ADAL" clId="{F0953415-0EFF-4E33-B0B7-10837E6A4776}" dt="2021-09-13T14:14:49.357" v="1102" actId="207"/>
        <pc:sldMkLst>
          <pc:docMk/>
          <pc:sldMk cId="0" sldId="301"/>
        </pc:sldMkLst>
        <pc:spChg chg="mod">
          <ac:chgData name="Ramon Fabre Vernedas" userId="cded9d0a-5794-4425-aa69-e13ae1a0afe0" providerId="ADAL" clId="{F0953415-0EFF-4E33-B0B7-10837E6A4776}" dt="2021-09-13T14:14:49.357" v="1102" actId="207"/>
          <ac:spMkLst>
            <pc:docMk/>
            <pc:sldMk cId="0" sldId="301"/>
            <ac:spMk id="2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1:09:45.620" v="727"/>
          <ac:spMkLst>
            <pc:docMk/>
            <pc:sldMk cId="0" sldId="301"/>
            <ac:spMk id="4" creationId="{00000000-0000-0000-0000-000000000000}"/>
          </ac:spMkLst>
        </pc:spChg>
      </pc:sldChg>
      <pc:sldChg chg="modSp mod modClrScheme chgLayout">
        <pc:chgData name="Ramon Fabre Vernedas" userId="cded9d0a-5794-4425-aa69-e13ae1a0afe0" providerId="ADAL" clId="{F0953415-0EFF-4E33-B0B7-10837E6A4776}" dt="2021-09-13T14:51:39.035" v="1482" actId="207"/>
        <pc:sldMkLst>
          <pc:docMk/>
          <pc:sldMk cId="0" sldId="303"/>
        </pc:sldMkLst>
        <pc:spChg chg="mod">
          <ac:chgData name="Ramon Fabre Vernedas" userId="cded9d0a-5794-4425-aa69-e13ae1a0afe0" providerId="ADAL" clId="{F0953415-0EFF-4E33-B0B7-10837E6A4776}" dt="2021-09-13T14:51:39.035" v="1482" actId="207"/>
          <ac:spMkLst>
            <pc:docMk/>
            <pc:sldMk cId="0" sldId="303"/>
            <ac:spMk id="25" creationId="{00000000-0000-0000-0000-000000000000}"/>
          </ac:spMkLst>
        </pc:spChg>
        <pc:spChg chg="mod ord">
          <ac:chgData name="Ramon Fabre Vernedas" userId="cded9d0a-5794-4425-aa69-e13ae1a0afe0" providerId="ADAL" clId="{F0953415-0EFF-4E33-B0B7-10837E6A4776}" dt="2021-09-13T14:51:32.986" v="1481" actId="790"/>
          <ac:spMkLst>
            <pc:docMk/>
            <pc:sldMk cId="0" sldId="303"/>
            <ac:spMk id="87041" creationId="{00000000-0000-0000-0000-000000000000}"/>
          </ac:spMkLst>
        </pc:spChg>
        <pc:graphicFrameChg chg="add mod">
          <ac:chgData name="Ramon Fabre Vernedas" userId="cded9d0a-5794-4425-aa69-e13ae1a0afe0" providerId="ADAL" clId="{F0953415-0EFF-4E33-B0B7-10837E6A4776}" dt="2021-09-13T11:22:38.159" v="780" actId="26606"/>
          <ac:graphicFrameMkLst>
            <pc:docMk/>
            <pc:sldMk cId="0" sldId="303"/>
            <ac:graphicFrameMk id="2" creationId="{00000000-0000-0000-0000-000000000000}"/>
          </ac:graphicFrameMkLst>
        </pc:graphicFrameChg>
      </pc:sldChg>
      <pc:sldChg chg="addSp delSp modSp mod modClrScheme chgLayout">
        <pc:chgData name="Ramon Fabre Vernedas" userId="cded9d0a-5794-4425-aa69-e13ae1a0afe0" providerId="ADAL" clId="{F0953415-0EFF-4E33-B0B7-10837E6A4776}" dt="2021-09-13T14:52:59.827" v="1492" actId="20577"/>
        <pc:sldMkLst>
          <pc:docMk/>
          <pc:sldMk cId="0" sldId="304"/>
        </pc:sldMkLst>
        <pc:spChg chg="add mod">
          <ac:chgData name="Ramon Fabre Vernedas" userId="cded9d0a-5794-4425-aa69-e13ae1a0afe0" providerId="ADAL" clId="{F0953415-0EFF-4E33-B0B7-10837E6A4776}" dt="2021-09-13T14:52:20.834" v="1487" actId="790"/>
          <ac:spMkLst>
            <pc:docMk/>
            <pc:sldMk cId="0" sldId="304"/>
            <ac:spMk id="5" creationId="{07C03EBF-9D77-4FDA-9248-5DB3DB7E6DD5}"/>
          </ac:spMkLst>
        </pc:spChg>
        <pc:spChg chg="del mod">
          <ac:chgData name="Ramon Fabre Vernedas" userId="cded9d0a-5794-4425-aa69-e13ae1a0afe0" providerId="ADAL" clId="{F0953415-0EFF-4E33-B0B7-10837E6A4776}" dt="2021-09-13T14:52:01.760" v="1485" actId="21"/>
          <ac:spMkLst>
            <pc:docMk/>
            <pc:sldMk cId="0" sldId="304"/>
            <ac:spMk id="25" creationId="{00000000-0000-0000-0000-000000000000}"/>
          </ac:spMkLst>
        </pc:spChg>
        <pc:spChg chg="mod ord">
          <ac:chgData name="Ramon Fabre Vernedas" userId="cded9d0a-5794-4425-aa69-e13ae1a0afe0" providerId="ADAL" clId="{F0953415-0EFF-4E33-B0B7-10837E6A4776}" dt="2021-09-13T14:52:20.834" v="1487" actId="790"/>
          <ac:spMkLst>
            <pc:docMk/>
            <pc:sldMk cId="0" sldId="304"/>
            <ac:spMk id="89089" creationId="{00000000-0000-0000-0000-000000000000}"/>
          </ac:spMkLst>
        </pc:spChg>
        <pc:graphicFrameChg chg="add mod modGraphic">
          <ac:chgData name="Ramon Fabre Vernedas" userId="cded9d0a-5794-4425-aa69-e13ae1a0afe0" providerId="ADAL" clId="{F0953415-0EFF-4E33-B0B7-10837E6A4776}" dt="2021-09-13T14:52:59.827" v="1492" actId="20577"/>
          <ac:graphicFrameMkLst>
            <pc:docMk/>
            <pc:sldMk cId="0" sldId="304"/>
            <ac:graphicFrameMk id="2" creationId="{00000000-0000-0000-0000-000000000000}"/>
          </ac:graphicFrameMkLst>
        </pc:graphicFrameChg>
      </pc:sldChg>
      <pc:sldChg chg="addSp delSp modSp add del mod modClrScheme chgLayout">
        <pc:chgData name="Ramon Fabre Vernedas" userId="cded9d0a-5794-4425-aa69-e13ae1a0afe0" providerId="ADAL" clId="{F0953415-0EFF-4E33-B0B7-10837E6A4776}" dt="2021-09-13T11:11:29.319" v="733" actId="26606"/>
        <pc:sldMkLst>
          <pc:docMk/>
          <pc:sldMk cId="1920874231" sldId="305"/>
        </pc:sldMkLst>
        <pc:spChg chg="add mod">
          <ac:chgData name="Ramon Fabre Vernedas" userId="cded9d0a-5794-4425-aa69-e13ae1a0afe0" providerId="ADAL" clId="{F0953415-0EFF-4E33-B0B7-10837E6A4776}" dt="2021-09-13T11:11:29.319" v="733" actId="26606"/>
          <ac:spMkLst>
            <pc:docMk/>
            <pc:sldMk cId="1920874231" sldId="305"/>
            <ac:spMk id="20" creationId="{DD3667D1-210F-4D97-8E17-D5E41D94E16C}"/>
          </ac:spMkLst>
        </pc:spChg>
        <pc:spChg chg="add mod">
          <ac:chgData name="Ramon Fabre Vernedas" userId="cded9d0a-5794-4425-aa69-e13ae1a0afe0" providerId="ADAL" clId="{F0953415-0EFF-4E33-B0B7-10837E6A4776}" dt="2021-09-13T11:11:29.319" v="733" actId="26606"/>
          <ac:spMkLst>
            <pc:docMk/>
            <pc:sldMk cId="1920874231" sldId="305"/>
            <ac:spMk id="25" creationId="{457F9632-93F4-428D-A81A-FF1EE947C216}"/>
          </ac:spMkLst>
        </pc:spChg>
        <pc:spChg chg="del">
          <ac:chgData name="Ramon Fabre Vernedas" userId="cded9d0a-5794-4425-aa69-e13ae1a0afe0" providerId="ADAL" clId="{F0953415-0EFF-4E33-B0B7-10837E6A4776}" dt="2021-09-13T10:55:37.441" v="552" actId="21"/>
          <ac:spMkLst>
            <pc:docMk/>
            <pc:sldMk cId="1920874231" sldId="305"/>
            <ac:spMk id="14338" creationId="{AF95F55F-7BF2-4AA8-BDD7-8F26EC74E507}"/>
          </ac:spMkLst>
        </pc:spChg>
        <pc:spChg chg="del mod">
          <ac:chgData name="Ramon Fabre Vernedas" userId="cded9d0a-5794-4425-aa69-e13ae1a0afe0" providerId="ADAL" clId="{F0953415-0EFF-4E33-B0B7-10837E6A4776}" dt="2021-09-13T10:55:37.441" v="552" actId="21"/>
          <ac:spMkLst>
            <pc:docMk/>
            <pc:sldMk cId="1920874231" sldId="305"/>
            <ac:spMk id="14339" creationId="{011F79FA-F1DE-4DBF-A1E2-5E60CFFE65A4}"/>
          </ac:spMkLst>
        </pc:spChg>
        <pc:spChg chg="del">
          <ac:chgData name="Ramon Fabre Vernedas" userId="cded9d0a-5794-4425-aa69-e13ae1a0afe0" providerId="ADAL" clId="{F0953415-0EFF-4E33-B0B7-10837E6A4776}" dt="2021-09-13T10:55:37.441" v="552" actId="21"/>
          <ac:spMkLst>
            <pc:docMk/>
            <pc:sldMk cId="1920874231" sldId="305"/>
            <ac:spMk id="14340" creationId="{44069B69-404D-4BBB-A6B0-9D2236832AFC}"/>
          </ac:spMkLst>
        </pc:spChg>
        <pc:spChg chg="del">
          <ac:chgData name="Ramon Fabre Vernedas" userId="cded9d0a-5794-4425-aa69-e13ae1a0afe0" providerId="ADAL" clId="{F0953415-0EFF-4E33-B0B7-10837E6A4776}" dt="2021-09-13T10:55:37.441" v="552" actId="21"/>
          <ac:spMkLst>
            <pc:docMk/>
            <pc:sldMk cId="1920874231" sldId="305"/>
            <ac:spMk id="14341" creationId="{169C89E9-9046-4699-9A4A-1A6686BD22C6}"/>
          </ac:spMkLst>
        </pc:spChg>
        <pc:spChg chg="del">
          <ac:chgData name="Ramon Fabre Vernedas" userId="cded9d0a-5794-4425-aa69-e13ae1a0afe0" providerId="ADAL" clId="{F0953415-0EFF-4E33-B0B7-10837E6A4776}" dt="2021-09-13T10:55:37.441" v="552" actId="21"/>
          <ac:spMkLst>
            <pc:docMk/>
            <pc:sldMk cId="1920874231" sldId="305"/>
            <ac:spMk id="14342" creationId="{5A5F40EA-1627-41EF-8C35-BEF9C059CCF2}"/>
          </ac:spMkLst>
        </pc:spChg>
        <pc:spChg chg="del">
          <ac:chgData name="Ramon Fabre Vernedas" userId="cded9d0a-5794-4425-aa69-e13ae1a0afe0" providerId="ADAL" clId="{F0953415-0EFF-4E33-B0B7-10837E6A4776}" dt="2021-09-13T10:55:37.441" v="552" actId="21"/>
          <ac:spMkLst>
            <pc:docMk/>
            <pc:sldMk cId="1920874231" sldId="305"/>
            <ac:spMk id="14343" creationId="{8A8B3535-76A1-4759-81E6-432AE9449356}"/>
          </ac:spMkLst>
        </pc:spChg>
        <pc:spChg chg="del">
          <ac:chgData name="Ramon Fabre Vernedas" userId="cded9d0a-5794-4425-aa69-e13ae1a0afe0" providerId="ADAL" clId="{F0953415-0EFF-4E33-B0B7-10837E6A4776}" dt="2021-09-13T10:55:37.441" v="552" actId="21"/>
          <ac:spMkLst>
            <pc:docMk/>
            <pc:sldMk cId="1920874231" sldId="305"/>
            <ac:spMk id="14344" creationId="{BB692CAC-1823-4B4B-BA14-F6D2B07F1114}"/>
          </ac:spMkLst>
        </pc:spChg>
        <pc:spChg chg="del">
          <ac:chgData name="Ramon Fabre Vernedas" userId="cded9d0a-5794-4425-aa69-e13ae1a0afe0" providerId="ADAL" clId="{F0953415-0EFF-4E33-B0B7-10837E6A4776}" dt="2021-09-13T10:55:37.441" v="552" actId="21"/>
          <ac:spMkLst>
            <pc:docMk/>
            <pc:sldMk cId="1920874231" sldId="305"/>
            <ac:spMk id="14345" creationId="{77CA4237-EAA5-4358-B548-50C76993D2BA}"/>
          </ac:spMkLst>
        </pc:spChg>
        <pc:spChg chg="del">
          <ac:chgData name="Ramon Fabre Vernedas" userId="cded9d0a-5794-4425-aa69-e13ae1a0afe0" providerId="ADAL" clId="{F0953415-0EFF-4E33-B0B7-10837E6A4776}" dt="2021-09-13T10:55:37.441" v="552" actId="21"/>
          <ac:spMkLst>
            <pc:docMk/>
            <pc:sldMk cId="1920874231" sldId="305"/>
            <ac:spMk id="14346" creationId="{B24E66A7-7F42-49E0-B9B3-F66E55241F6E}"/>
          </ac:spMkLst>
        </pc:spChg>
        <pc:spChg chg="del">
          <ac:chgData name="Ramon Fabre Vernedas" userId="cded9d0a-5794-4425-aa69-e13ae1a0afe0" providerId="ADAL" clId="{F0953415-0EFF-4E33-B0B7-10837E6A4776}" dt="2021-09-13T10:55:37.441" v="552" actId="21"/>
          <ac:spMkLst>
            <pc:docMk/>
            <pc:sldMk cId="1920874231" sldId="305"/>
            <ac:spMk id="14347" creationId="{4D25F9A7-A45B-4302-82D6-7DA4BC7C07DC}"/>
          </ac:spMkLst>
        </pc:spChg>
        <pc:spChg chg="del">
          <ac:chgData name="Ramon Fabre Vernedas" userId="cded9d0a-5794-4425-aa69-e13ae1a0afe0" providerId="ADAL" clId="{F0953415-0EFF-4E33-B0B7-10837E6A4776}" dt="2021-09-13T10:55:37.441" v="552" actId="21"/>
          <ac:spMkLst>
            <pc:docMk/>
            <pc:sldMk cId="1920874231" sldId="305"/>
            <ac:spMk id="14348" creationId="{76EAFC26-56D3-41E2-A20A-FF87C00BC585}"/>
          </ac:spMkLst>
        </pc:spChg>
        <pc:spChg chg="del">
          <ac:chgData name="Ramon Fabre Vernedas" userId="cded9d0a-5794-4425-aa69-e13ae1a0afe0" providerId="ADAL" clId="{F0953415-0EFF-4E33-B0B7-10837E6A4776}" dt="2021-09-13T10:55:37.441" v="552" actId="21"/>
          <ac:spMkLst>
            <pc:docMk/>
            <pc:sldMk cId="1920874231" sldId="305"/>
            <ac:spMk id="14349" creationId="{F149D842-D21E-4CA5-995D-45FFCE26BF2C}"/>
          </ac:spMkLst>
        </pc:spChg>
        <pc:spChg chg="del">
          <ac:chgData name="Ramon Fabre Vernedas" userId="cded9d0a-5794-4425-aa69-e13ae1a0afe0" providerId="ADAL" clId="{F0953415-0EFF-4E33-B0B7-10837E6A4776}" dt="2021-09-13T10:55:37.441" v="552" actId="21"/>
          <ac:spMkLst>
            <pc:docMk/>
            <pc:sldMk cId="1920874231" sldId="305"/>
            <ac:spMk id="14350" creationId="{446DBF20-4A57-4D56-90EF-F0C7F6EA67F7}"/>
          </ac:spMkLst>
        </pc:spChg>
        <pc:spChg chg="del">
          <ac:chgData name="Ramon Fabre Vernedas" userId="cded9d0a-5794-4425-aa69-e13ae1a0afe0" providerId="ADAL" clId="{F0953415-0EFF-4E33-B0B7-10837E6A4776}" dt="2021-09-13T10:55:37.441" v="552" actId="21"/>
          <ac:spMkLst>
            <pc:docMk/>
            <pc:sldMk cId="1920874231" sldId="305"/>
            <ac:spMk id="14351" creationId="{CB7F60C2-3CDA-4F84-B851-290566DBF493}"/>
          </ac:spMkLst>
        </pc:spChg>
        <pc:spChg chg="del">
          <ac:chgData name="Ramon Fabre Vernedas" userId="cded9d0a-5794-4425-aa69-e13ae1a0afe0" providerId="ADAL" clId="{F0953415-0EFF-4E33-B0B7-10837E6A4776}" dt="2021-09-13T10:55:37.441" v="552" actId="21"/>
          <ac:spMkLst>
            <pc:docMk/>
            <pc:sldMk cId="1920874231" sldId="305"/>
            <ac:spMk id="14352" creationId="{088E86A1-4ECC-43F9-9B0A-3F9CB5C5538C}"/>
          </ac:spMkLst>
        </pc:spChg>
        <pc:spChg chg="del">
          <ac:chgData name="Ramon Fabre Vernedas" userId="cded9d0a-5794-4425-aa69-e13ae1a0afe0" providerId="ADAL" clId="{F0953415-0EFF-4E33-B0B7-10837E6A4776}" dt="2021-09-13T10:55:37.441" v="552" actId="21"/>
          <ac:spMkLst>
            <pc:docMk/>
            <pc:sldMk cId="1920874231" sldId="305"/>
            <ac:spMk id="14353" creationId="{F330493E-3E09-4A3E-956B-009AB8E5E0BC}"/>
          </ac:spMkLst>
        </pc:spChg>
        <pc:spChg chg="del">
          <ac:chgData name="Ramon Fabre Vernedas" userId="cded9d0a-5794-4425-aa69-e13ae1a0afe0" providerId="ADAL" clId="{F0953415-0EFF-4E33-B0B7-10837E6A4776}" dt="2021-09-13T10:55:37.441" v="552" actId="21"/>
          <ac:spMkLst>
            <pc:docMk/>
            <pc:sldMk cId="1920874231" sldId="305"/>
            <ac:spMk id="14354" creationId="{831AFE37-64D2-4D74-AFDF-DEAFF1AFBDA8}"/>
          </ac:spMkLst>
        </pc:spChg>
        <pc:spChg chg="del">
          <ac:chgData name="Ramon Fabre Vernedas" userId="cded9d0a-5794-4425-aa69-e13ae1a0afe0" providerId="ADAL" clId="{F0953415-0EFF-4E33-B0B7-10837E6A4776}" dt="2021-09-13T10:51:18.927" v="517" actId="21"/>
          <ac:spMkLst>
            <pc:docMk/>
            <pc:sldMk cId="1920874231" sldId="305"/>
            <ac:spMk id="14355" creationId="{CDE764CD-A37D-4EEA-9777-1C04B1EF5DE5}"/>
          </ac:spMkLst>
        </pc:spChg>
        <pc:picChg chg="add mod">
          <ac:chgData name="Ramon Fabre Vernedas" userId="cded9d0a-5794-4425-aa69-e13ae1a0afe0" providerId="ADAL" clId="{F0953415-0EFF-4E33-B0B7-10837E6A4776}" dt="2021-09-13T11:11:29.319" v="733" actId="26606"/>
          <ac:picMkLst>
            <pc:docMk/>
            <pc:sldMk cId="1920874231" sldId="305"/>
            <ac:picMk id="3" creationId="{011DDD8F-6E37-4E3B-BA7C-CBC0F1F69092}"/>
          </ac:picMkLst>
        </pc:picChg>
      </pc:sldChg>
      <pc:sldChg chg="modSp ord">
        <pc:chgData name="Ramon Fabre Vernedas" userId="cded9d0a-5794-4425-aa69-e13ae1a0afe0" providerId="ADAL" clId="{F0953415-0EFF-4E33-B0B7-10837E6A4776}" dt="2021-09-13T11:03:52.189" v="688" actId="14100"/>
        <pc:sldMkLst>
          <pc:docMk/>
          <pc:sldMk cId="427660552" sldId="306"/>
        </pc:sldMkLst>
        <pc:spChg chg="mod">
          <ac:chgData name="Ramon Fabre Vernedas" userId="cded9d0a-5794-4425-aa69-e13ae1a0afe0" providerId="ADAL" clId="{F0953415-0EFF-4E33-B0B7-10837E6A4776}" dt="2021-09-13T11:03:52.189" v="688" actId="14100"/>
          <ac:spMkLst>
            <pc:docMk/>
            <pc:sldMk cId="427660552" sldId="306"/>
            <ac:spMk id="11266" creationId="{DD2E23A1-0DF7-496F-9843-6D7B6855ADA6}"/>
          </ac:spMkLst>
        </pc:spChg>
      </pc:sldChg>
      <pc:sldChg chg="modSp mod ord">
        <pc:chgData name="Ramon Fabre Vernedas" userId="cded9d0a-5794-4425-aa69-e13ae1a0afe0" providerId="ADAL" clId="{F0953415-0EFF-4E33-B0B7-10837E6A4776}" dt="2021-09-13T10:23:51.785" v="242" actId="14100"/>
        <pc:sldMkLst>
          <pc:docMk/>
          <pc:sldMk cId="2845914762" sldId="307"/>
        </pc:sldMkLst>
        <pc:spChg chg="mod">
          <ac:chgData name="Ramon Fabre Vernedas" userId="cded9d0a-5794-4425-aa69-e13ae1a0afe0" providerId="ADAL" clId="{F0953415-0EFF-4E33-B0B7-10837E6A4776}" dt="2021-09-13T10:23:51.785" v="242" actId="14100"/>
          <ac:spMkLst>
            <pc:docMk/>
            <pc:sldMk cId="2845914762" sldId="307"/>
            <ac:spMk id="4098" creationId="{8EF86C0A-2074-4DAA-8411-28D58509E79B}"/>
          </ac:spMkLst>
        </pc:spChg>
      </pc:sldChg>
      <pc:sldChg chg="addSp modSp add del mod">
        <pc:chgData name="Ramon Fabre Vernedas" userId="cded9d0a-5794-4425-aa69-e13ae1a0afe0" providerId="ADAL" clId="{F0953415-0EFF-4E33-B0B7-10837E6A4776}" dt="2021-09-13T11:11:50.699" v="735" actId="207"/>
        <pc:sldMkLst>
          <pc:docMk/>
          <pc:sldMk cId="2343365279" sldId="308"/>
        </pc:sldMkLst>
        <pc:spChg chg="add mod">
          <ac:chgData name="Ramon Fabre Vernedas" userId="cded9d0a-5794-4425-aa69-e13ae1a0afe0" providerId="ADAL" clId="{F0953415-0EFF-4E33-B0B7-10837E6A4776}" dt="2021-09-13T11:11:50.699" v="735" actId="207"/>
          <ac:spMkLst>
            <pc:docMk/>
            <pc:sldMk cId="2343365279" sldId="308"/>
            <ac:spMk id="13" creationId="{9EE5AE18-0389-4662-B707-4FC72A53DFFA}"/>
          </ac:spMkLst>
        </pc:spChg>
        <pc:spChg chg="mod">
          <ac:chgData name="Ramon Fabre Vernedas" userId="cded9d0a-5794-4425-aa69-e13ae1a0afe0" providerId="ADAL" clId="{F0953415-0EFF-4E33-B0B7-10837E6A4776}" dt="2021-09-13T10:43:54.749" v="429" actId="1076"/>
          <ac:spMkLst>
            <pc:docMk/>
            <pc:sldMk cId="2343365279" sldId="308"/>
            <ac:spMk id="5122" creationId="{52BE0FF4-F693-462F-955C-05CD63454717}"/>
          </ac:spMkLst>
        </pc:spChg>
      </pc:sldChg>
      <pc:sldChg chg="modSp mod">
        <pc:chgData name="Ramon Fabre Vernedas" userId="cded9d0a-5794-4425-aa69-e13ae1a0afe0" providerId="ADAL" clId="{F0953415-0EFF-4E33-B0B7-10837E6A4776}" dt="2021-09-13T10:26:28.741" v="268" actId="1076"/>
        <pc:sldMkLst>
          <pc:docMk/>
          <pc:sldMk cId="1726276145" sldId="309"/>
        </pc:sldMkLst>
        <pc:spChg chg="mod">
          <ac:chgData name="Ramon Fabre Vernedas" userId="cded9d0a-5794-4425-aa69-e13ae1a0afe0" providerId="ADAL" clId="{F0953415-0EFF-4E33-B0B7-10837E6A4776}" dt="2021-09-13T10:26:28.741" v="268" actId="1076"/>
          <ac:spMkLst>
            <pc:docMk/>
            <pc:sldMk cId="1726276145" sldId="309"/>
            <ac:spMk id="15373" creationId="{FD25843E-7066-46C6-8CDB-E5A7943711C5}"/>
          </ac:spMkLst>
        </pc:spChg>
      </pc:sldChg>
      <pc:sldChg chg="modSp ord">
        <pc:chgData name="Ramon Fabre Vernedas" userId="cded9d0a-5794-4425-aa69-e13ae1a0afe0" providerId="ADAL" clId="{F0953415-0EFF-4E33-B0B7-10837E6A4776}" dt="2021-09-13T10:26:02.823" v="249" actId="14100"/>
        <pc:sldMkLst>
          <pc:docMk/>
          <pc:sldMk cId="370131571" sldId="310"/>
        </pc:sldMkLst>
        <pc:spChg chg="mod">
          <ac:chgData name="Ramon Fabre Vernedas" userId="cded9d0a-5794-4425-aa69-e13ae1a0afe0" providerId="ADAL" clId="{F0953415-0EFF-4E33-B0B7-10837E6A4776}" dt="2021-09-13T10:26:02.823" v="249" actId="14100"/>
          <ac:spMkLst>
            <pc:docMk/>
            <pc:sldMk cId="370131571" sldId="310"/>
            <ac:spMk id="8194" creationId="{A4E13E88-FBEC-4B20-964F-6F4F08675D03}"/>
          </ac:spMkLst>
        </pc:spChg>
      </pc:sldChg>
      <pc:sldChg chg="addSp modSp mod modClrScheme chgLayout">
        <pc:chgData name="Ramon Fabre Vernedas" userId="cded9d0a-5794-4425-aa69-e13ae1a0afe0" providerId="ADAL" clId="{F0953415-0EFF-4E33-B0B7-10837E6A4776}" dt="2021-09-13T14:58:46.958" v="1678" actId="1076"/>
        <pc:sldMkLst>
          <pc:docMk/>
          <pc:sldMk cId="3369678809" sldId="311"/>
        </pc:sldMkLst>
        <pc:spChg chg="mod">
          <ac:chgData name="Ramon Fabre Vernedas" userId="cded9d0a-5794-4425-aa69-e13ae1a0afe0" providerId="ADAL" clId="{F0953415-0EFF-4E33-B0B7-10837E6A4776}" dt="2021-09-13T14:58:31.306" v="1673" actId="1076"/>
          <ac:spMkLst>
            <pc:docMk/>
            <pc:sldMk cId="3369678809" sldId="311"/>
            <ac:spMk id="2" creationId="{F277382A-A2EE-4686-A746-0CB79F9744EB}"/>
          </ac:spMkLst>
        </pc:spChg>
        <pc:spChg chg="add mod">
          <ac:chgData name="Ramon Fabre Vernedas" userId="cded9d0a-5794-4425-aa69-e13ae1a0afe0" providerId="ADAL" clId="{F0953415-0EFF-4E33-B0B7-10837E6A4776}" dt="2021-09-13T14:58:22.905" v="1672" actId="1076"/>
          <ac:spMkLst>
            <pc:docMk/>
            <pc:sldMk cId="3369678809" sldId="311"/>
            <ac:spMk id="6" creationId="{E8629880-BF13-497B-8145-E3A0D144BF0B}"/>
          </ac:spMkLst>
        </pc:spChg>
        <pc:spChg chg="mod ord">
          <ac:chgData name="Ramon Fabre Vernedas" userId="cded9d0a-5794-4425-aa69-e13ae1a0afe0" providerId="ADAL" clId="{F0953415-0EFF-4E33-B0B7-10837E6A4776}" dt="2021-09-13T11:23:09.221" v="783" actId="26606"/>
          <ac:spMkLst>
            <pc:docMk/>
            <pc:sldMk cId="3369678809" sldId="311"/>
            <ac:spMk id="51" creationId="{00000000-0000-0000-0000-000000000000}"/>
          </ac:spMkLst>
        </pc:spChg>
        <pc:spChg chg="mod">
          <ac:chgData name="Ramon Fabre Vernedas" userId="cded9d0a-5794-4425-aa69-e13ae1a0afe0" providerId="ADAL" clId="{F0953415-0EFF-4E33-B0B7-10837E6A4776}" dt="2021-09-13T11:23:09.221" v="783" actId="26606"/>
          <ac:spMkLst>
            <pc:docMk/>
            <pc:sldMk cId="3369678809" sldId="311"/>
            <ac:spMk id="38914" creationId="{00000000-0000-0000-0000-000000000000}"/>
          </ac:spMkLst>
        </pc:spChg>
        <pc:picChg chg="mod">
          <ac:chgData name="Ramon Fabre Vernedas" userId="cded9d0a-5794-4425-aa69-e13ae1a0afe0" providerId="ADAL" clId="{F0953415-0EFF-4E33-B0B7-10837E6A4776}" dt="2021-09-13T14:58:46.958" v="1678" actId="1076"/>
          <ac:picMkLst>
            <pc:docMk/>
            <pc:sldMk cId="3369678809" sldId="311"/>
            <ac:picMk id="4" creationId="{FECA5CBD-FBD5-47A4-BB3A-1E7160E81531}"/>
          </ac:picMkLst>
        </pc:picChg>
      </pc:sldChg>
      <pc:sldChg chg="ord">
        <pc:chgData name="Ramon Fabre Vernedas" userId="cded9d0a-5794-4425-aa69-e13ae1a0afe0" providerId="ADAL" clId="{F0953415-0EFF-4E33-B0B7-10837E6A4776}" dt="2021-09-13T10:56:04.068" v="557"/>
        <pc:sldMkLst>
          <pc:docMk/>
          <pc:sldMk cId="54730268" sldId="313"/>
        </pc:sldMkLst>
      </pc:sldChg>
      <pc:sldChg chg="modSp mod ord modClrScheme chgLayout">
        <pc:chgData name="Ramon Fabre Vernedas" userId="cded9d0a-5794-4425-aa69-e13ae1a0afe0" providerId="ADAL" clId="{F0953415-0EFF-4E33-B0B7-10837E6A4776}" dt="2021-09-13T11:22:29.733" v="779" actId="26606"/>
        <pc:sldMkLst>
          <pc:docMk/>
          <pc:sldMk cId="3638714651" sldId="317"/>
        </pc:sldMkLst>
        <pc:spChg chg="mod ord">
          <ac:chgData name="Ramon Fabre Vernedas" userId="cded9d0a-5794-4425-aa69-e13ae1a0afe0" providerId="ADAL" clId="{F0953415-0EFF-4E33-B0B7-10837E6A4776}" dt="2021-09-13T11:22:29.733" v="779" actId="26606"/>
          <ac:spMkLst>
            <pc:docMk/>
            <pc:sldMk cId="3638714651" sldId="317"/>
            <ac:spMk id="2" creationId="{B96C5F31-A14A-4726-B90C-BEDE6CCC2DBF}"/>
          </ac:spMkLst>
        </pc:spChg>
        <pc:spChg chg="mod">
          <ac:chgData name="Ramon Fabre Vernedas" userId="cded9d0a-5794-4425-aa69-e13ae1a0afe0" providerId="ADAL" clId="{F0953415-0EFF-4E33-B0B7-10837E6A4776}" dt="2021-09-13T11:22:29.733" v="779" actId="26606"/>
          <ac:spMkLst>
            <pc:docMk/>
            <pc:sldMk cId="3638714651" sldId="317"/>
            <ac:spMk id="6" creationId="{FBDA3BEB-CECE-4846-9061-6C706C29C117}"/>
          </ac:spMkLst>
        </pc:spChg>
        <pc:picChg chg="mod ord">
          <ac:chgData name="Ramon Fabre Vernedas" userId="cded9d0a-5794-4425-aa69-e13ae1a0afe0" providerId="ADAL" clId="{F0953415-0EFF-4E33-B0B7-10837E6A4776}" dt="2021-09-13T11:22:29.733" v="779" actId="26606"/>
          <ac:picMkLst>
            <pc:docMk/>
            <pc:sldMk cId="3638714651" sldId="317"/>
            <ac:picMk id="4" creationId="{E78F40BD-AC66-4055-9389-F66846EF7329}"/>
          </ac:picMkLst>
        </pc:picChg>
      </pc:sldChg>
      <pc:sldChg chg="addSp modSp new mod modClrScheme chgLayout">
        <pc:chgData name="Ramon Fabre Vernedas" userId="cded9d0a-5794-4425-aa69-e13ae1a0afe0" providerId="ADAL" clId="{F0953415-0EFF-4E33-B0B7-10837E6A4776}" dt="2021-09-13T11:12:08.883" v="737" actId="26606"/>
        <pc:sldMkLst>
          <pc:docMk/>
          <pc:sldMk cId="4211368082" sldId="319"/>
        </pc:sldMkLst>
        <pc:spChg chg="mod ord">
          <ac:chgData name="Ramon Fabre Vernedas" userId="cded9d0a-5794-4425-aa69-e13ae1a0afe0" providerId="ADAL" clId="{F0953415-0EFF-4E33-B0B7-10837E6A4776}" dt="2021-09-13T11:12:08.883" v="737" actId="26606"/>
          <ac:spMkLst>
            <pc:docMk/>
            <pc:sldMk cId="4211368082" sldId="319"/>
            <ac:spMk id="2" creationId="{61D7E1C7-3BA2-492A-8858-CE6FEAD00F36}"/>
          </ac:spMkLst>
        </pc:spChg>
        <pc:spChg chg="add mod">
          <ac:chgData name="Ramon Fabre Vernedas" userId="cded9d0a-5794-4425-aa69-e13ae1a0afe0" providerId="ADAL" clId="{F0953415-0EFF-4E33-B0B7-10837E6A4776}" dt="2021-09-13T11:12:08.883" v="737" actId="26606"/>
          <ac:spMkLst>
            <pc:docMk/>
            <pc:sldMk cId="4211368082" sldId="319"/>
            <ac:spMk id="5" creationId="{89E64CA1-CF94-4675-ACD9-8E20A6EDB91F}"/>
          </ac:spMkLst>
        </pc:spChg>
        <pc:picChg chg="add mod ord">
          <ac:chgData name="Ramon Fabre Vernedas" userId="cded9d0a-5794-4425-aa69-e13ae1a0afe0" providerId="ADAL" clId="{F0953415-0EFF-4E33-B0B7-10837E6A4776}" dt="2021-09-13T11:12:08.883" v="737" actId="26606"/>
          <ac:picMkLst>
            <pc:docMk/>
            <pc:sldMk cId="4211368082" sldId="319"/>
            <ac:picMk id="3" creationId="{783BAEA7-0B0F-45BE-ADAA-188D4E7AC827}"/>
          </ac:picMkLst>
        </pc:picChg>
      </pc:sldChg>
      <pc:sldChg chg="addSp modSp new mod ord modClrScheme chgLayout">
        <pc:chgData name="Ramon Fabre Vernedas" userId="cded9d0a-5794-4425-aa69-e13ae1a0afe0" providerId="ADAL" clId="{F0953415-0EFF-4E33-B0B7-10837E6A4776}" dt="2021-09-13T11:10:50.831" v="731" actId="26606"/>
        <pc:sldMkLst>
          <pc:docMk/>
          <pc:sldMk cId="1927055252" sldId="320"/>
        </pc:sldMkLst>
        <pc:spChg chg="mod ord">
          <ac:chgData name="Ramon Fabre Vernedas" userId="cded9d0a-5794-4425-aa69-e13ae1a0afe0" providerId="ADAL" clId="{F0953415-0EFF-4E33-B0B7-10837E6A4776}" dt="2021-09-13T11:10:50.831" v="731" actId="26606"/>
          <ac:spMkLst>
            <pc:docMk/>
            <pc:sldMk cId="1927055252" sldId="320"/>
            <ac:spMk id="2" creationId="{2D0197AA-D4D8-4EAF-BC18-6449ECC7B8FC}"/>
          </ac:spMkLst>
        </pc:spChg>
        <pc:spChg chg="add mod">
          <ac:chgData name="Ramon Fabre Vernedas" userId="cded9d0a-5794-4425-aa69-e13ae1a0afe0" providerId="ADAL" clId="{F0953415-0EFF-4E33-B0B7-10837E6A4776}" dt="2021-09-13T11:10:50.831" v="731" actId="26606"/>
          <ac:spMkLst>
            <pc:docMk/>
            <pc:sldMk cId="1927055252" sldId="320"/>
            <ac:spMk id="5" creationId="{803A98E4-FE67-41CF-BEE9-3A8A166D0BF0}"/>
          </ac:spMkLst>
        </pc:spChg>
        <pc:picChg chg="add mod ord">
          <ac:chgData name="Ramon Fabre Vernedas" userId="cded9d0a-5794-4425-aa69-e13ae1a0afe0" providerId="ADAL" clId="{F0953415-0EFF-4E33-B0B7-10837E6A4776}" dt="2021-09-13T11:10:50.831" v="731" actId="26606"/>
          <ac:picMkLst>
            <pc:docMk/>
            <pc:sldMk cId="1927055252" sldId="320"/>
            <ac:picMk id="3" creationId="{4DED99A9-C6A1-4B0B-9775-B24045537686}"/>
          </ac:picMkLst>
        </pc:picChg>
      </pc:sldChg>
      <pc:sldChg chg="addSp modSp new mod modClrScheme chgLayout">
        <pc:chgData name="Ramon Fabre Vernedas" userId="cded9d0a-5794-4425-aa69-e13ae1a0afe0" providerId="ADAL" clId="{F0953415-0EFF-4E33-B0B7-10837E6A4776}" dt="2021-09-13T14:08:21.565" v="1024" actId="14100"/>
        <pc:sldMkLst>
          <pc:docMk/>
          <pc:sldMk cId="2995105905" sldId="321"/>
        </pc:sldMkLst>
        <pc:spChg chg="mod ord">
          <ac:chgData name="Ramon Fabre Vernedas" userId="cded9d0a-5794-4425-aa69-e13ae1a0afe0" providerId="ADAL" clId="{F0953415-0EFF-4E33-B0B7-10837E6A4776}" dt="2021-09-13T11:14:06.301" v="749" actId="26606"/>
          <ac:spMkLst>
            <pc:docMk/>
            <pc:sldMk cId="2995105905" sldId="321"/>
            <ac:spMk id="2" creationId="{EB83B11C-1335-4F75-A97D-31D9F202A675}"/>
          </ac:spMkLst>
        </pc:spChg>
        <pc:spChg chg="add mod">
          <ac:chgData name="Ramon Fabre Vernedas" userId="cded9d0a-5794-4425-aa69-e13ae1a0afe0" providerId="ADAL" clId="{F0953415-0EFF-4E33-B0B7-10837E6A4776}" dt="2021-09-13T11:14:06.301" v="749" actId="26606"/>
          <ac:spMkLst>
            <pc:docMk/>
            <pc:sldMk cId="2995105905" sldId="321"/>
            <ac:spMk id="4" creationId="{3371E24C-0AC2-42B1-8FDF-B7A88BEA393C}"/>
          </ac:spMkLst>
        </pc:spChg>
        <pc:picChg chg="add mod">
          <ac:chgData name="Ramon Fabre Vernedas" userId="cded9d0a-5794-4425-aa69-e13ae1a0afe0" providerId="ADAL" clId="{F0953415-0EFF-4E33-B0B7-10837E6A4776}" dt="2021-09-13T14:08:21.565" v="1024" actId="14100"/>
          <ac:picMkLst>
            <pc:docMk/>
            <pc:sldMk cId="2995105905" sldId="321"/>
            <ac:picMk id="5" creationId="{A31C7C1A-095D-45D4-BFDD-F62032222227}"/>
          </ac:picMkLst>
        </pc:picChg>
      </pc:sldChg>
      <pc:sldChg chg="addSp delSp modSp new mod modClrScheme chgLayout">
        <pc:chgData name="Ramon Fabre Vernedas" userId="cded9d0a-5794-4425-aa69-e13ae1a0afe0" providerId="ADAL" clId="{F0953415-0EFF-4E33-B0B7-10837E6A4776}" dt="2021-09-13T14:11:04.188" v="1053" actId="20577"/>
        <pc:sldMkLst>
          <pc:docMk/>
          <pc:sldMk cId="4028218010" sldId="322"/>
        </pc:sldMkLst>
        <pc:spChg chg="mod ord">
          <ac:chgData name="Ramon Fabre Vernedas" userId="cded9d0a-5794-4425-aa69-e13ae1a0afe0" providerId="ADAL" clId="{F0953415-0EFF-4E33-B0B7-10837E6A4776}" dt="2021-09-13T14:08:54.906" v="1026" actId="790"/>
          <ac:spMkLst>
            <pc:docMk/>
            <pc:sldMk cId="4028218010" sldId="322"/>
            <ac:spMk id="2" creationId="{1576A6C1-65F3-49E6-9EC8-AFB737BA466E}"/>
          </ac:spMkLst>
        </pc:spChg>
        <pc:spChg chg="add mod">
          <ac:chgData name="Ramon Fabre Vernedas" userId="cded9d0a-5794-4425-aa69-e13ae1a0afe0" providerId="ADAL" clId="{F0953415-0EFF-4E33-B0B7-10837E6A4776}" dt="2021-09-13T14:11:04.188" v="1053" actId="20577"/>
          <ac:spMkLst>
            <pc:docMk/>
            <pc:sldMk cId="4028218010" sldId="322"/>
            <ac:spMk id="6" creationId="{A6A4A2A4-52F3-4EBF-859A-6E69E6616D9A}"/>
          </ac:spMkLst>
        </pc:spChg>
        <pc:picChg chg="add del mod ord">
          <ac:chgData name="Ramon Fabre Vernedas" userId="cded9d0a-5794-4425-aa69-e13ae1a0afe0" providerId="ADAL" clId="{F0953415-0EFF-4E33-B0B7-10837E6A4776}" dt="2021-09-13T14:10:27.730" v="1028" actId="21"/>
          <ac:picMkLst>
            <pc:docMk/>
            <pc:sldMk cId="4028218010" sldId="322"/>
            <ac:picMk id="3" creationId="{D33A04C5-C80D-40A6-857D-B4B4FC1690C2}"/>
          </ac:picMkLst>
        </pc:picChg>
        <pc:picChg chg="add del mod">
          <ac:chgData name="Ramon Fabre Vernedas" userId="cded9d0a-5794-4425-aa69-e13ae1a0afe0" providerId="ADAL" clId="{F0953415-0EFF-4E33-B0B7-10837E6A4776}" dt="2021-09-13T10:00:00.641" v="123" actId="21"/>
          <ac:picMkLst>
            <pc:docMk/>
            <pc:sldMk cId="4028218010" sldId="322"/>
            <ac:picMk id="4" creationId="{BC7E07FC-7CF4-48F6-99E8-DA9438F976C9}"/>
          </ac:picMkLst>
        </pc:picChg>
        <pc:picChg chg="add mod">
          <ac:chgData name="Ramon Fabre Vernedas" userId="cded9d0a-5794-4425-aa69-e13ae1a0afe0" providerId="ADAL" clId="{F0953415-0EFF-4E33-B0B7-10837E6A4776}" dt="2021-09-13T14:10:47.691" v="1031" actId="14100"/>
          <ac:picMkLst>
            <pc:docMk/>
            <pc:sldMk cId="4028218010" sldId="322"/>
            <ac:picMk id="5" creationId="{D33A04C5-C80D-40A6-857D-B4B4FC1690C2}"/>
          </ac:picMkLst>
        </pc:picChg>
      </pc:sldChg>
      <pc:sldChg chg="addSp modSp new mod modClrScheme chgLayout">
        <pc:chgData name="Ramon Fabre Vernedas" userId="cded9d0a-5794-4425-aa69-e13ae1a0afe0" providerId="ADAL" clId="{F0953415-0EFF-4E33-B0B7-10837E6A4776}" dt="2021-09-13T14:13:21.738" v="1093" actId="14100"/>
        <pc:sldMkLst>
          <pc:docMk/>
          <pc:sldMk cId="1248459869" sldId="323"/>
        </pc:sldMkLst>
        <pc:spChg chg="mod ord">
          <ac:chgData name="Ramon Fabre Vernedas" userId="cded9d0a-5794-4425-aa69-e13ae1a0afe0" providerId="ADAL" clId="{F0953415-0EFF-4E33-B0B7-10837E6A4776}" dt="2021-09-13T11:19:48.931" v="758" actId="26606"/>
          <ac:spMkLst>
            <pc:docMk/>
            <pc:sldMk cId="1248459869" sldId="323"/>
            <ac:spMk id="2" creationId="{4F77338B-6900-4B96-AAE2-97AFBD20ED4E}"/>
          </ac:spMkLst>
        </pc:spChg>
        <pc:spChg chg="add mod">
          <ac:chgData name="Ramon Fabre Vernedas" userId="cded9d0a-5794-4425-aa69-e13ae1a0afe0" providerId="ADAL" clId="{F0953415-0EFF-4E33-B0B7-10837E6A4776}" dt="2021-09-13T11:20:05.279" v="760" actId="1076"/>
          <ac:spMkLst>
            <pc:docMk/>
            <pc:sldMk cId="1248459869" sldId="323"/>
            <ac:spMk id="4" creationId="{56C08319-13C0-4CC0-A795-C2AD3BEB98AA}"/>
          </ac:spMkLst>
        </pc:spChg>
        <pc:spChg chg="add mod">
          <ac:chgData name="Ramon Fabre Vernedas" userId="cded9d0a-5794-4425-aa69-e13ae1a0afe0" providerId="ADAL" clId="{F0953415-0EFF-4E33-B0B7-10837E6A4776}" dt="2021-09-13T14:13:07.360" v="1089" actId="14100"/>
          <ac:spMkLst>
            <pc:docMk/>
            <pc:sldMk cId="1248459869" sldId="323"/>
            <ac:spMk id="7" creationId="{EE312EEB-5A8C-4428-BAE3-107ED0E141E4}"/>
          </ac:spMkLst>
        </pc:spChg>
        <pc:picChg chg="add mod ord">
          <ac:chgData name="Ramon Fabre Vernedas" userId="cded9d0a-5794-4425-aa69-e13ae1a0afe0" providerId="ADAL" clId="{F0953415-0EFF-4E33-B0B7-10837E6A4776}" dt="2021-09-13T14:13:21.738" v="1093" actId="14100"/>
          <ac:picMkLst>
            <pc:docMk/>
            <pc:sldMk cId="1248459869" sldId="323"/>
            <ac:picMk id="5" creationId="{A9FDA53C-A367-46EA-A24F-261275E1DB8A}"/>
          </ac:picMkLst>
        </pc:picChg>
      </pc:sldChg>
      <pc:sldChg chg="addSp delSp modSp new mod modClrScheme chgLayout">
        <pc:chgData name="Ramon Fabre Vernedas" userId="cded9d0a-5794-4425-aa69-e13ae1a0afe0" providerId="ADAL" clId="{F0953415-0EFF-4E33-B0B7-10837E6A4776}" dt="2021-09-13T14:17:54.297" v="1118" actId="14100"/>
        <pc:sldMkLst>
          <pc:docMk/>
          <pc:sldMk cId="2728021825" sldId="324"/>
        </pc:sldMkLst>
        <pc:spChg chg="mod">
          <ac:chgData name="Ramon Fabre Vernedas" userId="cded9d0a-5794-4425-aa69-e13ae1a0afe0" providerId="ADAL" clId="{F0953415-0EFF-4E33-B0B7-10837E6A4776}" dt="2021-09-13T14:15:39.027" v="1108" actId="1076"/>
          <ac:spMkLst>
            <pc:docMk/>
            <pc:sldMk cId="2728021825" sldId="324"/>
            <ac:spMk id="2" creationId="{19AC9F78-C5A9-4605-9700-2FA0DE7C69B3}"/>
          </ac:spMkLst>
        </pc:spChg>
        <pc:spChg chg="del">
          <ac:chgData name="Ramon Fabre Vernedas" userId="cded9d0a-5794-4425-aa69-e13ae1a0afe0" providerId="ADAL" clId="{F0953415-0EFF-4E33-B0B7-10837E6A4776}" dt="2021-09-13T09:33:40.025" v="52"/>
          <ac:spMkLst>
            <pc:docMk/>
            <pc:sldMk cId="2728021825" sldId="324"/>
            <ac:spMk id="3" creationId="{E6E4A672-BC68-4D91-BD83-4FB770378C8E}"/>
          </ac:spMkLst>
        </pc:spChg>
        <pc:spChg chg="mod ord">
          <ac:chgData name="Ramon Fabre Vernedas" userId="cded9d0a-5794-4425-aa69-e13ae1a0afe0" providerId="ADAL" clId="{F0953415-0EFF-4E33-B0B7-10837E6A4776}" dt="2021-09-13T14:15:21.338" v="1103" actId="790"/>
          <ac:spMkLst>
            <pc:docMk/>
            <pc:sldMk cId="2728021825" sldId="324"/>
            <ac:spMk id="4" creationId="{71745CCC-2FCA-41F0-B03C-19FBAE210A0F}"/>
          </ac:spMkLst>
        </pc:spChg>
        <pc:spChg chg="add mod">
          <ac:chgData name="Ramon Fabre Vernedas" userId="cded9d0a-5794-4425-aa69-e13ae1a0afe0" providerId="ADAL" clId="{F0953415-0EFF-4E33-B0B7-10837E6A4776}" dt="2021-09-13T14:17:40.029" v="1116" actId="1076"/>
          <ac:spMkLst>
            <pc:docMk/>
            <pc:sldMk cId="2728021825" sldId="324"/>
            <ac:spMk id="7" creationId="{CAF18DD4-248D-4330-8872-24AA4D83DD44}"/>
          </ac:spMkLst>
        </pc:spChg>
        <pc:picChg chg="add mod">
          <ac:chgData name="Ramon Fabre Vernedas" userId="cded9d0a-5794-4425-aa69-e13ae1a0afe0" providerId="ADAL" clId="{F0953415-0EFF-4E33-B0B7-10837E6A4776}" dt="2021-09-13T14:17:54.297" v="1118" actId="14100"/>
          <ac:picMkLst>
            <pc:docMk/>
            <pc:sldMk cId="2728021825" sldId="324"/>
            <ac:picMk id="5" creationId="{5BD720BD-358C-4CA4-8E29-B89A37622D86}"/>
          </ac:picMkLst>
        </pc:picChg>
      </pc:sldChg>
      <pc:sldChg chg="addSp delSp modSp new mod">
        <pc:chgData name="Ramon Fabre Vernedas" userId="cded9d0a-5794-4425-aa69-e13ae1a0afe0" providerId="ADAL" clId="{F0953415-0EFF-4E33-B0B7-10837E6A4776}" dt="2021-09-13T14:22:05.582" v="1233" actId="20577"/>
        <pc:sldMkLst>
          <pc:docMk/>
          <pc:sldMk cId="4067537153" sldId="325"/>
        </pc:sldMkLst>
        <pc:spChg chg="mod">
          <ac:chgData name="Ramon Fabre Vernedas" userId="cded9d0a-5794-4425-aa69-e13ae1a0afe0" providerId="ADAL" clId="{F0953415-0EFF-4E33-B0B7-10837E6A4776}" dt="2021-09-13T14:20:45.850" v="1183" actId="27636"/>
          <ac:spMkLst>
            <pc:docMk/>
            <pc:sldMk cId="4067537153" sldId="325"/>
            <ac:spMk id="2" creationId="{234D0AEC-3AC0-4F7B-9F9A-2261CC475270}"/>
          </ac:spMkLst>
        </pc:spChg>
        <pc:spChg chg="del">
          <ac:chgData name="Ramon Fabre Vernedas" userId="cded9d0a-5794-4425-aa69-e13ae1a0afe0" providerId="ADAL" clId="{F0953415-0EFF-4E33-B0B7-10837E6A4776}" dt="2021-09-13T09:35:24.073" v="59"/>
          <ac:spMkLst>
            <pc:docMk/>
            <pc:sldMk cId="4067537153" sldId="325"/>
            <ac:spMk id="3" creationId="{DA71FABC-AD50-440D-9775-C27AC0118F6B}"/>
          </ac:spMkLst>
        </pc:spChg>
        <pc:spChg chg="mod">
          <ac:chgData name="Ramon Fabre Vernedas" userId="cded9d0a-5794-4425-aa69-e13ae1a0afe0" providerId="ADAL" clId="{F0953415-0EFF-4E33-B0B7-10837E6A4776}" dt="2021-09-13T11:09:45.620" v="727"/>
          <ac:spMkLst>
            <pc:docMk/>
            <pc:sldMk cId="4067537153" sldId="325"/>
            <ac:spMk id="4" creationId="{2AF4DF89-425C-4B13-83DC-EDA34777D19C}"/>
          </ac:spMkLst>
        </pc:spChg>
        <pc:spChg chg="add mod">
          <ac:chgData name="Ramon Fabre Vernedas" userId="cded9d0a-5794-4425-aa69-e13ae1a0afe0" providerId="ADAL" clId="{F0953415-0EFF-4E33-B0B7-10837E6A4776}" dt="2021-09-13T14:22:05.582" v="1233" actId="20577"/>
          <ac:spMkLst>
            <pc:docMk/>
            <pc:sldMk cId="4067537153" sldId="325"/>
            <ac:spMk id="8" creationId="{F6E3D510-D27E-47EC-BBF6-7E72A59FB20E}"/>
          </ac:spMkLst>
        </pc:spChg>
        <pc:picChg chg="add mod">
          <ac:chgData name="Ramon Fabre Vernedas" userId="cded9d0a-5794-4425-aa69-e13ae1a0afe0" providerId="ADAL" clId="{F0953415-0EFF-4E33-B0B7-10837E6A4776}" dt="2021-09-13T14:21:31.923" v="1214" actId="1076"/>
          <ac:picMkLst>
            <pc:docMk/>
            <pc:sldMk cId="4067537153" sldId="325"/>
            <ac:picMk id="5" creationId="{970FD3D2-F0F8-4401-AB7B-CCD24452BBE8}"/>
          </ac:picMkLst>
        </pc:picChg>
        <pc:picChg chg="add del mod">
          <ac:chgData name="Ramon Fabre Vernedas" userId="cded9d0a-5794-4425-aa69-e13ae1a0afe0" providerId="ADAL" clId="{F0953415-0EFF-4E33-B0B7-10837E6A4776}" dt="2021-09-13T10:04:07.620" v="150" actId="21"/>
          <ac:picMkLst>
            <pc:docMk/>
            <pc:sldMk cId="4067537153" sldId="325"/>
            <ac:picMk id="6" creationId="{E72DFEDA-3D67-422B-B900-89F4EC9E98FC}"/>
          </ac:picMkLst>
        </pc:picChg>
      </pc:sldChg>
      <pc:sldChg chg="addSp delSp modSp new mod">
        <pc:chgData name="Ramon Fabre Vernedas" userId="cded9d0a-5794-4425-aa69-e13ae1a0afe0" providerId="ADAL" clId="{F0953415-0EFF-4E33-B0B7-10837E6A4776}" dt="2021-09-13T11:21:47.602" v="774" actId="26606"/>
        <pc:sldMkLst>
          <pc:docMk/>
          <pc:sldMk cId="3146042250" sldId="326"/>
        </pc:sldMkLst>
        <pc:spChg chg="mod">
          <ac:chgData name="Ramon Fabre Vernedas" userId="cded9d0a-5794-4425-aa69-e13ae1a0afe0" providerId="ADAL" clId="{F0953415-0EFF-4E33-B0B7-10837E6A4776}" dt="2021-09-13T11:21:47.602" v="774" actId="26606"/>
          <ac:spMkLst>
            <pc:docMk/>
            <pc:sldMk cId="3146042250" sldId="326"/>
            <ac:spMk id="2" creationId="{AC22BD5F-F227-4D33-AB83-9B0B3E226D3F}"/>
          </ac:spMkLst>
        </pc:spChg>
        <pc:spChg chg="del">
          <ac:chgData name="Ramon Fabre Vernedas" userId="cded9d0a-5794-4425-aa69-e13ae1a0afe0" providerId="ADAL" clId="{F0953415-0EFF-4E33-B0B7-10837E6A4776}" dt="2021-09-13T09:37:11.758" v="65"/>
          <ac:spMkLst>
            <pc:docMk/>
            <pc:sldMk cId="3146042250" sldId="326"/>
            <ac:spMk id="3" creationId="{0F9C19B8-5688-4AA7-BB55-D5717363D3CC}"/>
          </ac:spMkLst>
        </pc:spChg>
        <pc:spChg chg="mod">
          <ac:chgData name="Ramon Fabre Vernedas" userId="cded9d0a-5794-4425-aa69-e13ae1a0afe0" providerId="ADAL" clId="{F0953415-0EFF-4E33-B0B7-10837E6A4776}" dt="2021-09-13T11:21:47.602" v="774" actId="26606"/>
          <ac:spMkLst>
            <pc:docMk/>
            <pc:sldMk cId="3146042250" sldId="326"/>
            <ac:spMk id="4" creationId="{51FC14BC-3C03-4542-9365-E9DBFFC7572F}"/>
          </ac:spMkLst>
        </pc:spChg>
        <pc:picChg chg="add mod">
          <ac:chgData name="Ramon Fabre Vernedas" userId="cded9d0a-5794-4425-aa69-e13ae1a0afe0" providerId="ADAL" clId="{F0953415-0EFF-4E33-B0B7-10837E6A4776}" dt="2021-09-13T11:21:47.602" v="774" actId="26606"/>
          <ac:picMkLst>
            <pc:docMk/>
            <pc:sldMk cId="3146042250" sldId="326"/>
            <ac:picMk id="5" creationId="{1E936B48-31FD-42A3-8D0E-E6AD95AE78E3}"/>
          </ac:picMkLst>
        </pc:picChg>
      </pc:sldChg>
      <pc:sldChg chg="addSp delSp modSp new mod modClrScheme chgLayout">
        <pc:chgData name="Ramon Fabre Vernedas" userId="cded9d0a-5794-4425-aa69-e13ae1a0afe0" providerId="ADAL" clId="{F0953415-0EFF-4E33-B0B7-10837E6A4776}" dt="2021-09-13T14:45:14.004" v="1441" actId="14100"/>
        <pc:sldMkLst>
          <pc:docMk/>
          <pc:sldMk cId="2268265432" sldId="327"/>
        </pc:sldMkLst>
        <pc:spChg chg="mod">
          <ac:chgData name="Ramon Fabre Vernedas" userId="cded9d0a-5794-4425-aa69-e13ae1a0afe0" providerId="ADAL" clId="{F0953415-0EFF-4E33-B0B7-10837E6A4776}" dt="2021-09-13T14:45:05.182" v="1439" actId="26606"/>
          <ac:spMkLst>
            <pc:docMk/>
            <pc:sldMk cId="2268265432" sldId="327"/>
            <ac:spMk id="2" creationId="{DAE9A9B5-F8B1-44B6-B8B6-AB8194500E99}"/>
          </ac:spMkLst>
        </pc:spChg>
        <pc:spChg chg="del mod">
          <ac:chgData name="Ramon Fabre Vernedas" userId="cded9d0a-5794-4425-aa69-e13ae1a0afe0" providerId="ADAL" clId="{F0953415-0EFF-4E33-B0B7-10837E6A4776}" dt="2021-09-13T11:22:02.563" v="775" actId="26606"/>
          <ac:spMkLst>
            <pc:docMk/>
            <pc:sldMk cId="2268265432" sldId="327"/>
            <ac:spMk id="3" creationId="{F6A5C0FB-1770-45E7-9A60-11324032D8CF}"/>
          </ac:spMkLst>
        </pc:spChg>
        <pc:spChg chg="mod ord modVis">
          <ac:chgData name="Ramon Fabre Vernedas" userId="cded9d0a-5794-4425-aa69-e13ae1a0afe0" providerId="ADAL" clId="{F0953415-0EFF-4E33-B0B7-10837E6A4776}" dt="2021-09-13T14:45:05.182" v="1439" actId="26606"/>
          <ac:spMkLst>
            <pc:docMk/>
            <pc:sldMk cId="2268265432" sldId="327"/>
            <ac:spMk id="4" creationId="{74E8171A-589C-43A7-AAF8-2EAE87A4EFDF}"/>
          </ac:spMkLst>
        </pc:spChg>
        <pc:spChg chg="add del mod">
          <ac:chgData name="Ramon Fabre Vernedas" userId="cded9d0a-5794-4425-aa69-e13ae1a0afe0" providerId="ADAL" clId="{F0953415-0EFF-4E33-B0B7-10837E6A4776}" dt="2021-09-13T14:30:06.838" v="1235" actId="21"/>
          <ac:spMkLst>
            <pc:docMk/>
            <pc:sldMk cId="2268265432" sldId="327"/>
            <ac:spMk id="9" creationId="{71F969DD-6F2A-4ACF-8029-B84B0939544E}"/>
          </ac:spMkLst>
        </pc:spChg>
        <pc:spChg chg="add mod">
          <ac:chgData name="Ramon Fabre Vernedas" userId="cded9d0a-5794-4425-aa69-e13ae1a0afe0" providerId="ADAL" clId="{F0953415-0EFF-4E33-B0B7-10837E6A4776}" dt="2021-09-13T14:45:05.182" v="1439" actId="26606"/>
          <ac:spMkLst>
            <pc:docMk/>
            <pc:sldMk cId="2268265432" sldId="327"/>
            <ac:spMk id="17" creationId="{082261B5-238A-45F4-9188-33278B2FA6A6}"/>
          </ac:spMkLst>
        </pc:spChg>
        <pc:picChg chg="add del mod">
          <ac:chgData name="Ramon Fabre Vernedas" userId="cded9d0a-5794-4425-aa69-e13ae1a0afe0" providerId="ADAL" clId="{F0953415-0EFF-4E33-B0B7-10837E6A4776}" dt="2021-09-13T14:38:15.632" v="1258" actId="21"/>
          <ac:picMkLst>
            <pc:docMk/>
            <pc:sldMk cId="2268265432" sldId="327"/>
            <ac:picMk id="5" creationId="{3C9FBAF7-0A63-4E22-9DA6-4FCED97F3894}"/>
          </ac:picMkLst>
        </pc:picChg>
        <pc:picChg chg="add del mod">
          <ac:chgData name="Ramon Fabre Vernedas" userId="cded9d0a-5794-4425-aa69-e13ae1a0afe0" providerId="ADAL" clId="{F0953415-0EFF-4E33-B0B7-10837E6A4776}" dt="2021-09-13T14:41:20.611" v="1321" actId="21"/>
          <ac:picMkLst>
            <pc:docMk/>
            <pc:sldMk cId="2268265432" sldId="327"/>
            <ac:picMk id="7" creationId="{E54347F8-1D39-4285-8FCC-FE57DED9BEB4}"/>
          </ac:picMkLst>
        </pc:picChg>
        <pc:picChg chg="add del">
          <ac:chgData name="Ramon Fabre Vernedas" userId="cded9d0a-5794-4425-aa69-e13ae1a0afe0" providerId="ADAL" clId="{F0953415-0EFF-4E33-B0B7-10837E6A4776}" dt="2021-09-13T14:35:45.458" v="1250" actId="21"/>
          <ac:picMkLst>
            <pc:docMk/>
            <pc:sldMk cId="2268265432" sldId="327"/>
            <ac:picMk id="10" creationId="{7A390DAE-C35D-4E6D-9362-CB43FDDDC4AB}"/>
          </ac:picMkLst>
        </pc:picChg>
        <pc:picChg chg="add mod">
          <ac:chgData name="Ramon Fabre Vernedas" userId="cded9d0a-5794-4425-aa69-e13ae1a0afe0" providerId="ADAL" clId="{F0953415-0EFF-4E33-B0B7-10837E6A4776}" dt="2021-09-13T14:45:14.004" v="1441" actId="14100"/>
          <ac:picMkLst>
            <pc:docMk/>
            <pc:sldMk cId="2268265432" sldId="327"/>
            <ac:picMk id="12" creationId="{B80B4A2B-6042-47E8-A651-EFA74BA394F1}"/>
          </ac:picMkLst>
        </pc:picChg>
        <pc:picChg chg="add del mod">
          <ac:chgData name="Ramon Fabre Vernedas" userId="cded9d0a-5794-4425-aa69-e13ae1a0afe0" providerId="ADAL" clId="{F0953415-0EFF-4E33-B0B7-10837E6A4776}" dt="2021-09-13T14:38:30.880" v="1260" actId="21"/>
          <ac:picMkLst>
            <pc:docMk/>
            <pc:sldMk cId="2268265432" sldId="327"/>
            <ac:picMk id="14" creationId="{C4C7004D-AD2A-4AC7-8841-B83AB803CD5B}"/>
          </ac:picMkLst>
        </pc:picChg>
      </pc:sldChg>
      <pc:sldChg chg="addSp delSp modSp new mod">
        <pc:chgData name="Ramon Fabre Vernedas" userId="cded9d0a-5794-4425-aa69-e13ae1a0afe0" providerId="ADAL" clId="{F0953415-0EFF-4E33-B0B7-10837E6A4776}" dt="2021-09-13T14:45:54.573" v="1446" actId="14100"/>
        <pc:sldMkLst>
          <pc:docMk/>
          <pc:sldMk cId="719275047" sldId="328"/>
        </pc:sldMkLst>
        <pc:spChg chg="mod">
          <ac:chgData name="Ramon Fabre Vernedas" userId="cded9d0a-5794-4425-aa69-e13ae1a0afe0" providerId="ADAL" clId="{F0953415-0EFF-4E33-B0B7-10837E6A4776}" dt="2021-09-13T11:22:14.316" v="777" actId="26606"/>
          <ac:spMkLst>
            <pc:docMk/>
            <pc:sldMk cId="719275047" sldId="328"/>
            <ac:spMk id="2" creationId="{A80408EC-9141-4231-A913-1A1D63891BD9}"/>
          </ac:spMkLst>
        </pc:spChg>
        <pc:spChg chg="del">
          <ac:chgData name="Ramon Fabre Vernedas" userId="cded9d0a-5794-4425-aa69-e13ae1a0afe0" providerId="ADAL" clId="{F0953415-0EFF-4E33-B0B7-10837E6A4776}" dt="2021-09-13T09:38:14.531" v="71"/>
          <ac:spMkLst>
            <pc:docMk/>
            <pc:sldMk cId="719275047" sldId="328"/>
            <ac:spMk id="3" creationId="{6524C281-A4DF-403D-8EBA-E530C1B27AFA}"/>
          </ac:spMkLst>
        </pc:spChg>
        <pc:spChg chg="mod">
          <ac:chgData name="Ramon Fabre Vernedas" userId="cded9d0a-5794-4425-aa69-e13ae1a0afe0" providerId="ADAL" clId="{F0953415-0EFF-4E33-B0B7-10837E6A4776}" dt="2021-09-13T11:22:14.316" v="777" actId="26606"/>
          <ac:spMkLst>
            <pc:docMk/>
            <pc:sldMk cId="719275047" sldId="328"/>
            <ac:spMk id="4" creationId="{3CD6F615-5827-40E2-9AB2-1354447AED15}"/>
          </ac:spMkLst>
        </pc:spChg>
        <pc:picChg chg="add mod">
          <ac:chgData name="Ramon Fabre Vernedas" userId="cded9d0a-5794-4425-aa69-e13ae1a0afe0" providerId="ADAL" clId="{F0953415-0EFF-4E33-B0B7-10837E6A4776}" dt="2021-09-13T14:45:54.573" v="1446" actId="14100"/>
          <ac:picMkLst>
            <pc:docMk/>
            <pc:sldMk cId="719275047" sldId="328"/>
            <ac:picMk id="5" creationId="{A644AB88-E85C-4C5D-8DAC-4590EA13F53F}"/>
          </ac:picMkLst>
        </pc:picChg>
        <pc:picChg chg="add del mod">
          <ac:chgData name="Ramon Fabre Vernedas" userId="cded9d0a-5794-4425-aa69-e13ae1a0afe0" providerId="ADAL" clId="{F0953415-0EFF-4E33-B0B7-10837E6A4776}" dt="2021-09-13T10:07:07.507" v="179" actId="21"/>
          <ac:picMkLst>
            <pc:docMk/>
            <pc:sldMk cId="719275047" sldId="328"/>
            <ac:picMk id="6" creationId="{FA24F358-F9CE-4041-B040-604F85A79CC9}"/>
          </ac:picMkLst>
        </pc:picChg>
      </pc:sldChg>
      <pc:sldChg chg="addSp modSp new mod ord modClrScheme chgLayout">
        <pc:chgData name="Ramon Fabre Vernedas" userId="cded9d0a-5794-4425-aa69-e13ae1a0afe0" providerId="ADAL" clId="{F0953415-0EFF-4E33-B0B7-10837E6A4776}" dt="2021-09-13T14:46:18.423" v="1448" actId="14100"/>
        <pc:sldMkLst>
          <pc:docMk/>
          <pc:sldMk cId="2504220869" sldId="329"/>
        </pc:sldMkLst>
        <pc:spChg chg="mod ord">
          <ac:chgData name="Ramon Fabre Vernedas" userId="cded9d0a-5794-4425-aa69-e13ae1a0afe0" providerId="ADAL" clId="{F0953415-0EFF-4E33-B0B7-10837E6A4776}" dt="2021-09-13T11:22:20.666" v="778" actId="26606"/>
          <ac:spMkLst>
            <pc:docMk/>
            <pc:sldMk cId="2504220869" sldId="329"/>
            <ac:spMk id="2" creationId="{FD3AADB9-6142-4835-8C43-3EA2479A7E33}"/>
          </ac:spMkLst>
        </pc:spChg>
        <pc:spChg chg="add mod">
          <ac:chgData name="Ramon Fabre Vernedas" userId="cded9d0a-5794-4425-aa69-e13ae1a0afe0" providerId="ADAL" clId="{F0953415-0EFF-4E33-B0B7-10837E6A4776}" dt="2021-09-13T11:22:20.666" v="778" actId="26606"/>
          <ac:spMkLst>
            <pc:docMk/>
            <pc:sldMk cId="2504220869" sldId="329"/>
            <ac:spMk id="4" creationId="{3A37B803-ACFC-4399-B181-213AFD54D43F}"/>
          </ac:spMkLst>
        </pc:spChg>
        <pc:picChg chg="add mod">
          <ac:chgData name="Ramon Fabre Vernedas" userId="cded9d0a-5794-4425-aa69-e13ae1a0afe0" providerId="ADAL" clId="{F0953415-0EFF-4E33-B0B7-10837E6A4776}" dt="2021-09-13T14:46:18.423" v="1448" actId="14100"/>
          <ac:picMkLst>
            <pc:docMk/>
            <pc:sldMk cId="2504220869" sldId="329"/>
            <ac:picMk id="5" creationId="{973EBA7F-35C5-4F64-9098-DB858CCB8BD4}"/>
          </ac:picMkLst>
        </pc:picChg>
      </pc:sldChg>
      <pc:sldChg chg="addSp delSp modSp new mod ord modClrScheme chgLayout">
        <pc:chgData name="Ramon Fabre Vernedas" userId="cded9d0a-5794-4425-aa69-e13ae1a0afe0" providerId="ADAL" clId="{F0953415-0EFF-4E33-B0B7-10837E6A4776}" dt="2021-09-13T15:09:22.958" v="1833" actId="790"/>
        <pc:sldMkLst>
          <pc:docMk/>
          <pc:sldMk cId="2617654405" sldId="331"/>
        </pc:sldMkLst>
        <pc:spChg chg="mod">
          <ac:chgData name="Ramon Fabre Vernedas" userId="cded9d0a-5794-4425-aa69-e13ae1a0afe0" providerId="ADAL" clId="{F0953415-0EFF-4E33-B0B7-10837E6A4776}" dt="2021-09-13T15:09:22.958" v="1833" actId="790"/>
          <ac:spMkLst>
            <pc:docMk/>
            <pc:sldMk cId="2617654405" sldId="331"/>
            <ac:spMk id="2" creationId="{51E0443B-1066-4519-8DF9-1385C1D175FB}"/>
          </ac:spMkLst>
        </pc:spChg>
        <pc:spChg chg="del">
          <ac:chgData name="Ramon Fabre Vernedas" userId="cded9d0a-5794-4425-aa69-e13ae1a0afe0" providerId="ADAL" clId="{F0953415-0EFF-4E33-B0B7-10837E6A4776}" dt="2021-09-13T09:48:45.453" v="89"/>
          <ac:spMkLst>
            <pc:docMk/>
            <pc:sldMk cId="2617654405" sldId="331"/>
            <ac:spMk id="3" creationId="{3847D8AC-0F6F-4D41-8335-5BA3CE4BFFD7}"/>
          </ac:spMkLst>
        </pc:spChg>
        <pc:spChg chg="mod">
          <ac:chgData name="Ramon Fabre Vernedas" userId="cded9d0a-5794-4425-aa69-e13ae1a0afe0" providerId="ADAL" clId="{F0953415-0EFF-4E33-B0B7-10837E6A4776}" dt="2021-09-13T15:09:22.958" v="1833" actId="790"/>
          <ac:spMkLst>
            <pc:docMk/>
            <pc:sldMk cId="2617654405" sldId="331"/>
            <ac:spMk id="4" creationId="{A304052D-3DE3-4E5D-A51B-69286EE90386}"/>
          </ac:spMkLst>
        </pc:spChg>
        <pc:spChg chg="add mod ord">
          <ac:chgData name="Ramon Fabre Vernedas" userId="cded9d0a-5794-4425-aa69-e13ae1a0afe0" providerId="ADAL" clId="{F0953415-0EFF-4E33-B0B7-10837E6A4776}" dt="2021-09-13T15:09:22.958" v="1833" actId="790"/>
          <ac:spMkLst>
            <pc:docMk/>
            <pc:sldMk cId="2617654405" sldId="331"/>
            <ac:spMk id="6" creationId="{0EB07D71-EC18-4C6A-AC8A-017BB20A3CD3}"/>
          </ac:spMkLst>
        </pc:spChg>
        <pc:picChg chg="add mod">
          <ac:chgData name="Ramon Fabre Vernedas" userId="cded9d0a-5794-4425-aa69-e13ae1a0afe0" providerId="ADAL" clId="{F0953415-0EFF-4E33-B0B7-10837E6A4776}" dt="2021-09-13T15:09:08.041" v="1832" actId="1076"/>
          <ac:picMkLst>
            <pc:docMk/>
            <pc:sldMk cId="2617654405" sldId="331"/>
            <ac:picMk id="5" creationId="{123FFE79-9FA1-494F-A7DB-4B40DCCE4F77}"/>
          </ac:picMkLst>
        </pc:picChg>
      </pc:sldChg>
      <pc:sldChg chg="addSp modSp new">
        <pc:chgData name="Ramon Fabre Vernedas" userId="cded9d0a-5794-4425-aa69-e13ae1a0afe0" providerId="ADAL" clId="{F0953415-0EFF-4E33-B0B7-10837E6A4776}" dt="2021-09-13T11:09:45.620" v="727"/>
        <pc:sldMkLst>
          <pc:docMk/>
          <pc:sldMk cId="1341200885" sldId="332"/>
        </pc:sldMkLst>
        <pc:spChg chg="mod">
          <ac:chgData name="Ramon Fabre Vernedas" userId="cded9d0a-5794-4425-aa69-e13ae1a0afe0" providerId="ADAL" clId="{F0953415-0EFF-4E33-B0B7-10837E6A4776}" dt="2021-09-13T11:09:45.620" v="727"/>
          <ac:spMkLst>
            <pc:docMk/>
            <pc:sldMk cId="1341200885" sldId="332"/>
            <ac:spMk id="2" creationId="{65DFB57B-46A4-4BB6-983C-13ED99E9144B}"/>
          </ac:spMkLst>
        </pc:spChg>
        <pc:spChg chg="add mod">
          <ac:chgData name="Ramon Fabre Vernedas" userId="cded9d0a-5794-4425-aa69-e13ae1a0afe0" providerId="ADAL" clId="{F0953415-0EFF-4E33-B0B7-10837E6A4776}" dt="2021-09-13T09:52:24.847" v="92"/>
          <ac:spMkLst>
            <pc:docMk/>
            <pc:sldMk cId="1341200885" sldId="332"/>
            <ac:spMk id="3" creationId="{D7179AA8-43F0-4DF3-959B-9B675F583EE4}"/>
          </ac:spMkLst>
        </pc:spChg>
      </pc:sldChg>
      <pc:sldChg chg="addSp modSp new mod modClrScheme chgLayout">
        <pc:chgData name="Ramon Fabre Vernedas" userId="cded9d0a-5794-4425-aa69-e13ae1a0afe0" providerId="ADAL" clId="{F0953415-0EFF-4E33-B0B7-10837E6A4776}" dt="2021-09-13T11:10:41.495" v="730" actId="26606"/>
        <pc:sldMkLst>
          <pc:docMk/>
          <pc:sldMk cId="4206105887" sldId="333"/>
        </pc:sldMkLst>
        <pc:spChg chg="mod ord">
          <ac:chgData name="Ramon Fabre Vernedas" userId="cded9d0a-5794-4425-aa69-e13ae1a0afe0" providerId="ADAL" clId="{F0953415-0EFF-4E33-B0B7-10837E6A4776}" dt="2021-09-13T11:10:41.495" v="730" actId="26606"/>
          <ac:spMkLst>
            <pc:docMk/>
            <pc:sldMk cId="4206105887" sldId="333"/>
            <ac:spMk id="2" creationId="{A5299ADB-06B3-48FD-B57E-15082166B76E}"/>
          </ac:spMkLst>
        </pc:spChg>
        <pc:spChg chg="add mod">
          <ac:chgData name="Ramon Fabre Vernedas" userId="cded9d0a-5794-4425-aa69-e13ae1a0afe0" providerId="ADAL" clId="{F0953415-0EFF-4E33-B0B7-10837E6A4776}" dt="2021-09-13T11:10:41.495" v="730" actId="26606"/>
          <ac:spMkLst>
            <pc:docMk/>
            <pc:sldMk cId="4206105887" sldId="333"/>
            <ac:spMk id="5" creationId="{053B974D-C6BD-4FFC-A5E2-008FB8F10C58}"/>
          </ac:spMkLst>
        </pc:spChg>
        <pc:picChg chg="add mod ord">
          <ac:chgData name="Ramon Fabre Vernedas" userId="cded9d0a-5794-4425-aa69-e13ae1a0afe0" providerId="ADAL" clId="{F0953415-0EFF-4E33-B0B7-10837E6A4776}" dt="2021-09-13T11:10:41.495" v="730" actId="26606"/>
          <ac:picMkLst>
            <pc:docMk/>
            <pc:sldMk cId="4206105887" sldId="333"/>
            <ac:picMk id="3" creationId="{71F43B89-0BA4-4F21-A801-B5B65EC05B14}"/>
          </ac:picMkLst>
        </pc:picChg>
      </pc:sldChg>
      <pc:sldChg chg="addSp modSp new mod modClrScheme chgLayout">
        <pc:chgData name="Ramon Fabre Vernedas" userId="cded9d0a-5794-4425-aa69-e13ae1a0afe0" providerId="ADAL" clId="{F0953415-0EFF-4E33-B0B7-10837E6A4776}" dt="2021-09-13T14:12:29.032" v="1086" actId="790"/>
        <pc:sldMkLst>
          <pc:docMk/>
          <pc:sldMk cId="3110541428" sldId="335"/>
        </pc:sldMkLst>
        <pc:spChg chg="mod ord">
          <ac:chgData name="Ramon Fabre Vernedas" userId="cded9d0a-5794-4425-aa69-e13ae1a0afe0" providerId="ADAL" clId="{F0953415-0EFF-4E33-B0B7-10837E6A4776}" dt="2021-09-13T14:12:29.032" v="1086" actId="790"/>
          <ac:spMkLst>
            <pc:docMk/>
            <pc:sldMk cId="3110541428" sldId="335"/>
            <ac:spMk id="2" creationId="{3F66CE20-FCDE-4967-BE37-4D958A8ADA76}"/>
          </ac:spMkLst>
        </pc:spChg>
        <pc:spChg chg="add mod">
          <ac:chgData name="Ramon Fabre Vernedas" userId="cded9d0a-5794-4425-aa69-e13ae1a0afe0" providerId="ADAL" clId="{F0953415-0EFF-4E33-B0B7-10837E6A4776}" dt="2021-09-13T14:12:29.032" v="1086" actId="790"/>
          <ac:spMkLst>
            <pc:docMk/>
            <pc:sldMk cId="3110541428" sldId="335"/>
            <ac:spMk id="5" creationId="{B103B765-04C0-4A1D-9A3D-847A71AA303A}"/>
          </ac:spMkLst>
        </pc:spChg>
        <pc:picChg chg="add mod ord">
          <ac:chgData name="Ramon Fabre Vernedas" userId="cded9d0a-5794-4425-aa69-e13ae1a0afe0" providerId="ADAL" clId="{F0953415-0EFF-4E33-B0B7-10837E6A4776}" dt="2021-09-13T14:12:16.127" v="1085" actId="14100"/>
          <ac:picMkLst>
            <pc:docMk/>
            <pc:sldMk cId="3110541428" sldId="335"/>
            <ac:picMk id="3" creationId="{F65A2FDE-D1C5-44A7-8BEE-B7AB9C159F01}"/>
          </ac:picMkLst>
        </pc:picChg>
      </pc:sldChg>
      <pc:sldChg chg="addSp delSp modSp new mod">
        <pc:chgData name="Ramon Fabre Vernedas" userId="cded9d0a-5794-4425-aa69-e13ae1a0afe0" providerId="ADAL" clId="{F0953415-0EFF-4E33-B0B7-10837E6A4776}" dt="2021-09-13T11:21:43.190" v="773" actId="26606"/>
        <pc:sldMkLst>
          <pc:docMk/>
          <pc:sldMk cId="3411089674" sldId="336"/>
        </pc:sldMkLst>
        <pc:spChg chg="mod">
          <ac:chgData name="Ramon Fabre Vernedas" userId="cded9d0a-5794-4425-aa69-e13ae1a0afe0" providerId="ADAL" clId="{F0953415-0EFF-4E33-B0B7-10837E6A4776}" dt="2021-09-13T11:21:43.190" v="773" actId="26606"/>
          <ac:spMkLst>
            <pc:docMk/>
            <pc:sldMk cId="3411089674" sldId="336"/>
            <ac:spMk id="2" creationId="{5B5B1683-5BB5-4769-A5EA-064410D64393}"/>
          </ac:spMkLst>
        </pc:spChg>
        <pc:spChg chg="del">
          <ac:chgData name="Ramon Fabre Vernedas" userId="cded9d0a-5794-4425-aa69-e13ae1a0afe0" providerId="ADAL" clId="{F0953415-0EFF-4E33-B0B7-10837E6A4776}" dt="2021-09-13T10:04:12.003" v="151"/>
          <ac:spMkLst>
            <pc:docMk/>
            <pc:sldMk cId="3411089674" sldId="336"/>
            <ac:spMk id="3" creationId="{1F0F1B87-EB89-47FA-AFEF-EC713AC815F2}"/>
          </ac:spMkLst>
        </pc:spChg>
        <pc:spChg chg="mod">
          <ac:chgData name="Ramon Fabre Vernedas" userId="cded9d0a-5794-4425-aa69-e13ae1a0afe0" providerId="ADAL" clId="{F0953415-0EFF-4E33-B0B7-10837E6A4776}" dt="2021-09-13T11:21:43.190" v="773" actId="26606"/>
          <ac:spMkLst>
            <pc:docMk/>
            <pc:sldMk cId="3411089674" sldId="336"/>
            <ac:spMk id="4" creationId="{C592230D-7A3F-4BE2-9F1D-AC930306FB98}"/>
          </ac:spMkLst>
        </pc:spChg>
        <pc:picChg chg="add mod">
          <ac:chgData name="Ramon Fabre Vernedas" userId="cded9d0a-5794-4425-aa69-e13ae1a0afe0" providerId="ADAL" clId="{F0953415-0EFF-4E33-B0B7-10837E6A4776}" dt="2021-09-13T11:21:43.190" v="773" actId="26606"/>
          <ac:picMkLst>
            <pc:docMk/>
            <pc:sldMk cId="3411089674" sldId="336"/>
            <ac:picMk id="5" creationId="{67C7A434-B09C-406D-B4F3-44E3106E438D}"/>
          </ac:picMkLst>
        </pc:picChg>
      </pc:sldChg>
      <pc:sldChg chg="addSp delSp modSp new mod">
        <pc:chgData name="Ramon Fabre Vernedas" userId="cded9d0a-5794-4425-aa69-e13ae1a0afe0" providerId="ADAL" clId="{F0953415-0EFF-4E33-B0B7-10837E6A4776}" dt="2021-09-13T11:26:17.245" v="810" actId="26606"/>
        <pc:sldMkLst>
          <pc:docMk/>
          <pc:sldMk cId="3359972791" sldId="338"/>
        </pc:sldMkLst>
        <pc:spChg chg="mod">
          <ac:chgData name="Ramon Fabre Vernedas" userId="cded9d0a-5794-4425-aa69-e13ae1a0afe0" providerId="ADAL" clId="{F0953415-0EFF-4E33-B0B7-10837E6A4776}" dt="2021-09-13T11:26:17.245" v="810" actId="26606"/>
          <ac:spMkLst>
            <pc:docMk/>
            <pc:sldMk cId="3359972791" sldId="338"/>
            <ac:spMk id="2" creationId="{B02871CA-7455-47DF-9FF9-D677392EBC23}"/>
          </ac:spMkLst>
        </pc:spChg>
        <pc:spChg chg="del">
          <ac:chgData name="Ramon Fabre Vernedas" userId="cded9d0a-5794-4425-aa69-e13ae1a0afe0" providerId="ADAL" clId="{F0953415-0EFF-4E33-B0B7-10837E6A4776}" dt="2021-09-13T10:35:13.036" v="372"/>
          <ac:spMkLst>
            <pc:docMk/>
            <pc:sldMk cId="3359972791" sldId="338"/>
            <ac:spMk id="3" creationId="{12D18E13-6AA4-492B-BBA8-50ED6FA21B35}"/>
          </ac:spMkLst>
        </pc:spChg>
        <pc:spChg chg="mod">
          <ac:chgData name="Ramon Fabre Vernedas" userId="cded9d0a-5794-4425-aa69-e13ae1a0afe0" providerId="ADAL" clId="{F0953415-0EFF-4E33-B0B7-10837E6A4776}" dt="2021-09-13T11:26:17.245" v="810" actId="26606"/>
          <ac:spMkLst>
            <pc:docMk/>
            <pc:sldMk cId="3359972791" sldId="338"/>
            <ac:spMk id="4" creationId="{00F9944B-3F8E-4B14-A82C-17EBEA39F270}"/>
          </ac:spMkLst>
        </pc:spChg>
        <pc:picChg chg="add mod">
          <ac:chgData name="Ramon Fabre Vernedas" userId="cded9d0a-5794-4425-aa69-e13ae1a0afe0" providerId="ADAL" clId="{F0953415-0EFF-4E33-B0B7-10837E6A4776}" dt="2021-09-13T11:26:17.245" v="810" actId="26606"/>
          <ac:picMkLst>
            <pc:docMk/>
            <pc:sldMk cId="3359972791" sldId="338"/>
            <ac:picMk id="5" creationId="{9486A422-9B8D-430D-9134-8DFFB2B57465}"/>
          </ac:picMkLst>
        </pc:picChg>
      </pc:sldChg>
      <pc:sldChg chg="addSp modSp new mod ord modClrScheme chgLayout">
        <pc:chgData name="Ramon Fabre Vernedas" userId="cded9d0a-5794-4425-aa69-e13ae1a0afe0" providerId="ADAL" clId="{F0953415-0EFF-4E33-B0B7-10837E6A4776}" dt="2021-09-13T11:10:05.236" v="728" actId="26606"/>
        <pc:sldMkLst>
          <pc:docMk/>
          <pc:sldMk cId="605352036" sldId="339"/>
        </pc:sldMkLst>
        <pc:spChg chg="mod ord">
          <ac:chgData name="Ramon Fabre Vernedas" userId="cded9d0a-5794-4425-aa69-e13ae1a0afe0" providerId="ADAL" clId="{F0953415-0EFF-4E33-B0B7-10837E6A4776}" dt="2021-09-13T11:10:05.236" v="728" actId="26606"/>
          <ac:spMkLst>
            <pc:docMk/>
            <pc:sldMk cId="605352036" sldId="339"/>
            <ac:spMk id="2" creationId="{EF39268A-FD05-43E0-A6C9-5084E70544FC}"/>
          </ac:spMkLst>
        </pc:spChg>
        <pc:spChg chg="add mod">
          <ac:chgData name="Ramon Fabre Vernedas" userId="cded9d0a-5794-4425-aa69-e13ae1a0afe0" providerId="ADAL" clId="{F0953415-0EFF-4E33-B0B7-10837E6A4776}" dt="2021-09-13T11:10:05.236" v="728" actId="26606"/>
          <ac:spMkLst>
            <pc:docMk/>
            <pc:sldMk cId="605352036" sldId="339"/>
            <ac:spMk id="5" creationId="{920A500F-53F2-49FC-A029-F44B8AA670FD}"/>
          </ac:spMkLst>
        </pc:spChg>
        <pc:picChg chg="add mod ord">
          <ac:chgData name="Ramon Fabre Vernedas" userId="cded9d0a-5794-4425-aa69-e13ae1a0afe0" providerId="ADAL" clId="{F0953415-0EFF-4E33-B0B7-10837E6A4776}" dt="2021-09-13T11:10:05.236" v="728" actId="26606"/>
          <ac:picMkLst>
            <pc:docMk/>
            <pc:sldMk cId="605352036" sldId="339"/>
            <ac:picMk id="3" creationId="{E97083E6-722A-4E35-B444-4BB60877181B}"/>
          </ac:picMkLst>
        </pc:picChg>
      </pc:sldChg>
      <pc:sldChg chg="addSp delSp modSp new mod">
        <pc:chgData name="Ramon Fabre Vernedas" userId="cded9d0a-5794-4425-aa69-e13ae1a0afe0" providerId="ADAL" clId="{F0953415-0EFF-4E33-B0B7-10837E6A4776}" dt="2021-09-13T14:45:33.231" v="1444" actId="14100"/>
        <pc:sldMkLst>
          <pc:docMk/>
          <pc:sldMk cId="4198364995" sldId="340"/>
        </pc:sldMkLst>
        <pc:spChg chg="del mod">
          <ac:chgData name="Ramon Fabre Vernedas" userId="cded9d0a-5794-4425-aa69-e13ae1a0afe0" providerId="ADAL" clId="{F0953415-0EFF-4E33-B0B7-10837E6A4776}" dt="2021-09-13T14:40:55.750" v="1316" actId="21"/>
          <ac:spMkLst>
            <pc:docMk/>
            <pc:sldMk cId="4198364995" sldId="340"/>
            <ac:spMk id="2" creationId="{4406F0F9-6C71-43C4-B73F-E0A4B28C778D}"/>
          </ac:spMkLst>
        </pc:spChg>
        <pc:spChg chg="del">
          <ac:chgData name="Ramon Fabre Vernedas" userId="cded9d0a-5794-4425-aa69-e13ae1a0afe0" providerId="ADAL" clId="{F0953415-0EFF-4E33-B0B7-10837E6A4776}" dt="2021-09-13T14:38:20.160" v="1259"/>
          <ac:spMkLst>
            <pc:docMk/>
            <pc:sldMk cId="4198364995" sldId="340"/>
            <ac:spMk id="3" creationId="{B802E93F-248C-4E66-8691-8A19D626D186}"/>
          </ac:spMkLst>
        </pc:spChg>
        <pc:spChg chg="mod ord">
          <ac:chgData name="Ramon Fabre Vernedas" userId="cded9d0a-5794-4425-aa69-e13ae1a0afe0" providerId="ADAL" clId="{F0953415-0EFF-4E33-B0B7-10837E6A4776}" dt="2021-09-13T14:44:58.234" v="1438" actId="26606"/>
          <ac:spMkLst>
            <pc:docMk/>
            <pc:sldMk cId="4198364995" sldId="340"/>
            <ac:spMk id="4" creationId="{75A6A47E-6FCC-4F6C-9362-29BFBF1C619F}"/>
          </ac:spMkLst>
        </pc:spChg>
        <pc:spChg chg="add del mod">
          <ac:chgData name="Ramon Fabre Vernedas" userId="cded9d0a-5794-4425-aa69-e13ae1a0afe0" providerId="ADAL" clId="{F0953415-0EFF-4E33-B0B7-10837E6A4776}" dt="2021-09-13T14:39:53.529" v="1293" actId="21"/>
          <ac:spMkLst>
            <pc:docMk/>
            <pc:sldMk cId="4198364995" sldId="340"/>
            <ac:spMk id="8" creationId="{7BF5469B-1B5E-4249-B9EE-4D6BD5D08323}"/>
          </ac:spMkLst>
        </pc:spChg>
        <pc:spChg chg="add mod">
          <ac:chgData name="Ramon Fabre Vernedas" userId="cded9d0a-5794-4425-aa69-e13ae1a0afe0" providerId="ADAL" clId="{F0953415-0EFF-4E33-B0B7-10837E6A4776}" dt="2021-09-13T14:44:58.234" v="1438" actId="26606"/>
          <ac:spMkLst>
            <pc:docMk/>
            <pc:sldMk cId="4198364995" sldId="340"/>
            <ac:spMk id="10" creationId="{D76B8680-09EF-4DFF-A2D4-CC2651140E28}"/>
          </ac:spMkLst>
        </pc:spChg>
        <pc:spChg chg="add del mod">
          <ac:chgData name="Ramon Fabre Vernedas" userId="cded9d0a-5794-4425-aa69-e13ae1a0afe0" providerId="ADAL" clId="{F0953415-0EFF-4E33-B0B7-10837E6A4776}" dt="2021-09-13T14:40:59.509" v="1317" actId="21"/>
          <ac:spMkLst>
            <pc:docMk/>
            <pc:sldMk cId="4198364995" sldId="340"/>
            <ac:spMk id="12" creationId="{74E585C8-F53A-4353-B111-BE4443CED557}"/>
          </ac:spMkLst>
        </pc:spChg>
        <pc:picChg chg="add del mod">
          <ac:chgData name="Ramon Fabre Vernedas" userId="cded9d0a-5794-4425-aa69-e13ae1a0afe0" providerId="ADAL" clId="{F0953415-0EFF-4E33-B0B7-10837E6A4776}" dt="2021-09-13T14:39:47.950" v="1292" actId="21"/>
          <ac:picMkLst>
            <pc:docMk/>
            <pc:sldMk cId="4198364995" sldId="340"/>
            <ac:picMk id="5" creationId="{30F6FDF4-FF44-41E5-9F7B-65A8B3B7446F}"/>
          </ac:picMkLst>
        </pc:picChg>
        <pc:picChg chg="add mod ord">
          <ac:chgData name="Ramon Fabre Vernedas" userId="cded9d0a-5794-4425-aa69-e13ae1a0afe0" providerId="ADAL" clId="{F0953415-0EFF-4E33-B0B7-10837E6A4776}" dt="2021-09-13T14:45:33.231" v="1444" actId="14100"/>
          <ac:picMkLst>
            <pc:docMk/>
            <pc:sldMk cId="4198364995" sldId="340"/>
            <ac:picMk id="6" creationId="{0B0412D2-6D73-4B72-A2F7-4BFC9AD2FB25}"/>
          </ac:picMkLst>
        </pc:picChg>
      </pc:sldChg>
      <pc:sldChg chg="addSp delSp modSp new mod">
        <pc:chgData name="Ramon Fabre Vernedas" userId="cded9d0a-5794-4425-aa69-e13ae1a0afe0" providerId="ADAL" clId="{F0953415-0EFF-4E33-B0B7-10837E6A4776}" dt="2021-09-13T14:44:49.023" v="1437" actId="26606"/>
        <pc:sldMkLst>
          <pc:docMk/>
          <pc:sldMk cId="3255049714" sldId="341"/>
        </pc:sldMkLst>
        <pc:spChg chg="del">
          <ac:chgData name="Ramon Fabre Vernedas" userId="cded9d0a-5794-4425-aa69-e13ae1a0afe0" providerId="ADAL" clId="{F0953415-0EFF-4E33-B0B7-10837E6A4776}" dt="2021-09-13T14:42:05.669" v="1360" actId="21"/>
          <ac:spMkLst>
            <pc:docMk/>
            <pc:sldMk cId="3255049714" sldId="341"/>
            <ac:spMk id="2" creationId="{FA8F2188-56C3-4EC0-941B-B9D56CD2336B}"/>
          </ac:spMkLst>
        </pc:spChg>
        <pc:spChg chg="del">
          <ac:chgData name="Ramon Fabre Vernedas" userId="cded9d0a-5794-4425-aa69-e13ae1a0afe0" providerId="ADAL" clId="{F0953415-0EFF-4E33-B0B7-10837E6A4776}" dt="2021-09-13T14:42:08.461" v="1361" actId="21"/>
          <ac:spMkLst>
            <pc:docMk/>
            <pc:sldMk cId="3255049714" sldId="341"/>
            <ac:spMk id="3" creationId="{6F416E8A-C885-431C-A116-BA1FBA5DE631}"/>
          </ac:spMkLst>
        </pc:spChg>
        <pc:spChg chg="mod ord">
          <ac:chgData name="Ramon Fabre Vernedas" userId="cded9d0a-5794-4425-aa69-e13ae1a0afe0" providerId="ADAL" clId="{F0953415-0EFF-4E33-B0B7-10837E6A4776}" dt="2021-09-13T14:44:49.023" v="1437" actId="26606"/>
          <ac:spMkLst>
            <pc:docMk/>
            <pc:sldMk cId="3255049714" sldId="341"/>
            <ac:spMk id="4" creationId="{FB0E54D0-E9D9-4907-A0B7-42230E195DA2}"/>
          </ac:spMkLst>
        </pc:spChg>
        <pc:spChg chg="add mod">
          <ac:chgData name="Ramon Fabre Vernedas" userId="cded9d0a-5794-4425-aa69-e13ae1a0afe0" providerId="ADAL" clId="{F0953415-0EFF-4E33-B0B7-10837E6A4776}" dt="2021-09-13T14:44:49.023" v="1437" actId="26606"/>
          <ac:spMkLst>
            <pc:docMk/>
            <pc:sldMk cId="3255049714" sldId="341"/>
            <ac:spMk id="6" creationId="{88CE2F10-6875-4483-9CA8-E3C457F29167}"/>
          </ac:spMkLst>
        </pc:spChg>
        <pc:picChg chg="add mod">
          <ac:chgData name="Ramon Fabre Vernedas" userId="cded9d0a-5794-4425-aa69-e13ae1a0afe0" providerId="ADAL" clId="{F0953415-0EFF-4E33-B0B7-10837E6A4776}" dt="2021-09-13T14:44:49.023" v="1437" actId="26606"/>
          <ac:picMkLst>
            <pc:docMk/>
            <pc:sldMk cId="3255049714" sldId="341"/>
            <ac:picMk id="8" creationId="{9DFAEF8F-043D-46F6-9CF4-C664A631817B}"/>
          </ac:picMkLst>
        </pc:picChg>
      </pc:sldChg>
      <pc:sldMasterChg chg="delSldLayout">
        <pc:chgData name="Ramon Fabre Vernedas" userId="cded9d0a-5794-4425-aa69-e13ae1a0afe0" providerId="ADAL" clId="{F0953415-0EFF-4E33-B0B7-10837E6A4776}" dt="2021-09-13T10:49:25.259" v="497" actId="2696"/>
        <pc:sldMasterMkLst>
          <pc:docMk/>
          <pc:sldMasterMk cId="2615291116" sldId="2147484367"/>
        </pc:sldMasterMkLst>
      </pc:sldMasterChg>
    </pc:docChg>
  </pc:docChgLst>
  <pc:docChgLst>
    <pc:chgData name="Ramon Fabre Vernedas" userId="cded9d0a-5794-4425-aa69-e13ae1a0afe0" providerId="ADAL" clId="{2B751D88-AB34-4B7F-A313-684BAA967BCC}"/>
    <pc:docChg chg="undo custSel addSld delSld modSld sldOrd modMainMaster">
      <pc:chgData name="Ramon Fabre Vernedas" userId="cded9d0a-5794-4425-aa69-e13ae1a0afe0" providerId="ADAL" clId="{2B751D88-AB34-4B7F-A313-684BAA967BCC}" dt="2021-08-12T11:09:26.473" v="1150"/>
      <pc:docMkLst>
        <pc:docMk/>
      </pc:docMkLst>
      <pc:sldChg chg="delSp add ord">
        <pc:chgData name="Ramon Fabre Vernedas" userId="cded9d0a-5794-4425-aa69-e13ae1a0afe0" providerId="ADAL" clId="{2B751D88-AB34-4B7F-A313-684BAA967BCC}" dt="2021-08-12T11:06:31.129" v="1144"/>
        <pc:sldMkLst>
          <pc:docMk/>
          <pc:sldMk cId="0" sldId="256"/>
        </pc:sldMkLst>
        <pc:spChg chg="del">
          <ac:chgData name="Ramon Fabre Vernedas" userId="cded9d0a-5794-4425-aa69-e13ae1a0afe0" providerId="ADAL" clId="{2B751D88-AB34-4B7F-A313-684BAA967BCC}" dt="2021-07-26T07:24:44.952" v="28" actId="21"/>
          <ac:spMkLst>
            <pc:docMk/>
            <pc:sldMk cId="0" sldId="256"/>
            <ac:spMk id="13343" creationId="{E10B7ACA-77A9-4F33-BB3E-343647DB3FFA}"/>
          </ac:spMkLst>
        </pc:spChg>
      </pc:sldChg>
      <pc:sldChg chg="modSp mod">
        <pc:chgData name="Ramon Fabre Vernedas" userId="cded9d0a-5794-4425-aa69-e13ae1a0afe0" providerId="ADAL" clId="{2B751D88-AB34-4B7F-A313-684BAA967BCC}" dt="2021-07-28T16:55:28.894" v="213"/>
        <pc:sldMkLst>
          <pc:docMk/>
          <pc:sldMk cId="0" sldId="258"/>
        </pc:sldMkLst>
        <pc:spChg chg="mod">
          <ac:chgData name="Ramon Fabre Vernedas" userId="cded9d0a-5794-4425-aa69-e13ae1a0afe0" providerId="ADAL" clId="{2B751D88-AB34-4B7F-A313-684BAA967BCC}" dt="2021-07-28T16:55:28.894" v="213"/>
          <ac:spMkLst>
            <pc:docMk/>
            <pc:sldMk cId="0" sldId="258"/>
            <ac:spMk id="5" creationId="{00000000-0000-0000-0000-000000000000}"/>
          </ac:spMkLst>
        </pc:spChg>
        <pc:spChg chg="mod">
          <ac:chgData name="Ramon Fabre Vernedas" userId="cded9d0a-5794-4425-aa69-e13ae1a0afe0" providerId="ADAL" clId="{2B751D88-AB34-4B7F-A313-684BAA967BCC}" dt="2021-07-28T16:13:23.036" v="208" actId="27636"/>
          <ac:spMkLst>
            <pc:docMk/>
            <pc:sldMk cId="0" sldId="258"/>
            <ac:spMk id="28674" creationId="{00000000-0000-0000-0000-000000000000}"/>
          </ac:spMkLst>
        </pc:spChg>
      </pc:sldChg>
      <pc:sldChg chg="modSp mod">
        <pc:chgData name="Ramon Fabre Vernedas" userId="cded9d0a-5794-4425-aa69-e13ae1a0afe0" providerId="ADAL" clId="{2B751D88-AB34-4B7F-A313-684BAA967BCC}" dt="2021-08-09T15:09:35.318" v="219" actId="20577"/>
        <pc:sldMkLst>
          <pc:docMk/>
          <pc:sldMk cId="0" sldId="260"/>
        </pc:sldMkLst>
        <pc:spChg chg="mod">
          <ac:chgData name="Ramon Fabre Vernedas" userId="cded9d0a-5794-4425-aa69-e13ae1a0afe0" providerId="ADAL" clId="{2B751D88-AB34-4B7F-A313-684BAA967BCC}" dt="2021-07-28T16:55:28.894" v="213"/>
          <ac:spMkLst>
            <pc:docMk/>
            <pc:sldMk cId="0" sldId="260"/>
            <ac:spMk id="14" creationId="{00000000-0000-0000-0000-000000000000}"/>
          </ac:spMkLst>
        </pc:spChg>
        <pc:spChg chg="mod">
          <ac:chgData name="Ramon Fabre Vernedas" userId="cded9d0a-5794-4425-aa69-e13ae1a0afe0" providerId="ADAL" clId="{2B751D88-AB34-4B7F-A313-684BAA967BCC}" dt="2021-08-09T15:09:35.318" v="219" actId="20577"/>
          <ac:spMkLst>
            <pc:docMk/>
            <pc:sldMk cId="0" sldId="260"/>
            <ac:spMk id="30722" creationId="{00000000-0000-0000-0000-000000000000}"/>
          </ac:spMkLst>
        </pc:spChg>
      </pc:sldChg>
      <pc:sldChg chg="modSp">
        <pc:chgData name="Ramon Fabre Vernedas" userId="cded9d0a-5794-4425-aa69-e13ae1a0afe0" providerId="ADAL" clId="{2B751D88-AB34-4B7F-A313-684BAA967BCC}" dt="2021-07-28T16:55:28.894" v="213"/>
        <pc:sldMkLst>
          <pc:docMk/>
          <pc:sldMk cId="0" sldId="262"/>
        </pc:sldMkLst>
        <pc:spChg chg="mod">
          <ac:chgData name="Ramon Fabre Vernedas" userId="cded9d0a-5794-4425-aa69-e13ae1a0afe0" providerId="ADAL" clId="{2B751D88-AB34-4B7F-A313-684BAA967BCC}" dt="2021-07-28T16:55:28.894" v="213"/>
          <ac:spMkLst>
            <pc:docMk/>
            <pc:sldMk cId="0" sldId="262"/>
            <ac:spMk id="6" creationId="{00000000-0000-0000-0000-000000000000}"/>
          </ac:spMkLst>
        </pc:spChg>
      </pc:sldChg>
      <pc:sldChg chg="modSp">
        <pc:chgData name="Ramon Fabre Vernedas" userId="cded9d0a-5794-4425-aa69-e13ae1a0afe0" providerId="ADAL" clId="{2B751D88-AB34-4B7F-A313-684BAA967BCC}" dt="2021-07-28T16:55:28.894" v="213"/>
        <pc:sldMkLst>
          <pc:docMk/>
          <pc:sldMk cId="0" sldId="263"/>
        </pc:sldMkLst>
        <pc:spChg chg="mod">
          <ac:chgData name="Ramon Fabre Vernedas" userId="cded9d0a-5794-4425-aa69-e13ae1a0afe0" providerId="ADAL" clId="{2B751D88-AB34-4B7F-A313-684BAA967BCC}" dt="2021-07-28T16:55:28.894" v="213"/>
          <ac:spMkLst>
            <pc:docMk/>
            <pc:sldMk cId="0" sldId="263"/>
            <ac:spMk id="10" creationId="{00000000-0000-0000-0000-000000000000}"/>
          </ac:spMkLst>
        </pc:spChg>
        <pc:spChg chg="mod">
          <ac:chgData name="Ramon Fabre Vernedas" userId="cded9d0a-5794-4425-aa69-e13ae1a0afe0" providerId="ADAL" clId="{2B751D88-AB34-4B7F-A313-684BAA967BCC}" dt="2021-07-28T16:01:50.164" v="195"/>
          <ac:spMkLst>
            <pc:docMk/>
            <pc:sldMk cId="0" sldId="263"/>
            <ac:spMk id="33794" creationId="{00000000-0000-0000-0000-000000000000}"/>
          </ac:spMkLst>
        </pc:spChg>
      </pc:sldChg>
      <pc:sldChg chg="modSp mod">
        <pc:chgData name="Ramon Fabre Vernedas" userId="cded9d0a-5794-4425-aa69-e13ae1a0afe0" providerId="ADAL" clId="{2B751D88-AB34-4B7F-A313-684BAA967BCC}" dt="2021-07-28T16:55:28.894" v="213"/>
        <pc:sldMkLst>
          <pc:docMk/>
          <pc:sldMk cId="0" sldId="265"/>
        </pc:sldMkLst>
        <pc:spChg chg="mod">
          <ac:chgData name="Ramon Fabre Vernedas" userId="cded9d0a-5794-4425-aa69-e13ae1a0afe0" providerId="ADAL" clId="{2B751D88-AB34-4B7F-A313-684BAA967BCC}" dt="2021-07-28T16:55:28.894" v="213"/>
          <ac:spMkLst>
            <pc:docMk/>
            <pc:sldMk cId="0" sldId="265"/>
            <ac:spMk id="8" creationId="{00000000-0000-0000-0000-000000000000}"/>
          </ac:spMkLst>
        </pc:spChg>
        <pc:spChg chg="mod">
          <ac:chgData name="Ramon Fabre Vernedas" userId="cded9d0a-5794-4425-aa69-e13ae1a0afe0" providerId="ADAL" clId="{2B751D88-AB34-4B7F-A313-684BAA967BCC}" dt="2021-07-28T16:13:23.152" v="212" actId="27636"/>
          <ac:spMkLst>
            <pc:docMk/>
            <pc:sldMk cId="0" sldId="265"/>
            <ac:spMk id="35842" creationId="{00000000-0000-0000-0000-000000000000}"/>
          </ac:spMkLst>
        </pc:spChg>
      </pc:sldChg>
      <pc:sldChg chg="modSp ord">
        <pc:chgData name="Ramon Fabre Vernedas" userId="cded9d0a-5794-4425-aa69-e13ae1a0afe0" providerId="ADAL" clId="{2B751D88-AB34-4B7F-A313-684BAA967BCC}" dt="2021-08-12T11:03:43.427" v="1124"/>
        <pc:sldMkLst>
          <pc:docMk/>
          <pc:sldMk cId="0" sldId="267"/>
        </pc:sldMkLst>
        <pc:spChg chg="mod">
          <ac:chgData name="Ramon Fabre Vernedas" userId="cded9d0a-5794-4425-aa69-e13ae1a0afe0" providerId="ADAL" clId="{2B751D88-AB34-4B7F-A313-684BAA967BCC}" dt="2021-07-28T16:55:28.894" v="213"/>
          <ac:spMkLst>
            <pc:docMk/>
            <pc:sldMk cId="0" sldId="267"/>
            <ac:spMk id="6" creationId="{00000000-0000-0000-0000-000000000000}"/>
          </ac:spMkLst>
        </pc:spChg>
      </pc:sldChg>
      <pc:sldChg chg="modSp">
        <pc:chgData name="Ramon Fabre Vernedas" userId="cded9d0a-5794-4425-aa69-e13ae1a0afe0" providerId="ADAL" clId="{2B751D88-AB34-4B7F-A313-684BAA967BCC}" dt="2021-07-28T16:55:28.894" v="213"/>
        <pc:sldMkLst>
          <pc:docMk/>
          <pc:sldMk cId="0" sldId="268"/>
        </pc:sldMkLst>
        <pc:spChg chg="mod">
          <ac:chgData name="Ramon Fabre Vernedas" userId="cded9d0a-5794-4425-aa69-e13ae1a0afe0" providerId="ADAL" clId="{2B751D88-AB34-4B7F-A313-684BAA967BCC}" dt="2021-07-28T16:55:28.894" v="213"/>
          <ac:spMkLst>
            <pc:docMk/>
            <pc:sldMk cId="0" sldId="268"/>
            <ac:spMk id="51" creationId="{00000000-0000-0000-0000-000000000000}"/>
          </ac:spMkLst>
        </pc:spChg>
      </pc:sldChg>
      <pc:sldChg chg="modSp">
        <pc:chgData name="Ramon Fabre Vernedas" userId="cded9d0a-5794-4425-aa69-e13ae1a0afe0" providerId="ADAL" clId="{2B751D88-AB34-4B7F-A313-684BAA967BCC}" dt="2021-07-28T16:55:28.894" v="213"/>
        <pc:sldMkLst>
          <pc:docMk/>
          <pc:sldMk cId="0" sldId="269"/>
        </pc:sldMkLst>
        <pc:spChg chg="mod">
          <ac:chgData name="Ramon Fabre Vernedas" userId="cded9d0a-5794-4425-aa69-e13ae1a0afe0" providerId="ADAL" clId="{2B751D88-AB34-4B7F-A313-684BAA967BCC}" dt="2021-07-28T16:55:28.894" v="213"/>
          <ac:spMkLst>
            <pc:docMk/>
            <pc:sldMk cId="0" sldId="269"/>
            <ac:spMk id="5" creationId="{00000000-0000-0000-0000-000000000000}"/>
          </ac:spMkLst>
        </pc:spChg>
      </pc:sldChg>
      <pc:sldChg chg="modSp">
        <pc:chgData name="Ramon Fabre Vernedas" userId="cded9d0a-5794-4425-aa69-e13ae1a0afe0" providerId="ADAL" clId="{2B751D88-AB34-4B7F-A313-684BAA967BCC}" dt="2021-07-28T16:55:28.894" v="213"/>
        <pc:sldMkLst>
          <pc:docMk/>
          <pc:sldMk cId="0" sldId="270"/>
        </pc:sldMkLst>
        <pc:spChg chg="mod">
          <ac:chgData name="Ramon Fabre Vernedas" userId="cded9d0a-5794-4425-aa69-e13ae1a0afe0" providerId="ADAL" clId="{2B751D88-AB34-4B7F-A313-684BAA967BCC}" dt="2021-07-28T16:55:28.894" v="213"/>
          <ac:spMkLst>
            <pc:docMk/>
            <pc:sldMk cId="0" sldId="270"/>
            <ac:spMk id="49" creationId="{00000000-0000-0000-0000-000000000000}"/>
          </ac:spMkLst>
        </pc:spChg>
      </pc:sldChg>
      <pc:sldChg chg="modSp">
        <pc:chgData name="Ramon Fabre Vernedas" userId="cded9d0a-5794-4425-aa69-e13ae1a0afe0" providerId="ADAL" clId="{2B751D88-AB34-4B7F-A313-684BAA967BCC}" dt="2021-07-28T16:55:28.894" v="213"/>
        <pc:sldMkLst>
          <pc:docMk/>
          <pc:sldMk cId="0" sldId="271"/>
        </pc:sldMkLst>
        <pc:spChg chg="mod">
          <ac:chgData name="Ramon Fabre Vernedas" userId="cded9d0a-5794-4425-aa69-e13ae1a0afe0" providerId="ADAL" clId="{2B751D88-AB34-4B7F-A313-684BAA967BCC}" dt="2021-07-28T16:55:28.894" v="213"/>
          <ac:spMkLst>
            <pc:docMk/>
            <pc:sldMk cId="0" sldId="271"/>
            <ac:spMk id="6" creationId="{00000000-0000-0000-0000-000000000000}"/>
          </ac:spMkLst>
        </pc:spChg>
      </pc:sldChg>
      <pc:sldChg chg="modSp ord">
        <pc:chgData name="Ramon Fabre Vernedas" userId="cded9d0a-5794-4425-aa69-e13ae1a0afe0" providerId="ADAL" clId="{2B751D88-AB34-4B7F-A313-684BAA967BCC}" dt="2021-08-12T11:06:56.267" v="1148"/>
        <pc:sldMkLst>
          <pc:docMk/>
          <pc:sldMk cId="0" sldId="272"/>
        </pc:sldMkLst>
        <pc:spChg chg="mod">
          <ac:chgData name="Ramon Fabre Vernedas" userId="cded9d0a-5794-4425-aa69-e13ae1a0afe0" providerId="ADAL" clId="{2B751D88-AB34-4B7F-A313-684BAA967BCC}" dt="2021-07-28T16:55:28.894" v="213"/>
          <ac:spMkLst>
            <pc:docMk/>
            <pc:sldMk cId="0" sldId="272"/>
            <ac:spMk id="5" creationId="{00000000-0000-0000-0000-000000000000}"/>
          </ac:spMkLst>
        </pc:spChg>
      </pc:sldChg>
      <pc:sldChg chg="modSp">
        <pc:chgData name="Ramon Fabre Vernedas" userId="cded9d0a-5794-4425-aa69-e13ae1a0afe0" providerId="ADAL" clId="{2B751D88-AB34-4B7F-A313-684BAA967BCC}" dt="2021-07-28T16:55:28.894" v="213"/>
        <pc:sldMkLst>
          <pc:docMk/>
          <pc:sldMk cId="0" sldId="273"/>
        </pc:sldMkLst>
        <pc:spChg chg="mod">
          <ac:chgData name="Ramon Fabre Vernedas" userId="cded9d0a-5794-4425-aa69-e13ae1a0afe0" providerId="ADAL" clId="{2B751D88-AB34-4B7F-A313-684BAA967BCC}" dt="2021-07-28T16:55:28.894" v="213"/>
          <ac:spMkLst>
            <pc:docMk/>
            <pc:sldMk cId="0" sldId="273"/>
            <ac:spMk id="6" creationId="{00000000-0000-0000-0000-000000000000}"/>
          </ac:spMkLst>
        </pc:spChg>
      </pc:sldChg>
      <pc:sldChg chg="addSp delSp modSp mod">
        <pc:chgData name="Ramon Fabre Vernedas" userId="cded9d0a-5794-4425-aa69-e13ae1a0afe0" providerId="ADAL" clId="{2B751D88-AB34-4B7F-A313-684BAA967BCC}" dt="2021-07-28T16:55:28.894" v="213"/>
        <pc:sldMkLst>
          <pc:docMk/>
          <pc:sldMk cId="0" sldId="277"/>
        </pc:sldMkLst>
        <pc:spChg chg="mod">
          <ac:chgData name="Ramon Fabre Vernedas" userId="cded9d0a-5794-4425-aa69-e13ae1a0afe0" providerId="ADAL" clId="{2B751D88-AB34-4B7F-A313-684BAA967BCC}" dt="2021-07-28T16:55:28.894" v="213"/>
          <ac:spMkLst>
            <pc:docMk/>
            <pc:sldMk cId="0" sldId="277"/>
            <ac:spMk id="23" creationId="{00000000-0000-0000-0000-000000000000}"/>
          </ac:spMkLst>
        </pc:spChg>
        <pc:spChg chg="add mod">
          <ac:chgData name="Ramon Fabre Vernedas" userId="cded9d0a-5794-4425-aa69-e13ae1a0afe0" providerId="ADAL" clId="{2B751D88-AB34-4B7F-A313-684BAA967BCC}" dt="2021-07-26T07:37:11.368" v="162" actId="1076"/>
          <ac:spMkLst>
            <pc:docMk/>
            <pc:sldMk cId="0" sldId="277"/>
            <ac:spMk id="24" creationId="{8D1EC286-636D-4CBF-9379-324135E30679}"/>
          </ac:spMkLst>
        </pc:spChg>
        <pc:spChg chg="add del mod">
          <ac:chgData name="Ramon Fabre Vernedas" userId="cded9d0a-5794-4425-aa69-e13ae1a0afe0" providerId="ADAL" clId="{2B751D88-AB34-4B7F-A313-684BAA967BCC}" dt="2021-07-26T07:33:30.532" v="92" actId="21"/>
          <ac:spMkLst>
            <pc:docMk/>
            <pc:sldMk cId="0" sldId="277"/>
            <ac:spMk id="25" creationId="{797678CD-2B98-499B-9F40-1C956F993B30}"/>
          </ac:spMkLst>
        </pc:spChg>
        <pc:spChg chg="add del mod">
          <ac:chgData name="Ramon Fabre Vernedas" userId="cded9d0a-5794-4425-aa69-e13ae1a0afe0" providerId="ADAL" clId="{2B751D88-AB34-4B7F-A313-684BAA967BCC}" dt="2021-07-26T07:36:03.314" v="154" actId="21"/>
          <ac:spMkLst>
            <pc:docMk/>
            <pc:sldMk cId="0" sldId="277"/>
            <ac:spMk id="26" creationId="{7DE113C3-B97D-4E21-A915-83AF5437C2D3}"/>
          </ac:spMkLst>
        </pc:spChg>
        <pc:spChg chg="add mod">
          <ac:chgData name="Ramon Fabre Vernedas" userId="cded9d0a-5794-4425-aa69-e13ae1a0afe0" providerId="ADAL" clId="{2B751D88-AB34-4B7F-A313-684BAA967BCC}" dt="2021-07-26T07:36:20.373" v="156" actId="1076"/>
          <ac:spMkLst>
            <pc:docMk/>
            <pc:sldMk cId="0" sldId="277"/>
            <ac:spMk id="27" creationId="{07A2BE8F-6420-42E7-A2D3-170F8F50A244}"/>
          </ac:spMkLst>
        </pc:spChg>
        <pc:spChg chg="add del mod">
          <ac:chgData name="Ramon Fabre Vernedas" userId="cded9d0a-5794-4425-aa69-e13ae1a0afe0" providerId="ADAL" clId="{2B751D88-AB34-4B7F-A313-684BAA967BCC}" dt="2021-07-26T07:35:59.001" v="153" actId="21"/>
          <ac:spMkLst>
            <pc:docMk/>
            <pc:sldMk cId="0" sldId="277"/>
            <ac:spMk id="28" creationId="{79904687-F240-426A-9002-E67D69E96F95}"/>
          </ac:spMkLst>
        </pc:spChg>
        <pc:spChg chg="add del mod">
          <ac:chgData name="Ramon Fabre Vernedas" userId="cded9d0a-5794-4425-aa69-e13ae1a0afe0" providerId="ADAL" clId="{2B751D88-AB34-4B7F-A313-684BAA967BCC}" dt="2021-07-26T07:36:08.880" v="155" actId="21"/>
          <ac:spMkLst>
            <pc:docMk/>
            <pc:sldMk cId="0" sldId="277"/>
            <ac:spMk id="29" creationId="{6167CE26-8BC9-4C53-8CDA-E4CAA5BC56D0}"/>
          </ac:spMkLst>
        </pc:spChg>
        <pc:spChg chg="add del mod">
          <ac:chgData name="Ramon Fabre Vernedas" userId="cded9d0a-5794-4425-aa69-e13ae1a0afe0" providerId="ADAL" clId="{2B751D88-AB34-4B7F-A313-684BAA967BCC}" dt="2021-07-26T07:33:39.409" v="93" actId="21"/>
          <ac:spMkLst>
            <pc:docMk/>
            <pc:sldMk cId="0" sldId="277"/>
            <ac:spMk id="30" creationId="{0A3499A9-0D3C-4E35-A035-A880396B00C8}"/>
          </ac:spMkLst>
        </pc:spChg>
        <pc:spChg chg="mod">
          <ac:chgData name="Ramon Fabre Vernedas" userId="cded9d0a-5794-4425-aa69-e13ae1a0afe0" providerId="ADAL" clId="{2B751D88-AB34-4B7F-A313-684BAA967BCC}" dt="2021-07-26T07:33:18.004" v="90"/>
          <ac:spMkLst>
            <pc:docMk/>
            <pc:sldMk cId="0" sldId="277"/>
            <ac:spMk id="32" creationId="{45E510DD-421F-44D8-8541-01937EFC3A80}"/>
          </ac:spMkLst>
        </pc:spChg>
        <pc:spChg chg="mod">
          <ac:chgData name="Ramon Fabre Vernedas" userId="cded9d0a-5794-4425-aa69-e13ae1a0afe0" providerId="ADAL" clId="{2B751D88-AB34-4B7F-A313-684BAA967BCC}" dt="2021-07-26T07:33:18.004" v="90"/>
          <ac:spMkLst>
            <pc:docMk/>
            <pc:sldMk cId="0" sldId="277"/>
            <ac:spMk id="33" creationId="{E6A543A1-EB2A-47A6-816E-4AA470B334D4}"/>
          </ac:spMkLst>
        </pc:spChg>
        <pc:spChg chg="mod">
          <ac:chgData name="Ramon Fabre Vernedas" userId="cded9d0a-5794-4425-aa69-e13ae1a0afe0" providerId="ADAL" clId="{2B751D88-AB34-4B7F-A313-684BAA967BCC}" dt="2021-07-26T07:33:18.004" v="90"/>
          <ac:spMkLst>
            <pc:docMk/>
            <pc:sldMk cId="0" sldId="277"/>
            <ac:spMk id="34" creationId="{2F2E0704-7F49-4E70-AD67-D1CC0F49C2BB}"/>
          </ac:spMkLst>
        </pc:spChg>
        <pc:spChg chg="mod">
          <ac:chgData name="Ramon Fabre Vernedas" userId="cded9d0a-5794-4425-aa69-e13ae1a0afe0" providerId="ADAL" clId="{2B751D88-AB34-4B7F-A313-684BAA967BCC}" dt="2021-07-26T07:33:18.004" v="90"/>
          <ac:spMkLst>
            <pc:docMk/>
            <pc:sldMk cId="0" sldId="277"/>
            <ac:spMk id="35" creationId="{7B0D04D6-5F46-452C-A40B-F97D628FFB40}"/>
          </ac:spMkLst>
        </pc:spChg>
        <pc:spChg chg="add mod">
          <ac:chgData name="Ramon Fabre Vernedas" userId="cded9d0a-5794-4425-aa69-e13ae1a0afe0" providerId="ADAL" clId="{2B751D88-AB34-4B7F-A313-684BAA967BCC}" dt="2021-07-26T07:35:40.478" v="152" actId="1076"/>
          <ac:spMkLst>
            <pc:docMk/>
            <pc:sldMk cId="0" sldId="277"/>
            <ac:spMk id="36" creationId="{E6DA627C-B5BD-468C-A69C-CABAB3A67C9F}"/>
          </ac:spMkLst>
        </pc:spChg>
        <pc:spChg chg="add mod">
          <ac:chgData name="Ramon Fabre Vernedas" userId="cded9d0a-5794-4425-aa69-e13ae1a0afe0" providerId="ADAL" clId="{2B751D88-AB34-4B7F-A313-684BAA967BCC}" dt="2021-07-26T07:37:42.673" v="185" actId="20577"/>
          <ac:spMkLst>
            <pc:docMk/>
            <pc:sldMk cId="0" sldId="277"/>
            <ac:spMk id="37" creationId="{724899F3-7D43-4C2B-898C-C0EC5ED7CB36}"/>
          </ac:spMkLst>
        </pc:spChg>
        <pc:spChg chg="mod">
          <ac:chgData name="Ramon Fabre Vernedas" userId="cded9d0a-5794-4425-aa69-e13ae1a0afe0" providerId="ADAL" clId="{2B751D88-AB34-4B7F-A313-684BAA967BCC}" dt="2021-07-26T07:35:19.250" v="151" actId="1076"/>
          <ac:spMkLst>
            <pc:docMk/>
            <pc:sldMk cId="0" sldId="277"/>
            <ac:spMk id="48130" creationId="{00000000-0000-0000-0000-000000000000}"/>
          </ac:spMkLst>
        </pc:spChg>
        <pc:spChg chg="add del mod">
          <ac:chgData name="Ramon Fabre Vernedas" userId="cded9d0a-5794-4425-aa69-e13ae1a0afe0" providerId="ADAL" clId="{2B751D88-AB34-4B7F-A313-684BAA967BCC}" dt="2021-07-26T07:37:17.920" v="164" actId="21"/>
          <ac:spMkLst>
            <pc:docMk/>
            <pc:sldMk cId="0" sldId="277"/>
            <ac:spMk id="48131" creationId="{00000000-0000-0000-0000-000000000000}"/>
          </ac:spMkLst>
        </pc:spChg>
        <pc:spChg chg="del mod">
          <ac:chgData name="Ramon Fabre Vernedas" userId="cded9d0a-5794-4425-aa69-e13ae1a0afe0" providerId="ADAL" clId="{2B751D88-AB34-4B7F-A313-684BAA967BCC}" dt="2021-07-26T07:36:37.295" v="159" actId="21"/>
          <ac:spMkLst>
            <pc:docMk/>
            <pc:sldMk cId="0" sldId="277"/>
            <ac:spMk id="48132" creationId="{00000000-0000-0000-0000-000000000000}"/>
          </ac:spMkLst>
        </pc:spChg>
        <pc:spChg chg="mod">
          <ac:chgData name="Ramon Fabre Vernedas" userId="cded9d0a-5794-4425-aa69-e13ae1a0afe0" providerId="ADAL" clId="{2B751D88-AB34-4B7F-A313-684BAA967BCC}" dt="2021-07-26T07:35:19.250" v="151" actId="1076"/>
          <ac:spMkLst>
            <pc:docMk/>
            <pc:sldMk cId="0" sldId="277"/>
            <ac:spMk id="48133" creationId="{00000000-0000-0000-0000-000000000000}"/>
          </ac:spMkLst>
        </pc:spChg>
        <pc:spChg chg="del mod">
          <ac:chgData name="Ramon Fabre Vernedas" userId="cded9d0a-5794-4425-aa69-e13ae1a0afe0" providerId="ADAL" clId="{2B751D88-AB34-4B7F-A313-684BAA967BCC}" dt="2021-07-26T07:36:33.420" v="158" actId="21"/>
          <ac:spMkLst>
            <pc:docMk/>
            <pc:sldMk cId="0" sldId="277"/>
            <ac:spMk id="48134" creationId="{00000000-0000-0000-0000-000000000000}"/>
          </ac:spMkLst>
        </pc:spChg>
        <pc:spChg chg="del mod">
          <ac:chgData name="Ramon Fabre Vernedas" userId="cded9d0a-5794-4425-aa69-e13ae1a0afe0" providerId="ADAL" clId="{2B751D88-AB34-4B7F-A313-684BAA967BCC}" dt="2021-07-26T07:36:44.255" v="161" actId="21"/>
          <ac:spMkLst>
            <pc:docMk/>
            <pc:sldMk cId="0" sldId="277"/>
            <ac:spMk id="48135" creationId="{00000000-0000-0000-0000-000000000000}"/>
          </ac:spMkLst>
        </pc:spChg>
        <pc:spChg chg="del mod">
          <ac:chgData name="Ramon Fabre Vernedas" userId="cded9d0a-5794-4425-aa69-e13ae1a0afe0" providerId="ADAL" clId="{2B751D88-AB34-4B7F-A313-684BAA967BCC}" dt="2021-07-26T07:36:40.542" v="160" actId="21"/>
          <ac:spMkLst>
            <pc:docMk/>
            <pc:sldMk cId="0" sldId="277"/>
            <ac:spMk id="48136" creationId="{00000000-0000-0000-0000-000000000000}"/>
          </ac:spMkLst>
        </pc:spChg>
        <pc:spChg chg="mod">
          <ac:chgData name="Ramon Fabre Vernedas" userId="cded9d0a-5794-4425-aa69-e13ae1a0afe0" providerId="ADAL" clId="{2B751D88-AB34-4B7F-A313-684BAA967BCC}" dt="2021-07-26T07:35:19.250" v="151" actId="1076"/>
          <ac:spMkLst>
            <pc:docMk/>
            <pc:sldMk cId="0" sldId="277"/>
            <ac:spMk id="48138" creationId="{00000000-0000-0000-0000-000000000000}"/>
          </ac:spMkLst>
        </pc:spChg>
        <pc:spChg chg="mod">
          <ac:chgData name="Ramon Fabre Vernedas" userId="cded9d0a-5794-4425-aa69-e13ae1a0afe0" providerId="ADAL" clId="{2B751D88-AB34-4B7F-A313-684BAA967BCC}" dt="2021-07-26T07:38:26.142" v="189" actId="692"/>
          <ac:spMkLst>
            <pc:docMk/>
            <pc:sldMk cId="0" sldId="277"/>
            <ac:spMk id="48139" creationId="{00000000-0000-0000-0000-000000000000}"/>
          </ac:spMkLst>
        </pc:spChg>
        <pc:spChg chg="mod">
          <ac:chgData name="Ramon Fabre Vernedas" userId="cded9d0a-5794-4425-aa69-e13ae1a0afe0" providerId="ADAL" clId="{2B751D88-AB34-4B7F-A313-684BAA967BCC}" dt="2021-07-26T07:35:19.250" v="151" actId="1076"/>
          <ac:spMkLst>
            <pc:docMk/>
            <pc:sldMk cId="0" sldId="277"/>
            <ac:spMk id="48140" creationId="{00000000-0000-0000-0000-000000000000}"/>
          </ac:spMkLst>
        </pc:spChg>
        <pc:spChg chg="mod">
          <ac:chgData name="Ramon Fabre Vernedas" userId="cded9d0a-5794-4425-aa69-e13ae1a0afe0" providerId="ADAL" clId="{2B751D88-AB34-4B7F-A313-684BAA967BCC}" dt="2021-07-26T07:37:57.864" v="187" actId="1076"/>
          <ac:spMkLst>
            <pc:docMk/>
            <pc:sldMk cId="0" sldId="277"/>
            <ac:spMk id="48141" creationId="{00000000-0000-0000-0000-000000000000}"/>
          </ac:spMkLst>
        </pc:spChg>
        <pc:spChg chg="mod">
          <ac:chgData name="Ramon Fabre Vernedas" userId="cded9d0a-5794-4425-aa69-e13ae1a0afe0" providerId="ADAL" clId="{2B751D88-AB34-4B7F-A313-684BAA967BCC}" dt="2021-07-26T07:38:02.040" v="188" actId="1076"/>
          <ac:spMkLst>
            <pc:docMk/>
            <pc:sldMk cId="0" sldId="277"/>
            <ac:spMk id="48142" creationId="{00000000-0000-0000-0000-000000000000}"/>
          </ac:spMkLst>
        </pc:spChg>
        <pc:spChg chg="mod">
          <ac:chgData name="Ramon Fabre Vernedas" userId="cded9d0a-5794-4425-aa69-e13ae1a0afe0" providerId="ADAL" clId="{2B751D88-AB34-4B7F-A313-684BAA967BCC}" dt="2021-07-26T07:35:19.250" v="151" actId="1076"/>
          <ac:spMkLst>
            <pc:docMk/>
            <pc:sldMk cId="0" sldId="277"/>
            <ac:spMk id="48143" creationId="{00000000-0000-0000-0000-000000000000}"/>
          </ac:spMkLst>
        </pc:spChg>
        <pc:spChg chg="mod">
          <ac:chgData name="Ramon Fabre Vernedas" userId="cded9d0a-5794-4425-aa69-e13ae1a0afe0" providerId="ADAL" clId="{2B751D88-AB34-4B7F-A313-684BAA967BCC}" dt="2021-07-26T07:35:19.250" v="151" actId="1076"/>
          <ac:spMkLst>
            <pc:docMk/>
            <pc:sldMk cId="0" sldId="277"/>
            <ac:spMk id="48144" creationId="{00000000-0000-0000-0000-000000000000}"/>
          </ac:spMkLst>
        </pc:spChg>
        <pc:spChg chg="mod">
          <ac:chgData name="Ramon Fabre Vernedas" userId="cded9d0a-5794-4425-aa69-e13ae1a0afe0" providerId="ADAL" clId="{2B751D88-AB34-4B7F-A313-684BAA967BCC}" dt="2021-07-26T07:35:19.250" v="151" actId="1076"/>
          <ac:spMkLst>
            <pc:docMk/>
            <pc:sldMk cId="0" sldId="277"/>
            <ac:spMk id="48145" creationId="{00000000-0000-0000-0000-000000000000}"/>
          </ac:spMkLst>
        </pc:spChg>
        <pc:grpChg chg="add mod">
          <ac:chgData name="Ramon Fabre Vernedas" userId="cded9d0a-5794-4425-aa69-e13ae1a0afe0" providerId="ADAL" clId="{2B751D88-AB34-4B7F-A313-684BAA967BCC}" dt="2021-07-26T07:35:40.478" v="152" actId="1076"/>
          <ac:grpSpMkLst>
            <pc:docMk/>
            <pc:sldMk cId="0" sldId="277"/>
            <ac:grpSpMk id="31" creationId="{C14F2DB8-6407-4C5B-8C0B-5339941450EA}"/>
          </ac:grpSpMkLst>
        </pc:grpChg>
        <pc:grpChg chg="mod">
          <ac:chgData name="Ramon Fabre Vernedas" userId="cded9d0a-5794-4425-aa69-e13ae1a0afe0" providerId="ADAL" clId="{2B751D88-AB34-4B7F-A313-684BAA967BCC}" dt="2021-07-26T07:35:19.250" v="151" actId="1076"/>
          <ac:grpSpMkLst>
            <pc:docMk/>
            <pc:sldMk cId="0" sldId="277"/>
            <ac:grpSpMk id="48137" creationId="{00000000-0000-0000-0000-000000000000}"/>
          </ac:grpSpMkLst>
        </pc:grpChg>
      </pc:sldChg>
      <pc:sldChg chg="modSp">
        <pc:chgData name="Ramon Fabre Vernedas" userId="cded9d0a-5794-4425-aa69-e13ae1a0afe0" providerId="ADAL" clId="{2B751D88-AB34-4B7F-A313-684BAA967BCC}" dt="2021-07-28T16:55:28.894" v="213"/>
        <pc:sldMkLst>
          <pc:docMk/>
          <pc:sldMk cId="0" sldId="280"/>
        </pc:sldMkLst>
        <pc:spChg chg="mod">
          <ac:chgData name="Ramon Fabre Vernedas" userId="cded9d0a-5794-4425-aa69-e13ae1a0afe0" providerId="ADAL" clId="{2B751D88-AB34-4B7F-A313-684BAA967BCC}" dt="2021-07-28T16:55:28.894" v="213"/>
          <ac:spMkLst>
            <pc:docMk/>
            <pc:sldMk cId="0" sldId="280"/>
            <ac:spMk id="14" creationId="{00000000-0000-0000-0000-000000000000}"/>
          </ac:spMkLst>
        </pc:spChg>
      </pc:sldChg>
      <pc:sldChg chg="modSp mod">
        <pc:chgData name="Ramon Fabre Vernedas" userId="cded9d0a-5794-4425-aa69-e13ae1a0afe0" providerId="ADAL" clId="{2B751D88-AB34-4B7F-A313-684BAA967BCC}" dt="2021-07-28T16:55:28.894" v="213"/>
        <pc:sldMkLst>
          <pc:docMk/>
          <pc:sldMk cId="0" sldId="281"/>
        </pc:sldMkLst>
        <pc:spChg chg="mod">
          <ac:chgData name="Ramon Fabre Vernedas" userId="cded9d0a-5794-4425-aa69-e13ae1a0afe0" providerId="ADAL" clId="{2B751D88-AB34-4B7F-A313-684BAA967BCC}" dt="2021-07-28T16:55:28.894" v="213"/>
          <ac:spMkLst>
            <pc:docMk/>
            <pc:sldMk cId="0" sldId="281"/>
            <ac:spMk id="9" creationId="{00000000-0000-0000-0000-000000000000}"/>
          </ac:spMkLst>
        </pc:spChg>
        <pc:spChg chg="mod">
          <ac:chgData name="Ramon Fabre Vernedas" userId="cded9d0a-5794-4425-aa69-e13ae1a0afe0" providerId="ADAL" clId="{2B751D88-AB34-4B7F-A313-684BAA967BCC}" dt="2021-07-26T07:17:40.413" v="25" actId="14100"/>
          <ac:spMkLst>
            <pc:docMk/>
            <pc:sldMk cId="0" sldId="281"/>
            <ac:spMk id="52226" creationId="{00000000-0000-0000-0000-000000000000}"/>
          </ac:spMkLst>
        </pc:spChg>
      </pc:sldChg>
      <pc:sldChg chg="modSp">
        <pc:chgData name="Ramon Fabre Vernedas" userId="cded9d0a-5794-4425-aa69-e13ae1a0afe0" providerId="ADAL" clId="{2B751D88-AB34-4B7F-A313-684BAA967BCC}" dt="2021-07-28T16:55:28.894" v="213"/>
        <pc:sldMkLst>
          <pc:docMk/>
          <pc:sldMk cId="0" sldId="284"/>
        </pc:sldMkLst>
        <pc:spChg chg="mod">
          <ac:chgData name="Ramon Fabre Vernedas" userId="cded9d0a-5794-4425-aa69-e13ae1a0afe0" providerId="ADAL" clId="{2B751D88-AB34-4B7F-A313-684BAA967BCC}" dt="2021-07-28T16:55:28.894" v="213"/>
          <ac:spMkLst>
            <pc:docMk/>
            <pc:sldMk cId="0" sldId="284"/>
            <ac:spMk id="16" creationId="{00000000-0000-0000-0000-000000000000}"/>
          </ac:spMkLst>
        </pc:spChg>
      </pc:sldChg>
      <pc:sldChg chg="modSp">
        <pc:chgData name="Ramon Fabre Vernedas" userId="cded9d0a-5794-4425-aa69-e13ae1a0afe0" providerId="ADAL" clId="{2B751D88-AB34-4B7F-A313-684BAA967BCC}" dt="2021-07-28T16:55:28.894" v="213"/>
        <pc:sldMkLst>
          <pc:docMk/>
          <pc:sldMk cId="0" sldId="285"/>
        </pc:sldMkLst>
        <pc:spChg chg="mod">
          <ac:chgData name="Ramon Fabre Vernedas" userId="cded9d0a-5794-4425-aa69-e13ae1a0afe0" providerId="ADAL" clId="{2B751D88-AB34-4B7F-A313-684BAA967BCC}" dt="2021-07-28T16:55:28.894" v="213"/>
          <ac:spMkLst>
            <pc:docMk/>
            <pc:sldMk cId="0" sldId="285"/>
            <ac:spMk id="4" creationId="{00000000-0000-0000-0000-000000000000}"/>
          </ac:spMkLst>
        </pc:spChg>
      </pc:sldChg>
      <pc:sldChg chg="modSp">
        <pc:chgData name="Ramon Fabre Vernedas" userId="cded9d0a-5794-4425-aa69-e13ae1a0afe0" providerId="ADAL" clId="{2B751D88-AB34-4B7F-A313-684BAA967BCC}" dt="2021-07-28T16:55:28.894" v="213"/>
        <pc:sldMkLst>
          <pc:docMk/>
          <pc:sldMk cId="0" sldId="286"/>
        </pc:sldMkLst>
        <pc:spChg chg="mod">
          <ac:chgData name="Ramon Fabre Vernedas" userId="cded9d0a-5794-4425-aa69-e13ae1a0afe0" providerId="ADAL" clId="{2B751D88-AB34-4B7F-A313-684BAA967BCC}" dt="2021-07-28T16:55:28.894" v="213"/>
          <ac:spMkLst>
            <pc:docMk/>
            <pc:sldMk cId="0" sldId="286"/>
            <ac:spMk id="45" creationId="{00000000-0000-0000-0000-000000000000}"/>
          </ac:spMkLst>
        </pc:spChg>
      </pc:sldChg>
      <pc:sldChg chg="modSp">
        <pc:chgData name="Ramon Fabre Vernedas" userId="cded9d0a-5794-4425-aa69-e13ae1a0afe0" providerId="ADAL" clId="{2B751D88-AB34-4B7F-A313-684BAA967BCC}" dt="2021-07-28T16:55:28.894" v="213"/>
        <pc:sldMkLst>
          <pc:docMk/>
          <pc:sldMk cId="0" sldId="292"/>
        </pc:sldMkLst>
        <pc:spChg chg="mod">
          <ac:chgData name="Ramon Fabre Vernedas" userId="cded9d0a-5794-4425-aa69-e13ae1a0afe0" providerId="ADAL" clId="{2B751D88-AB34-4B7F-A313-684BAA967BCC}" dt="2021-07-28T16:55:28.894" v="213"/>
          <ac:spMkLst>
            <pc:docMk/>
            <pc:sldMk cId="0" sldId="292"/>
            <ac:spMk id="57" creationId="{00000000-0000-0000-0000-000000000000}"/>
          </ac:spMkLst>
        </pc:spChg>
      </pc:sldChg>
      <pc:sldChg chg="modSp">
        <pc:chgData name="Ramon Fabre Vernedas" userId="cded9d0a-5794-4425-aa69-e13ae1a0afe0" providerId="ADAL" clId="{2B751D88-AB34-4B7F-A313-684BAA967BCC}" dt="2021-07-28T16:55:28.894" v="213"/>
        <pc:sldMkLst>
          <pc:docMk/>
          <pc:sldMk cId="0" sldId="293"/>
        </pc:sldMkLst>
        <pc:spChg chg="mod">
          <ac:chgData name="Ramon Fabre Vernedas" userId="cded9d0a-5794-4425-aa69-e13ae1a0afe0" providerId="ADAL" clId="{2B751D88-AB34-4B7F-A313-684BAA967BCC}" dt="2021-07-28T16:55:28.894" v="213"/>
          <ac:spMkLst>
            <pc:docMk/>
            <pc:sldMk cId="0" sldId="293"/>
            <ac:spMk id="4" creationId="{00000000-0000-0000-0000-000000000000}"/>
          </ac:spMkLst>
        </pc:spChg>
      </pc:sldChg>
      <pc:sldChg chg="modSp">
        <pc:chgData name="Ramon Fabre Vernedas" userId="cded9d0a-5794-4425-aa69-e13ae1a0afe0" providerId="ADAL" clId="{2B751D88-AB34-4B7F-A313-684BAA967BCC}" dt="2021-07-28T16:55:28.894" v="213"/>
        <pc:sldMkLst>
          <pc:docMk/>
          <pc:sldMk cId="0" sldId="294"/>
        </pc:sldMkLst>
        <pc:spChg chg="mod">
          <ac:chgData name="Ramon Fabre Vernedas" userId="cded9d0a-5794-4425-aa69-e13ae1a0afe0" providerId="ADAL" clId="{2B751D88-AB34-4B7F-A313-684BAA967BCC}" dt="2021-07-28T16:55:28.894" v="213"/>
          <ac:spMkLst>
            <pc:docMk/>
            <pc:sldMk cId="0" sldId="294"/>
            <ac:spMk id="4" creationId="{00000000-0000-0000-0000-000000000000}"/>
          </ac:spMkLst>
        </pc:spChg>
      </pc:sldChg>
      <pc:sldChg chg="modSp mod">
        <pc:chgData name="Ramon Fabre Vernedas" userId="cded9d0a-5794-4425-aa69-e13ae1a0afe0" providerId="ADAL" clId="{2B751D88-AB34-4B7F-A313-684BAA967BCC}" dt="2021-07-28T16:55:28.894" v="213"/>
        <pc:sldMkLst>
          <pc:docMk/>
          <pc:sldMk cId="0" sldId="295"/>
        </pc:sldMkLst>
        <pc:spChg chg="mod">
          <ac:chgData name="Ramon Fabre Vernedas" userId="cded9d0a-5794-4425-aa69-e13ae1a0afe0" providerId="ADAL" clId="{2B751D88-AB34-4B7F-A313-684BAA967BCC}" dt="2021-07-28T16:55:28.894" v="213"/>
          <ac:spMkLst>
            <pc:docMk/>
            <pc:sldMk cId="0" sldId="295"/>
            <ac:spMk id="4" creationId="{00000000-0000-0000-0000-000000000000}"/>
          </ac:spMkLst>
        </pc:spChg>
        <pc:spChg chg="mod">
          <ac:chgData name="Ramon Fabre Vernedas" userId="cded9d0a-5794-4425-aa69-e13ae1a0afe0" providerId="ADAL" clId="{2B751D88-AB34-4B7F-A313-684BAA967BCC}" dt="2021-07-26T07:13:34.241" v="1" actId="20577"/>
          <ac:spMkLst>
            <pc:docMk/>
            <pc:sldMk cId="0" sldId="295"/>
            <ac:spMk id="73733" creationId="{00000000-0000-0000-0000-000000000000}"/>
          </ac:spMkLst>
        </pc:spChg>
      </pc:sldChg>
      <pc:sldChg chg="modSp">
        <pc:chgData name="Ramon Fabre Vernedas" userId="cded9d0a-5794-4425-aa69-e13ae1a0afe0" providerId="ADAL" clId="{2B751D88-AB34-4B7F-A313-684BAA967BCC}" dt="2021-07-28T16:55:28.894" v="213"/>
        <pc:sldMkLst>
          <pc:docMk/>
          <pc:sldMk cId="0" sldId="296"/>
        </pc:sldMkLst>
        <pc:spChg chg="mod">
          <ac:chgData name="Ramon Fabre Vernedas" userId="cded9d0a-5794-4425-aa69-e13ae1a0afe0" providerId="ADAL" clId="{2B751D88-AB34-4B7F-A313-684BAA967BCC}" dt="2021-07-28T16:55:28.894" v="213"/>
          <ac:spMkLst>
            <pc:docMk/>
            <pc:sldMk cId="0" sldId="296"/>
            <ac:spMk id="4" creationId="{00000000-0000-0000-0000-000000000000}"/>
          </ac:spMkLst>
        </pc:spChg>
      </pc:sldChg>
      <pc:sldChg chg="modSp mod">
        <pc:chgData name="Ramon Fabre Vernedas" userId="cded9d0a-5794-4425-aa69-e13ae1a0afe0" providerId="ADAL" clId="{2B751D88-AB34-4B7F-A313-684BAA967BCC}" dt="2021-07-28T16:55:28.894" v="213"/>
        <pc:sldMkLst>
          <pc:docMk/>
          <pc:sldMk cId="0" sldId="300"/>
        </pc:sldMkLst>
        <pc:spChg chg="mod">
          <ac:chgData name="Ramon Fabre Vernedas" userId="cded9d0a-5794-4425-aa69-e13ae1a0afe0" providerId="ADAL" clId="{2B751D88-AB34-4B7F-A313-684BAA967BCC}" dt="2021-07-28T16:55:28.894" v="213"/>
          <ac:spMkLst>
            <pc:docMk/>
            <pc:sldMk cId="0" sldId="300"/>
            <ac:spMk id="3" creationId="{00000000-0000-0000-0000-000000000000}"/>
          </ac:spMkLst>
        </pc:spChg>
        <pc:spChg chg="mod">
          <ac:chgData name="Ramon Fabre Vernedas" userId="cded9d0a-5794-4425-aa69-e13ae1a0afe0" providerId="ADAL" clId="{2B751D88-AB34-4B7F-A313-684BAA967BCC}" dt="2021-07-28T16:13:23.105" v="209" actId="27636"/>
          <ac:spMkLst>
            <pc:docMk/>
            <pc:sldMk cId="0" sldId="300"/>
            <ac:spMk id="4" creationId="{00000000-0000-0000-0000-000000000000}"/>
          </ac:spMkLst>
        </pc:spChg>
      </pc:sldChg>
      <pc:sldChg chg="modSp mod">
        <pc:chgData name="Ramon Fabre Vernedas" userId="cded9d0a-5794-4425-aa69-e13ae1a0afe0" providerId="ADAL" clId="{2B751D88-AB34-4B7F-A313-684BAA967BCC}" dt="2021-07-28T16:55:28.894" v="213"/>
        <pc:sldMkLst>
          <pc:docMk/>
          <pc:sldMk cId="0" sldId="301"/>
        </pc:sldMkLst>
        <pc:spChg chg="mod">
          <ac:chgData name="Ramon Fabre Vernedas" userId="cded9d0a-5794-4425-aa69-e13ae1a0afe0" providerId="ADAL" clId="{2B751D88-AB34-4B7F-A313-684BAA967BCC}" dt="2021-07-28T16:55:28.894" v="213"/>
          <ac:spMkLst>
            <pc:docMk/>
            <pc:sldMk cId="0" sldId="301"/>
            <ac:spMk id="2" creationId="{00000000-0000-0000-0000-000000000000}"/>
          </ac:spMkLst>
        </pc:spChg>
        <pc:spChg chg="mod">
          <ac:chgData name="Ramon Fabre Vernedas" userId="cded9d0a-5794-4425-aa69-e13ae1a0afe0" providerId="ADAL" clId="{2B751D88-AB34-4B7F-A313-684BAA967BCC}" dt="2021-07-28T16:13:23.152" v="211" actId="27636"/>
          <ac:spMkLst>
            <pc:docMk/>
            <pc:sldMk cId="0" sldId="301"/>
            <ac:spMk id="3" creationId="{00000000-0000-0000-0000-000000000000}"/>
          </ac:spMkLst>
        </pc:spChg>
        <pc:spChg chg="mod">
          <ac:chgData name="Ramon Fabre Vernedas" userId="cded9d0a-5794-4425-aa69-e13ae1a0afe0" providerId="ADAL" clId="{2B751D88-AB34-4B7F-A313-684BAA967BCC}" dt="2021-07-28T16:55:28.894" v="213"/>
          <ac:spMkLst>
            <pc:docMk/>
            <pc:sldMk cId="0" sldId="301"/>
            <ac:spMk id="4" creationId="{00000000-0000-0000-0000-000000000000}"/>
          </ac:spMkLst>
        </pc:spChg>
      </pc:sldChg>
      <pc:sldChg chg="modSp">
        <pc:chgData name="Ramon Fabre Vernedas" userId="cded9d0a-5794-4425-aa69-e13ae1a0afe0" providerId="ADAL" clId="{2B751D88-AB34-4B7F-A313-684BAA967BCC}" dt="2021-07-28T16:55:28.894" v="213"/>
        <pc:sldMkLst>
          <pc:docMk/>
          <pc:sldMk cId="0" sldId="303"/>
        </pc:sldMkLst>
        <pc:spChg chg="mod">
          <ac:chgData name="Ramon Fabre Vernedas" userId="cded9d0a-5794-4425-aa69-e13ae1a0afe0" providerId="ADAL" clId="{2B751D88-AB34-4B7F-A313-684BAA967BCC}" dt="2021-07-28T16:55:28.894" v="213"/>
          <ac:spMkLst>
            <pc:docMk/>
            <pc:sldMk cId="0" sldId="303"/>
            <ac:spMk id="87041" creationId="{00000000-0000-0000-0000-000000000000}"/>
          </ac:spMkLst>
        </pc:spChg>
      </pc:sldChg>
      <pc:sldChg chg="modSp mod">
        <pc:chgData name="Ramon Fabre Vernedas" userId="cded9d0a-5794-4425-aa69-e13ae1a0afe0" providerId="ADAL" clId="{2B751D88-AB34-4B7F-A313-684BAA967BCC}" dt="2021-08-09T15:14:07.022" v="220" actId="2165"/>
        <pc:sldMkLst>
          <pc:docMk/>
          <pc:sldMk cId="0" sldId="304"/>
        </pc:sldMkLst>
        <pc:spChg chg="mod">
          <ac:chgData name="Ramon Fabre Vernedas" userId="cded9d0a-5794-4425-aa69-e13ae1a0afe0" providerId="ADAL" clId="{2B751D88-AB34-4B7F-A313-684BAA967BCC}" dt="2021-07-28T16:55:28.894" v="213"/>
          <ac:spMkLst>
            <pc:docMk/>
            <pc:sldMk cId="0" sldId="304"/>
            <ac:spMk id="89089" creationId="{00000000-0000-0000-0000-000000000000}"/>
          </ac:spMkLst>
        </pc:spChg>
        <pc:graphicFrameChg chg="modGraphic">
          <ac:chgData name="Ramon Fabre Vernedas" userId="cded9d0a-5794-4425-aa69-e13ae1a0afe0" providerId="ADAL" clId="{2B751D88-AB34-4B7F-A313-684BAA967BCC}" dt="2021-08-09T15:14:07.022" v="220" actId="2165"/>
          <ac:graphicFrameMkLst>
            <pc:docMk/>
            <pc:sldMk cId="0" sldId="304"/>
            <ac:graphicFrameMk id="2" creationId="{00000000-0000-0000-0000-000000000000}"/>
          </ac:graphicFrameMkLst>
        </pc:graphicFrameChg>
      </pc:sldChg>
      <pc:sldChg chg="add ord">
        <pc:chgData name="Ramon Fabre Vernedas" userId="cded9d0a-5794-4425-aa69-e13ae1a0afe0" providerId="ADAL" clId="{2B751D88-AB34-4B7F-A313-684BAA967BCC}" dt="2021-07-26T07:17:01.755" v="4"/>
        <pc:sldMkLst>
          <pc:docMk/>
          <pc:sldMk cId="1920874231" sldId="305"/>
        </pc:sldMkLst>
      </pc:sldChg>
      <pc:sldChg chg="add ord">
        <pc:chgData name="Ramon Fabre Vernedas" userId="cded9d0a-5794-4425-aa69-e13ae1a0afe0" providerId="ADAL" clId="{2B751D88-AB34-4B7F-A313-684BAA967BCC}" dt="2021-08-12T11:06:21.862" v="1140"/>
        <pc:sldMkLst>
          <pc:docMk/>
          <pc:sldMk cId="427660552" sldId="306"/>
        </pc:sldMkLst>
      </pc:sldChg>
      <pc:sldChg chg="add">
        <pc:chgData name="Ramon Fabre Vernedas" userId="cded9d0a-5794-4425-aa69-e13ae1a0afe0" providerId="ADAL" clId="{2B751D88-AB34-4B7F-A313-684BAA967BCC}" dt="2021-07-26T07:30:55.307" v="29" actId="22"/>
        <pc:sldMkLst>
          <pc:docMk/>
          <pc:sldMk cId="2845914762" sldId="307"/>
        </pc:sldMkLst>
      </pc:sldChg>
      <pc:sldChg chg="add">
        <pc:chgData name="Ramon Fabre Vernedas" userId="cded9d0a-5794-4425-aa69-e13ae1a0afe0" providerId="ADAL" clId="{2B751D88-AB34-4B7F-A313-684BAA967BCC}" dt="2021-07-26T07:39:23.951" v="190" actId="22"/>
        <pc:sldMkLst>
          <pc:docMk/>
          <pc:sldMk cId="2343365279" sldId="308"/>
        </pc:sldMkLst>
      </pc:sldChg>
      <pc:sldChg chg="add">
        <pc:chgData name="Ramon Fabre Vernedas" userId="cded9d0a-5794-4425-aa69-e13ae1a0afe0" providerId="ADAL" clId="{2B751D88-AB34-4B7F-A313-684BAA967BCC}" dt="2021-07-26T07:43:59.023" v="191" actId="22"/>
        <pc:sldMkLst>
          <pc:docMk/>
          <pc:sldMk cId="1726276145" sldId="309"/>
        </pc:sldMkLst>
      </pc:sldChg>
      <pc:sldChg chg="add">
        <pc:chgData name="Ramon Fabre Vernedas" userId="cded9d0a-5794-4425-aa69-e13ae1a0afe0" providerId="ADAL" clId="{2B751D88-AB34-4B7F-A313-684BAA967BCC}" dt="2021-07-26T07:51:34.901" v="194" actId="22"/>
        <pc:sldMkLst>
          <pc:docMk/>
          <pc:sldMk cId="370131571" sldId="310"/>
        </pc:sldMkLst>
      </pc:sldChg>
      <pc:sldChg chg="addSp delSp modSp add mod ord">
        <pc:chgData name="Ramon Fabre Vernedas" userId="cded9d0a-5794-4425-aa69-e13ae1a0afe0" providerId="ADAL" clId="{2B751D88-AB34-4B7F-A313-684BAA967BCC}" dt="2021-08-12T11:05:19.469" v="1137" actId="1076"/>
        <pc:sldMkLst>
          <pc:docMk/>
          <pc:sldMk cId="3369678809" sldId="311"/>
        </pc:sldMkLst>
        <pc:spChg chg="add mod">
          <ac:chgData name="Ramon Fabre Vernedas" userId="cded9d0a-5794-4425-aa69-e13ae1a0afe0" providerId="ADAL" clId="{2B751D88-AB34-4B7F-A313-684BAA967BCC}" dt="2021-08-12T11:05:13.849" v="1135" actId="1076"/>
          <ac:spMkLst>
            <pc:docMk/>
            <pc:sldMk cId="3369678809" sldId="311"/>
            <ac:spMk id="2" creationId="{F277382A-A2EE-4686-A746-0CB79F9744EB}"/>
          </ac:spMkLst>
        </pc:spChg>
        <pc:spChg chg="mod">
          <ac:chgData name="Ramon Fabre Vernedas" userId="cded9d0a-5794-4425-aa69-e13ae1a0afe0" providerId="ADAL" clId="{2B751D88-AB34-4B7F-A313-684BAA967BCC}" dt="2021-08-09T15:19:28.009" v="475" actId="790"/>
          <ac:spMkLst>
            <pc:docMk/>
            <pc:sldMk cId="3369678809" sldId="311"/>
            <ac:spMk id="51" creationId="{00000000-0000-0000-0000-000000000000}"/>
          </ac:spMkLst>
        </pc:spChg>
        <pc:spChg chg="mod">
          <ac:chgData name="Ramon Fabre Vernedas" userId="cded9d0a-5794-4425-aa69-e13ae1a0afe0" providerId="ADAL" clId="{2B751D88-AB34-4B7F-A313-684BAA967BCC}" dt="2021-08-12T11:04:42.467" v="1129" actId="1076"/>
          <ac:spMkLst>
            <pc:docMk/>
            <pc:sldMk cId="3369678809" sldId="311"/>
            <ac:spMk id="38914" creationId="{00000000-0000-0000-0000-000000000000}"/>
          </ac:spMkLst>
        </pc:spChg>
        <pc:spChg chg="del">
          <ac:chgData name="Ramon Fabre Vernedas" userId="cded9d0a-5794-4425-aa69-e13ae1a0afe0" providerId="ADAL" clId="{2B751D88-AB34-4B7F-A313-684BAA967BCC}" dt="2021-08-09T15:16:06.090" v="223" actId="21"/>
          <ac:spMkLst>
            <pc:docMk/>
            <pc:sldMk cId="3369678809" sldId="311"/>
            <ac:spMk id="38926" creationId="{00000000-0000-0000-0000-000000000000}"/>
          </ac:spMkLst>
        </pc:spChg>
        <pc:spChg chg="del">
          <ac:chgData name="Ramon Fabre Vernedas" userId="cded9d0a-5794-4425-aa69-e13ae1a0afe0" providerId="ADAL" clId="{2B751D88-AB34-4B7F-A313-684BAA967BCC}" dt="2021-08-09T15:16:06.090" v="223" actId="21"/>
          <ac:spMkLst>
            <pc:docMk/>
            <pc:sldMk cId="3369678809" sldId="311"/>
            <ac:spMk id="38927" creationId="{00000000-0000-0000-0000-000000000000}"/>
          </ac:spMkLst>
        </pc:spChg>
        <pc:spChg chg="del">
          <ac:chgData name="Ramon Fabre Vernedas" userId="cded9d0a-5794-4425-aa69-e13ae1a0afe0" providerId="ADAL" clId="{2B751D88-AB34-4B7F-A313-684BAA967BCC}" dt="2021-08-09T15:16:06.090" v="223" actId="21"/>
          <ac:spMkLst>
            <pc:docMk/>
            <pc:sldMk cId="3369678809" sldId="311"/>
            <ac:spMk id="38943" creationId="{00000000-0000-0000-0000-000000000000}"/>
          </ac:spMkLst>
        </pc:spChg>
        <pc:spChg chg="del">
          <ac:chgData name="Ramon Fabre Vernedas" userId="cded9d0a-5794-4425-aa69-e13ae1a0afe0" providerId="ADAL" clId="{2B751D88-AB34-4B7F-A313-684BAA967BCC}" dt="2021-08-09T15:16:06.090" v="223" actId="21"/>
          <ac:spMkLst>
            <pc:docMk/>
            <pc:sldMk cId="3369678809" sldId="311"/>
            <ac:spMk id="38944" creationId="{00000000-0000-0000-0000-000000000000}"/>
          </ac:spMkLst>
        </pc:spChg>
        <pc:spChg chg="del">
          <ac:chgData name="Ramon Fabre Vernedas" userId="cded9d0a-5794-4425-aa69-e13ae1a0afe0" providerId="ADAL" clId="{2B751D88-AB34-4B7F-A313-684BAA967BCC}" dt="2021-08-09T15:16:06.090" v="223" actId="21"/>
          <ac:spMkLst>
            <pc:docMk/>
            <pc:sldMk cId="3369678809" sldId="311"/>
            <ac:spMk id="38949" creationId="{00000000-0000-0000-0000-000000000000}"/>
          </ac:spMkLst>
        </pc:spChg>
        <pc:spChg chg="del">
          <ac:chgData name="Ramon Fabre Vernedas" userId="cded9d0a-5794-4425-aa69-e13ae1a0afe0" providerId="ADAL" clId="{2B751D88-AB34-4B7F-A313-684BAA967BCC}" dt="2021-08-09T15:16:06.090" v="223" actId="21"/>
          <ac:spMkLst>
            <pc:docMk/>
            <pc:sldMk cId="3369678809" sldId="311"/>
            <ac:spMk id="38950" creationId="{00000000-0000-0000-0000-000000000000}"/>
          </ac:spMkLst>
        </pc:spChg>
        <pc:spChg chg="del">
          <ac:chgData name="Ramon Fabre Vernedas" userId="cded9d0a-5794-4425-aa69-e13ae1a0afe0" providerId="ADAL" clId="{2B751D88-AB34-4B7F-A313-684BAA967BCC}" dt="2021-08-09T15:16:06.090" v="223" actId="21"/>
          <ac:spMkLst>
            <pc:docMk/>
            <pc:sldMk cId="3369678809" sldId="311"/>
            <ac:spMk id="38951" creationId="{00000000-0000-0000-0000-000000000000}"/>
          </ac:spMkLst>
        </pc:spChg>
        <pc:spChg chg="del">
          <ac:chgData name="Ramon Fabre Vernedas" userId="cded9d0a-5794-4425-aa69-e13ae1a0afe0" providerId="ADAL" clId="{2B751D88-AB34-4B7F-A313-684BAA967BCC}" dt="2021-08-09T15:16:06.090" v="223" actId="21"/>
          <ac:spMkLst>
            <pc:docMk/>
            <pc:sldMk cId="3369678809" sldId="311"/>
            <ac:spMk id="38952" creationId="{00000000-0000-0000-0000-000000000000}"/>
          </ac:spMkLst>
        </pc:spChg>
        <pc:spChg chg="del">
          <ac:chgData name="Ramon Fabre Vernedas" userId="cded9d0a-5794-4425-aa69-e13ae1a0afe0" providerId="ADAL" clId="{2B751D88-AB34-4B7F-A313-684BAA967BCC}" dt="2021-08-09T15:16:06.090" v="223" actId="21"/>
          <ac:spMkLst>
            <pc:docMk/>
            <pc:sldMk cId="3369678809" sldId="311"/>
            <ac:spMk id="38953" creationId="{00000000-0000-0000-0000-000000000000}"/>
          </ac:spMkLst>
        </pc:spChg>
        <pc:spChg chg="del">
          <ac:chgData name="Ramon Fabre Vernedas" userId="cded9d0a-5794-4425-aa69-e13ae1a0afe0" providerId="ADAL" clId="{2B751D88-AB34-4B7F-A313-684BAA967BCC}" dt="2021-08-09T15:16:06.090" v="223" actId="21"/>
          <ac:spMkLst>
            <pc:docMk/>
            <pc:sldMk cId="3369678809" sldId="311"/>
            <ac:spMk id="38954" creationId="{00000000-0000-0000-0000-000000000000}"/>
          </ac:spMkLst>
        </pc:spChg>
        <pc:spChg chg="del">
          <ac:chgData name="Ramon Fabre Vernedas" userId="cded9d0a-5794-4425-aa69-e13ae1a0afe0" providerId="ADAL" clId="{2B751D88-AB34-4B7F-A313-684BAA967BCC}" dt="2021-08-09T15:16:06.090" v="223" actId="21"/>
          <ac:spMkLst>
            <pc:docMk/>
            <pc:sldMk cId="3369678809" sldId="311"/>
            <ac:spMk id="38955" creationId="{00000000-0000-0000-0000-000000000000}"/>
          </ac:spMkLst>
        </pc:spChg>
        <pc:spChg chg="del">
          <ac:chgData name="Ramon Fabre Vernedas" userId="cded9d0a-5794-4425-aa69-e13ae1a0afe0" providerId="ADAL" clId="{2B751D88-AB34-4B7F-A313-684BAA967BCC}" dt="2021-08-09T15:16:06.090" v="223" actId="21"/>
          <ac:spMkLst>
            <pc:docMk/>
            <pc:sldMk cId="3369678809" sldId="311"/>
            <ac:spMk id="38956" creationId="{00000000-0000-0000-0000-000000000000}"/>
          </ac:spMkLst>
        </pc:spChg>
        <pc:spChg chg="del">
          <ac:chgData name="Ramon Fabre Vernedas" userId="cded9d0a-5794-4425-aa69-e13ae1a0afe0" providerId="ADAL" clId="{2B751D88-AB34-4B7F-A313-684BAA967BCC}" dt="2021-08-09T15:16:06.090" v="223" actId="21"/>
          <ac:spMkLst>
            <pc:docMk/>
            <pc:sldMk cId="3369678809" sldId="311"/>
            <ac:spMk id="38957" creationId="{00000000-0000-0000-0000-000000000000}"/>
          </ac:spMkLst>
        </pc:spChg>
        <pc:spChg chg="del">
          <ac:chgData name="Ramon Fabre Vernedas" userId="cded9d0a-5794-4425-aa69-e13ae1a0afe0" providerId="ADAL" clId="{2B751D88-AB34-4B7F-A313-684BAA967BCC}" dt="2021-08-09T15:16:06.090" v="223" actId="21"/>
          <ac:spMkLst>
            <pc:docMk/>
            <pc:sldMk cId="3369678809" sldId="311"/>
            <ac:spMk id="38958" creationId="{00000000-0000-0000-0000-000000000000}"/>
          </ac:spMkLst>
        </pc:spChg>
        <pc:grpChg chg="del">
          <ac:chgData name="Ramon Fabre Vernedas" userId="cded9d0a-5794-4425-aa69-e13ae1a0afe0" providerId="ADAL" clId="{2B751D88-AB34-4B7F-A313-684BAA967BCC}" dt="2021-08-09T15:15:55.555" v="222" actId="21"/>
          <ac:grpSpMkLst>
            <pc:docMk/>
            <pc:sldMk cId="3369678809" sldId="311"/>
            <ac:grpSpMk id="38960" creationId="{00000000-0000-0000-0000-000000000000}"/>
          </ac:grpSpMkLst>
        </pc:grpChg>
        <pc:grpChg chg="del">
          <ac:chgData name="Ramon Fabre Vernedas" userId="cded9d0a-5794-4425-aa69-e13ae1a0afe0" providerId="ADAL" clId="{2B751D88-AB34-4B7F-A313-684BAA967BCC}" dt="2021-08-09T15:16:06.090" v="223" actId="21"/>
          <ac:grpSpMkLst>
            <pc:docMk/>
            <pc:sldMk cId="3369678809" sldId="311"/>
            <ac:grpSpMk id="38963" creationId="{00000000-0000-0000-0000-000000000000}"/>
          </ac:grpSpMkLst>
        </pc:grpChg>
        <pc:picChg chg="add mod">
          <ac:chgData name="Ramon Fabre Vernedas" userId="cded9d0a-5794-4425-aa69-e13ae1a0afe0" providerId="ADAL" clId="{2B751D88-AB34-4B7F-A313-684BAA967BCC}" dt="2021-08-12T11:05:19.469" v="1137" actId="1076"/>
          <ac:picMkLst>
            <pc:docMk/>
            <pc:sldMk cId="3369678809" sldId="311"/>
            <ac:picMk id="4" creationId="{FECA5CBD-FBD5-47A4-BB3A-1E7160E81531}"/>
          </ac:picMkLst>
        </pc:picChg>
      </pc:sldChg>
      <pc:sldChg chg="addSp delSp modSp new mod">
        <pc:chgData name="Ramon Fabre Vernedas" userId="cded9d0a-5794-4425-aa69-e13ae1a0afe0" providerId="ADAL" clId="{2B751D88-AB34-4B7F-A313-684BAA967BCC}" dt="2021-08-09T15:54:01.349" v="1005" actId="14100"/>
        <pc:sldMkLst>
          <pc:docMk/>
          <pc:sldMk cId="54730268" sldId="313"/>
        </pc:sldMkLst>
        <pc:spChg chg="del">
          <ac:chgData name="Ramon Fabre Vernedas" userId="cded9d0a-5794-4425-aa69-e13ae1a0afe0" providerId="ADAL" clId="{2B751D88-AB34-4B7F-A313-684BAA967BCC}" dt="2021-08-09T15:28:38.018" v="590" actId="21"/>
          <ac:spMkLst>
            <pc:docMk/>
            <pc:sldMk cId="54730268" sldId="313"/>
            <ac:spMk id="2" creationId="{43510511-4A81-4013-9B23-34974D5B5062}"/>
          </ac:spMkLst>
        </pc:spChg>
        <pc:spChg chg="del">
          <ac:chgData name="Ramon Fabre Vernedas" userId="cded9d0a-5794-4425-aa69-e13ae1a0afe0" providerId="ADAL" clId="{2B751D88-AB34-4B7F-A313-684BAA967BCC}" dt="2021-08-09T15:28:43.265" v="591" actId="21"/>
          <ac:spMkLst>
            <pc:docMk/>
            <pc:sldMk cId="54730268" sldId="313"/>
            <ac:spMk id="3" creationId="{F3CD45A1-2879-4EC1-B6D6-A6F071CD8601}"/>
          </ac:spMkLst>
        </pc:spChg>
        <pc:spChg chg="add mod">
          <ac:chgData name="Ramon Fabre Vernedas" userId="cded9d0a-5794-4425-aa69-e13ae1a0afe0" providerId="ADAL" clId="{2B751D88-AB34-4B7F-A313-684BAA967BCC}" dt="2021-08-09T15:44:30.469" v="892" actId="1076"/>
          <ac:spMkLst>
            <pc:docMk/>
            <pc:sldMk cId="54730268" sldId="313"/>
            <ac:spMk id="4" creationId="{A6A24AAF-1FDE-49D5-8C28-7A8966CE916A}"/>
          </ac:spMkLst>
        </pc:spChg>
        <pc:spChg chg="add mod">
          <ac:chgData name="Ramon Fabre Vernedas" userId="cded9d0a-5794-4425-aa69-e13ae1a0afe0" providerId="ADAL" clId="{2B751D88-AB34-4B7F-A313-684BAA967BCC}" dt="2021-08-09T15:51:13.513" v="942" actId="14100"/>
          <ac:spMkLst>
            <pc:docMk/>
            <pc:sldMk cId="54730268" sldId="313"/>
            <ac:spMk id="5" creationId="{CD3BF5E8-52B6-488E-8841-9258F549D3EC}"/>
          </ac:spMkLst>
        </pc:spChg>
        <pc:spChg chg="add mod">
          <ac:chgData name="Ramon Fabre Vernedas" userId="cded9d0a-5794-4425-aa69-e13ae1a0afe0" providerId="ADAL" clId="{2B751D88-AB34-4B7F-A313-684BAA967BCC}" dt="2021-08-09T15:54:01.349" v="1005" actId="14100"/>
          <ac:spMkLst>
            <pc:docMk/>
            <pc:sldMk cId="54730268" sldId="313"/>
            <ac:spMk id="6" creationId="{56E57E37-B150-4237-A722-960CC2A92C3E}"/>
          </ac:spMkLst>
        </pc:spChg>
        <pc:spChg chg="add mod">
          <ac:chgData name="Ramon Fabre Vernedas" userId="cded9d0a-5794-4425-aa69-e13ae1a0afe0" providerId="ADAL" clId="{2B751D88-AB34-4B7F-A313-684BAA967BCC}" dt="2021-08-09T15:49:14.986" v="925" actId="1076"/>
          <ac:spMkLst>
            <pc:docMk/>
            <pc:sldMk cId="54730268" sldId="313"/>
            <ac:spMk id="7" creationId="{8F28D268-8920-4688-94E6-1E8C3C83B222}"/>
          </ac:spMkLst>
        </pc:spChg>
        <pc:spChg chg="add mod">
          <ac:chgData name="Ramon Fabre Vernedas" userId="cded9d0a-5794-4425-aa69-e13ae1a0afe0" providerId="ADAL" clId="{2B751D88-AB34-4B7F-A313-684BAA967BCC}" dt="2021-08-09T15:44:30.469" v="892" actId="1076"/>
          <ac:spMkLst>
            <pc:docMk/>
            <pc:sldMk cId="54730268" sldId="313"/>
            <ac:spMk id="8" creationId="{E7B1AEB6-FE1D-4106-940E-F288182BA818}"/>
          </ac:spMkLst>
        </pc:spChg>
        <pc:spChg chg="add mod">
          <ac:chgData name="Ramon Fabre Vernedas" userId="cded9d0a-5794-4425-aa69-e13ae1a0afe0" providerId="ADAL" clId="{2B751D88-AB34-4B7F-A313-684BAA967BCC}" dt="2021-08-09T15:46:13.537" v="913" actId="1076"/>
          <ac:spMkLst>
            <pc:docMk/>
            <pc:sldMk cId="54730268" sldId="313"/>
            <ac:spMk id="9" creationId="{FFD2901A-633A-4DFB-98A6-E34AF757233F}"/>
          </ac:spMkLst>
        </pc:spChg>
        <pc:spChg chg="add mod">
          <ac:chgData name="Ramon Fabre Vernedas" userId="cded9d0a-5794-4425-aa69-e13ae1a0afe0" providerId="ADAL" clId="{2B751D88-AB34-4B7F-A313-684BAA967BCC}" dt="2021-08-09T15:46:25.491" v="915" actId="1076"/>
          <ac:spMkLst>
            <pc:docMk/>
            <pc:sldMk cId="54730268" sldId="313"/>
            <ac:spMk id="10" creationId="{E44F5952-E3F6-48BF-842A-DDAFF08DA242}"/>
          </ac:spMkLst>
        </pc:spChg>
        <pc:spChg chg="add mod">
          <ac:chgData name="Ramon Fabre Vernedas" userId="cded9d0a-5794-4425-aa69-e13ae1a0afe0" providerId="ADAL" clId="{2B751D88-AB34-4B7F-A313-684BAA967BCC}" dt="2021-08-09T15:44:19.532" v="891" actId="14100"/>
          <ac:spMkLst>
            <pc:docMk/>
            <pc:sldMk cId="54730268" sldId="313"/>
            <ac:spMk id="11" creationId="{E96BD000-A7DA-416B-833D-C40B4428CD2B}"/>
          </ac:spMkLst>
        </pc:spChg>
        <pc:spChg chg="add mod">
          <ac:chgData name="Ramon Fabre Vernedas" userId="cded9d0a-5794-4425-aa69-e13ae1a0afe0" providerId="ADAL" clId="{2B751D88-AB34-4B7F-A313-684BAA967BCC}" dt="2021-08-09T15:46:09.068" v="912" actId="1076"/>
          <ac:spMkLst>
            <pc:docMk/>
            <pc:sldMk cId="54730268" sldId="313"/>
            <ac:spMk id="12" creationId="{EB5BBEAF-D404-42DC-B2C0-52A5594D4E23}"/>
          </ac:spMkLst>
        </pc:spChg>
        <pc:spChg chg="add mod">
          <ac:chgData name="Ramon Fabre Vernedas" userId="cded9d0a-5794-4425-aa69-e13ae1a0afe0" providerId="ADAL" clId="{2B751D88-AB34-4B7F-A313-684BAA967BCC}" dt="2021-08-09T15:44:30.469" v="892" actId="1076"/>
          <ac:spMkLst>
            <pc:docMk/>
            <pc:sldMk cId="54730268" sldId="313"/>
            <ac:spMk id="13" creationId="{5BDCBC6F-05C4-4AE8-9EC9-D77A1C6EFFCA}"/>
          </ac:spMkLst>
        </pc:spChg>
        <pc:spChg chg="add mod">
          <ac:chgData name="Ramon Fabre Vernedas" userId="cded9d0a-5794-4425-aa69-e13ae1a0afe0" providerId="ADAL" clId="{2B751D88-AB34-4B7F-A313-684BAA967BCC}" dt="2021-08-09T15:44:30.469" v="892" actId="1076"/>
          <ac:spMkLst>
            <pc:docMk/>
            <pc:sldMk cId="54730268" sldId="313"/>
            <ac:spMk id="14" creationId="{85D54C58-CAA6-40CE-AFE1-99D62FE58E58}"/>
          </ac:spMkLst>
        </pc:spChg>
        <pc:spChg chg="add mod">
          <ac:chgData name="Ramon Fabre Vernedas" userId="cded9d0a-5794-4425-aa69-e13ae1a0afe0" providerId="ADAL" clId="{2B751D88-AB34-4B7F-A313-684BAA967BCC}" dt="2021-08-09T15:46:19.990" v="914" actId="1076"/>
          <ac:spMkLst>
            <pc:docMk/>
            <pc:sldMk cId="54730268" sldId="313"/>
            <ac:spMk id="15" creationId="{C44E91D3-12D8-46A6-BC27-E2FFEE67ECFB}"/>
          </ac:spMkLst>
        </pc:spChg>
        <pc:spChg chg="add mod">
          <ac:chgData name="Ramon Fabre Vernedas" userId="cded9d0a-5794-4425-aa69-e13ae1a0afe0" providerId="ADAL" clId="{2B751D88-AB34-4B7F-A313-684BAA967BCC}" dt="2021-08-09T15:51:19.410" v="944" actId="14100"/>
          <ac:spMkLst>
            <pc:docMk/>
            <pc:sldMk cId="54730268" sldId="313"/>
            <ac:spMk id="16" creationId="{7E287BE8-FF19-411E-9163-018828EB786F}"/>
          </ac:spMkLst>
        </pc:spChg>
        <pc:spChg chg="add del">
          <ac:chgData name="Ramon Fabre Vernedas" userId="cded9d0a-5794-4425-aa69-e13ae1a0afe0" providerId="ADAL" clId="{2B751D88-AB34-4B7F-A313-684BAA967BCC}" dt="2021-08-09T15:47:51.270" v="917" actId="21"/>
          <ac:spMkLst>
            <pc:docMk/>
            <pc:sldMk cId="54730268" sldId="313"/>
            <ac:spMk id="17" creationId="{BB9556E1-E259-45AE-ACCC-F30D2A24D6AB}"/>
          </ac:spMkLst>
        </pc:spChg>
        <pc:spChg chg="add del mod">
          <ac:chgData name="Ramon Fabre Vernedas" userId="cded9d0a-5794-4425-aa69-e13ae1a0afe0" providerId="ADAL" clId="{2B751D88-AB34-4B7F-A313-684BAA967BCC}" dt="2021-08-09T15:49:19.033" v="926" actId="21"/>
          <ac:spMkLst>
            <pc:docMk/>
            <pc:sldMk cId="54730268" sldId="313"/>
            <ac:spMk id="18" creationId="{CBECE26B-CDB0-42D2-85B2-A0FE57EC419F}"/>
          </ac:spMkLst>
        </pc:spChg>
        <pc:spChg chg="add mod">
          <ac:chgData name="Ramon Fabre Vernedas" userId="cded9d0a-5794-4425-aa69-e13ae1a0afe0" providerId="ADAL" clId="{2B751D88-AB34-4B7F-A313-684BAA967BCC}" dt="2021-08-09T15:49:50.623" v="932" actId="1076"/>
          <ac:spMkLst>
            <pc:docMk/>
            <pc:sldMk cId="54730268" sldId="313"/>
            <ac:spMk id="19" creationId="{7D229DC9-ADD4-40DA-9266-E4AC52483948}"/>
          </ac:spMkLst>
        </pc:spChg>
        <pc:spChg chg="add mod">
          <ac:chgData name="Ramon Fabre Vernedas" userId="cded9d0a-5794-4425-aa69-e13ae1a0afe0" providerId="ADAL" clId="{2B751D88-AB34-4B7F-A313-684BAA967BCC}" dt="2021-08-09T15:50:10.522" v="936" actId="1076"/>
          <ac:spMkLst>
            <pc:docMk/>
            <pc:sldMk cId="54730268" sldId="313"/>
            <ac:spMk id="20" creationId="{D9D9757A-0061-42FA-85C8-4BED3EDD89D0}"/>
          </ac:spMkLst>
        </pc:spChg>
        <pc:spChg chg="add mod">
          <ac:chgData name="Ramon Fabre Vernedas" userId="cded9d0a-5794-4425-aa69-e13ae1a0afe0" providerId="ADAL" clId="{2B751D88-AB34-4B7F-A313-684BAA967BCC}" dt="2021-08-09T15:53:36.334" v="1001" actId="14100"/>
          <ac:spMkLst>
            <pc:docMk/>
            <pc:sldMk cId="54730268" sldId="313"/>
            <ac:spMk id="21" creationId="{94043CC9-69A6-49B2-8E57-644D67689632}"/>
          </ac:spMkLst>
        </pc:spChg>
        <pc:spChg chg="add mod">
          <ac:chgData name="Ramon Fabre Vernedas" userId="cded9d0a-5794-4425-aa69-e13ae1a0afe0" providerId="ADAL" clId="{2B751D88-AB34-4B7F-A313-684BAA967BCC}" dt="2021-08-09T15:53:44.926" v="1003" actId="14100"/>
          <ac:spMkLst>
            <pc:docMk/>
            <pc:sldMk cId="54730268" sldId="313"/>
            <ac:spMk id="22" creationId="{2D15B819-204E-4227-9455-94C0D6BCE9D6}"/>
          </ac:spMkLst>
        </pc:spChg>
      </pc:sldChg>
      <pc:sldChg chg="addSp modSp new mod ord">
        <pc:chgData name="Ramon Fabre Vernedas" userId="cded9d0a-5794-4425-aa69-e13ae1a0afe0" providerId="ADAL" clId="{2B751D88-AB34-4B7F-A313-684BAA967BCC}" dt="2021-08-12T11:01:04.715" v="1092" actId="20577"/>
        <pc:sldMkLst>
          <pc:docMk/>
          <pc:sldMk cId="3638714651" sldId="317"/>
        </pc:sldMkLst>
        <pc:spChg chg="add mod">
          <ac:chgData name="Ramon Fabre Vernedas" userId="cded9d0a-5794-4425-aa69-e13ae1a0afe0" providerId="ADAL" clId="{2B751D88-AB34-4B7F-A313-684BAA967BCC}" dt="2021-08-12T11:01:04.715" v="1092" actId="20577"/>
          <ac:spMkLst>
            <pc:docMk/>
            <pc:sldMk cId="3638714651" sldId="317"/>
            <ac:spMk id="6" creationId="{FBDA3BEB-CECE-4846-9061-6C706C29C117}"/>
          </ac:spMkLst>
        </pc:spChg>
        <pc:picChg chg="add mod">
          <ac:chgData name="Ramon Fabre Vernedas" userId="cded9d0a-5794-4425-aa69-e13ae1a0afe0" providerId="ADAL" clId="{2B751D88-AB34-4B7F-A313-684BAA967BCC}" dt="2021-08-12T10:59:50.692" v="1040" actId="1076"/>
          <ac:picMkLst>
            <pc:docMk/>
            <pc:sldMk cId="3638714651" sldId="317"/>
            <ac:picMk id="4" creationId="{E78F40BD-AC66-4055-9389-F66846EF7329}"/>
          </ac:picMkLst>
        </pc:picChg>
      </pc:sldChg>
      <pc:sldMasterChg chg="modTransition">
        <pc:chgData name="Ramon Fabre Vernedas" userId="cded9d0a-5794-4425-aa69-e13ae1a0afe0" providerId="ADAL" clId="{2B751D88-AB34-4B7F-A313-684BAA967BCC}" dt="2021-07-28T16:55:28.894" v="213"/>
        <pc:sldMasterMkLst>
          <pc:docMk/>
          <pc:sldMasterMk cId="2615291116" sldId="2147484367"/>
        </pc:sldMasterMkLst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5330EF-FCC2-4E41-AB3D-2AEA00EDD73E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8E84FA0-38CA-46A3-BAE5-5D75A7AA3317}">
      <dgm:prSet/>
      <dgm:spPr/>
      <dgm:t>
        <a:bodyPr/>
        <a:lstStyle/>
        <a:p>
          <a:r>
            <a:rPr lang="ca-ES"/>
            <a:t>Definir els elements que componen el concepte d’estratègia empresarial i els nivells en els que aquest es desenvolupa.</a:t>
          </a:r>
          <a:endParaRPr lang="en-US"/>
        </a:p>
      </dgm:t>
    </dgm:pt>
    <dgm:pt modelId="{5707947D-A646-4D55-93B6-957D47AAAFBB}" type="parTrans" cxnId="{0D8BC0A2-691A-41A1-9536-620C5D355C10}">
      <dgm:prSet/>
      <dgm:spPr/>
      <dgm:t>
        <a:bodyPr/>
        <a:lstStyle/>
        <a:p>
          <a:endParaRPr lang="en-US"/>
        </a:p>
      </dgm:t>
    </dgm:pt>
    <dgm:pt modelId="{BF84BD33-3796-47D6-B2F9-CB96990131FA}" type="sibTrans" cxnId="{0D8BC0A2-691A-41A1-9536-620C5D355C10}">
      <dgm:prSet/>
      <dgm:spPr/>
      <dgm:t>
        <a:bodyPr/>
        <a:lstStyle/>
        <a:p>
          <a:endParaRPr lang="en-US"/>
        </a:p>
      </dgm:t>
    </dgm:pt>
    <dgm:pt modelId="{BB78645E-DAD2-4BFD-AD09-BB043E4B1FEF}">
      <dgm:prSet/>
      <dgm:spPr/>
      <dgm:t>
        <a:bodyPr/>
        <a:lstStyle/>
        <a:p>
          <a:r>
            <a:rPr lang="ca-ES"/>
            <a:t>Delimitar les diferents etapes que formen el procés de la Direcció Estratègica i analitzar els seus potencials d’avantatges.</a:t>
          </a:r>
          <a:endParaRPr lang="en-US"/>
        </a:p>
      </dgm:t>
    </dgm:pt>
    <dgm:pt modelId="{EF2CF8D2-9286-4019-AD62-83CFD0A1813E}" type="parTrans" cxnId="{8FCAE945-C0E8-4575-8E35-7F2738BF4689}">
      <dgm:prSet/>
      <dgm:spPr/>
      <dgm:t>
        <a:bodyPr/>
        <a:lstStyle/>
        <a:p>
          <a:endParaRPr lang="en-US"/>
        </a:p>
      </dgm:t>
    </dgm:pt>
    <dgm:pt modelId="{FE418DFF-44BC-48C2-8BD0-CCD888DBC6AD}" type="sibTrans" cxnId="{8FCAE945-C0E8-4575-8E35-7F2738BF4689}">
      <dgm:prSet/>
      <dgm:spPr/>
      <dgm:t>
        <a:bodyPr/>
        <a:lstStyle/>
        <a:p>
          <a:endParaRPr lang="en-US"/>
        </a:p>
      </dgm:t>
    </dgm:pt>
    <dgm:pt modelId="{0781E832-1215-43BB-B3C8-544AA5EF7C98}">
      <dgm:prSet/>
      <dgm:spPr/>
      <dgm:t>
        <a:bodyPr/>
        <a:lstStyle/>
        <a:p>
          <a:r>
            <a:rPr lang="ca-ES"/>
            <a:t>Identificar a les persones que assumeixen la responsabilitat de les decisions estratègiques a l’empresa.</a:t>
          </a:r>
          <a:endParaRPr lang="en-US"/>
        </a:p>
      </dgm:t>
    </dgm:pt>
    <dgm:pt modelId="{28F981A3-1FB6-4ED6-8C39-F0BBD665DF09}" type="parTrans" cxnId="{0549F27B-AD3A-4584-B6A1-9A00B61FE3F2}">
      <dgm:prSet/>
      <dgm:spPr/>
      <dgm:t>
        <a:bodyPr/>
        <a:lstStyle/>
        <a:p>
          <a:endParaRPr lang="en-US"/>
        </a:p>
      </dgm:t>
    </dgm:pt>
    <dgm:pt modelId="{19C22472-D692-41F2-A6B9-4E6CC732996A}" type="sibTrans" cxnId="{0549F27B-AD3A-4584-B6A1-9A00B61FE3F2}">
      <dgm:prSet/>
      <dgm:spPr/>
      <dgm:t>
        <a:bodyPr/>
        <a:lstStyle/>
        <a:p>
          <a:endParaRPr lang="en-US"/>
        </a:p>
      </dgm:t>
    </dgm:pt>
    <dgm:pt modelId="{5720F4BC-A789-49BE-B43C-3F315EC661B2}">
      <dgm:prSet/>
      <dgm:spPr/>
      <dgm:t>
        <a:bodyPr/>
        <a:lstStyle/>
        <a:p>
          <a:r>
            <a:rPr lang="ca-ES"/>
            <a:t>Estudiar l’evolució en el temps dels sistemes directius fins a arribar al model actual de Direcció Estratègica, així com els seus possibles enfocaments.</a:t>
          </a:r>
          <a:endParaRPr lang="en-US"/>
        </a:p>
      </dgm:t>
    </dgm:pt>
    <dgm:pt modelId="{DA913379-ACB2-47E8-9E48-FDB672783ECC}" type="parTrans" cxnId="{FC05DD47-D9BE-4D3D-A4F9-9C3AA850FA9E}">
      <dgm:prSet/>
      <dgm:spPr/>
      <dgm:t>
        <a:bodyPr/>
        <a:lstStyle/>
        <a:p>
          <a:endParaRPr lang="en-US"/>
        </a:p>
      </dgm:t>
    </dgm:pt>
    <dgm:pt modelId="{B403A4D3-8C70-4CA8-B5E2-982BDC9FE5CC}" type="sibTrans" cxnId="{FC05DD47-D9BE-4D3D-A4F9-9C3AA850FA9E}">
      <dgm:prSet/>
      <dgm:spPr/>
      <dgm:t>
        <a:bodyPr/>
        <a:lstStyle/>
        <a:p>
          <a:endParaRPr lang="en-US"/>
        </a:p>
      </dgm:t>
    </dgm:pt>
    <dgm:pt modelId="{04C16554-37A8-44AE-85F8-29A757FB4613}">
      <dgm:prSet/>
      <dgm:spPr/>
      <dgm:t>
        <a:bodyPr/>
        <a:lstStyle/>
        <a:p>
          <a:r>
            <a:rPr lang="ca-ES" dirty="0"/>
            <a:t>Establir un marc d’anàlisi per la Direcció Estratègica basat en una visió integradora entre els aspectes econòmics-racionals i els de caràcter organitzatiu.</a:t>
          </a:r>
          <a:endParaRPr lang="en-US" dirty="0"/>
        </a:p>
      </dgm:t>
    </dgm:pt>
    <dgm:pt modelId="{0C716641-BEA6-47D9-93B3-5A45918AB400}" type="parTrans" cxnId="{D0F9E003-38E4-4842-9B1E-6D9C496A30DD}">
      <dgm:prSet/>
      <dgm:spPr/>
      <dgm:t>
        <a:bodyPr/>
        <a:lstStyle/>
        <a:p>
          <a:endParaRPr lang="en-US"/>
        </a:p>
      </dgm:t>
    </dgm:pt>
    <dgm:pt modelId="{D9F8E146-8DAF-4841-9497-5784E4A3DCC0}" type="sibTrans" cxnId="{D0F9E003-38E4-4842-9B1E-6D9C496A30DD}">
      <dgm:prSet/>
      <dgm:spPr/>
      <dgm:t>
        <a:bodyPr/>
        <a:lstStyle/>
        <a:p>
          <a:endParaRPr lang="en-US"/>
        </a:p>
      </dgm:t>
    </dgm:pt>
    <dgm:pt modelId="{01D4E5C5-5702-4E28-8186-667D64364C56}">
      <dgm:prSet/>
      <dgm:spPr/>
      <dgm:t>
        <a:bodyPr/>
        <a:lstStyle/>
        <a:p>
          <a:r>
            <a:rPr lang="ca-ES" dirty="0"/>
            <a:t>Saber buscar articles i altre informació fent us de les revistes de la biblioteca i de les bases de </a:t>
          </a:r>
          <a:r>
            <a:rPr lang="ca-ES"/>
            <a:t>dades disponibles.</a:t>
          </a:r>
          <a:endParaRPr lang="en-US" dirty="0"/>
        </a:p>
      </dgm:t>
    </dgm:pt>
    <dgm:pt modelId="{CFB89944-0075-4BCD-A711-E0242CD7BFD9}" type="parTrans" cxnId="{E36CC41F-AECD-44C0-8A2F-9488D40B1A03}">
      <dgm:prSet/>
      <dgm:spPr/>
      <dgm:t>
        <a:bodyPr/>
        <a:lstStyle/>
        <a:p>
          <a:endParaRPr lang="es-ES"/>
        </a:p>
      </dgm:t>
    </dgm:pt>
    <dgm:pt modelId="{9DD7BEC2-4910-49D3-A6E4-4E5EA2E18FB1}" type="sibTrans" cxnId="{E36CC41F-AECD-44C0-8A2F-9488D40B1A03}">
      <dgm:prSet/>
      <dgm:spPr/>
      <dgm:t>
        <a:bodyPr/>
        <a:lstStyle/>
        <a:p>
          <a:endParaRPr lang="es-ES"/>
        </a:p>
      </dgm:t>
    </dgm:pt>
    <dgm:pt modelId="{DAE688DB-D0B1-44FE-9852-7A5289D96DE2}" type="pres">
      <dgm:prSet presAssocID="{E95330EF-FCC2-4E41-AB3D-2AEA00EDD73E}" presName="linear" presStyleCnt="0">
        <dgm:presLayoutVars>
          <dgm:animLvl val="lvl"/>
          <dgm:resizeHandles val="exact"/>
        </dgm:presLayoutVars>
      </dgm:prSet>
      <dgm:spPr/>
    </dgm:pt>
    <dgm:pt modelId="{434175BD-F061-428F-B9B0-383D2139B619}" type="pres">
      <dgm:prSet presAssocID="{18E84FA0-38CA-46A3-BAE5-5D75A7AA331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96B7762-D48E-4532-A664-BC5A4AB5C65A}" type="pres">
      <dgm:prSet presAssocID="{BF84BD33-3796-47D6-B2F9-CB96990131FA}" presName="spacer" presStyleCnt="0"/>
      <dgm:spPr/>
    </dgm:pt>
    <dgm:pt modelId="{A3A0A6A2-4DD3-4B8E-B5A8-0DD3CCB45746}" type="pres">
      <dgm:prSet presAssocID="{BB78645E-DAD2-4BFD-AD09-BB043E4B1FEF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4BED587-297A-43DB-8FD9-F9684B0371CC}" type="pres">
      <dgm:prSet presAssocID="{FE418DFF-44BC-48C2-8BD0-CCD888DBC6AD}" presName="spacer" presStyleCnt="0"/>
      <dgm:spPr/>
    </dgm:pt>
    <dgm:pt modelId="{73C2BD37-C5B8-47CA-A516-5AA53D9ACF88}" type="pres">
      <dgm:prSet presAssocID="{0781E832-1215-43BB-B3C8-544AA5EF7C9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F79243E2-03F1-40D0-A40C-B039FF7934F8}" type="pres">
      <dgm:prSet presAssocID="{19C22472-D692-41F2-A6B9-4E6CC732996A}" presName="spacer" presStyleCnt="0"/>
      <dgm:spPr/>
    </dgm:pt>
    <dgm:pt modelId="{D4ECAB76-EDD1-45C2-9638-02340ED1A4BE}" type="pres">
      <dgm:prSet presAssocID="{5720F4BC-A789-49BE-B43C-3F315EC661B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2E44171-7CAB-4E52-962F-2F54ECBD066A}" type="pres">
      <dgm:prSet presAssocID="{B403A4D3-8C70-4CA8-B5E2-982BDC9FE5CC}" presName="spacer" presStyleCnt="0"/>
      <dgm:spPr/>
    </dgm:pt>
    <dgm:pt modelId="{3B3FE075-251A-412D-93C3-71D1B92CAC2F}" type="pres">
      <dgm:prSet presAssocID="{04C16554-37A8-44AE-85F8-29A757FB461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409431C5-D0AF-4753-B8E9-F232368CF7CD}" type="pres">
      <dgm:prSet presAssocID="{D9F8E146-8DAF-4841-9497-5784E4A3DCC0}" presName="spacer" presStyleCnt="0"/>
      <dgm:spPr/>
    </dgm:pt>
    <dgm:pt modelId="{707FE068-7DB1-499F-825D-A3C200BCFC36}" type="pres">
      <dgm:prSet presAssocID="{01D4E5C5-5702-4E28-8186-667D64364C56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D0F9E003-38E4-4842-9B1E-6D9C496A30DD}" srcId="{E95330EF-FCC2-4E41-AB3D-2AEA00EDD73E}" destId="{04C16554-37A8-44AE-85F8-29A757FB4613}" srcOrd="4" destOrd="0" parTransId="{0C716641-BEA6-47D9-93B3-5A45918AB400}" sibTransId="{D9F8E146-8DAF-4841-9497-5784E4A3DCC0}"/>
    <dgm:cxn modelId="{BD394A1E-1E3B-4163-9F22-DF886CB2D0DB}" type="presOf" srcId="{5720F4BC-A789-49BE-B43C-3F315EC661B2}" destId="{D4ECAB76-EDD1-45C2-9638-02340ED1A4BE}" srcOrd="0" destOrd="0" presId="urn:microsoft.com/office/officeart/2005/8/layout/vList2"/>
    <dgm:cxn modelId="{E36CC41F-AECD-44C0-8A2F-9488D40B1A03}" srcId="{E95330EF-FCC2-4E41-AB3D-2AEA00EDD73E}" destId="{01D4E5C5-5702-4E28-8186-667D64364C56}" srcOrd="5" destOrd="0" parTransId="{CFB89944-0075-4BCD-A711-E0242CD7BFD9}" sibTransId="{9DD7BEC2-4910-49D3-A6E4-4E5EA2E18FB1}"/>
    <dgm:cxn modelId="{60ECFB29-EA54-44D2-9DBC-07829F0AF8CD}" type="presOf" srcId="{01D4E5C5-5702-4E28-8186-667D64364C56}" destId="{707FE068-7DB1-499F-825D-A3C200BCFC36}" srcOrd="0" destOrd="0" presId="urn:microsoft.com/office/officeart/2005/8/layout/vList2"/>
    <dgm:cxn modelId="{8FCAE945-C0E8-4575-8E35-7F2738BF4689}" srcId="{E95330EF-FCC2-4E41-AB3D-2AEA00EDD73E}" destId="{BB78645E-DAD2-4BFD-AD09-BB043E4B1FEF}" srcOrd="1" destOrd="0" parTransId="{EF2CF8D2-9286-4019-AD62-83CFD0A1813E}" sibTransId="{FE418DFF-44BC-48C2-8BD0-CCD888DBC6AD}"/>
    <dgm:cxn modelId="{FC05DD47-D9BE-4D3D-A4F9-9C3AA850FA9E}" srcId="{E95330EF-FCC2-4E41-AB3D-2AEA00EDD73E}" destId="{5720F4BC-A789-49BE-B43C-3F315EC661B2}" srcOrd="3" destOrd="0" parTransId="{DA913379-ACB2-47E8-9E48-FDB672783ECC}" sibTransId="{B403A4D3-8C70-4CA8-B5E2-982BDC9FE5CC}"/>
    <dgm:cxn modelId="{33011348-EE84-4C35-84AC-DC4EB3C4CEB3}" type="presOf" srcId="{E95330EF-FCC2-4E41-AB3D-2AEA00EDD73E}" destId="{DAE688DB-D0B1-44FE-9852-7A5289D96DE2}" srcOrd="0" destOrd="0" presId="urn:microsoft.com/office/officeart/2005/8/layout/vList2"/>
    <dgm:cxn modelId="{0549F27B-AD3A-4584-B6A1-9A00B61FE3F2}" srcId="{E95330EF-FCC2-4E41-AB3D-2AEA00EDD73E}" destId="{0781E832-1215-43BB-B3C8-544AA5EF7C98}" srcOrd="2" destOrd="0" parTransId="{28F981A3-1FB6-4ED6-8C39-F0BBD665DF09}" sibTransId="{19C22472-D692-41F2-A6B9-4E6CC732996A}"/>
    <dgm:cxn modelId="{0D8BC0A2-691A-41A1-9536-620C5D355C10}" srcId="{E95330EF-FCC2-4E41-AB3D-2AEA00EDD73E}" destId="{18E84FA0-38CA-46A3-BAE5-5D75A7AA3317}" srcOrd="0" destOrd="0" parTransId="{5707947D-A646-4D55-93B6-957D47AAAFBB}" sibTransId="{BF84BD33-3796-47D6-B2F9-CB96990131FA}"/>
    <dgm:cxn modelId="{DC9664CE-C50C-432B-A9B9-A7C747B8291D}" type="presOf" srcId="{04C16554-37A8-44AE-85F8-29A757FB4613}" destId="{3B3FE075-251A-412D-93C3-71D1B92CAC2F}" srcOrd="0" destOrd="0" presId="urn:microsoft.com/office/officeart/2005/8/layout/vList2"/>
    <dgm:cxn modelId="{9E2304EA-9D3B-4F46-B3D1-153DFED0BDB4}" type="presOf" srcId="{0781E832-1215-43BB-B3C8-544AA5EF7C98}" destId="{73C2BD37-C5B8-47CA-A516-5AA53D9ACF88}" srcOrd="0" destOrd="0" presId="urn:microsoft.com/office/officeart/2005/8/layout/vList2"/>
    <dgm:cxn modelId="{DE1E48F4-ED05-4A4D-9C98-3D1BD431CC8D}" type="presOf" srcId="{18E84FA0-38CA-46A3-BAE5-5D75A7AA3317}" destId="{434175BD-F061-428F-B9B0-383D2139B619}" srcOrd="0" destOrd="0" presId="urn:microsoft.com/office/officeart/2005/8/layout/vList2"/>
    <dgm:cxn modelId="{FB948BF4-E2E6-4C5B-9C1B-3C0929F20EAD}" type="presOf" srcId="{BB78645E-DAD2-4BFD-AD09-BB043E4B1FEF}" destId="{A3A0A6A2-4DD3-4B8E-B5A8-0DD3CCB45746}" srcOrd="0" destOrd="0" presId="urn:microsoft.com/office/officeart/2005/8/layout/vList2"/>
    <dgm:cxn modelId="{B0281E94-B78A-45C0-A4D2-41D5447C6DDC}" type="presParOf" srcId="{DAE688DB-D0B1-44FE-9852-7A5289D96DE2}" destId="{434175BD-F061-428F-B9B0-383D2139B619}" srcOrd="0" destOrd="0" presId="urn:microsoft.com/office/officeart/2005/8/layout/vList2"/>
    <dgm:cxn modelId="{EE12E721-7332-49FB-9B4F-5D1FC68F66A6}" type="presParOf" srcId="{DAE688DB-D0B1-44FE-9852-7A5289D96DE2}" destId="{496B7762-D48E-4532-A664-BC5A4AB5C65A}" srcOrd="1" destOrd="0" presId="urn:microsoft.com/office/officeart/2005/8/layout/vList2"/>
    <dgm:cxn modelId="{114E8540-ECF0-41FF-AA2D-F10F6F0CD992}" type="presParOf" srcId="{DAE688DB-D0B1-44FE-9852-7A5289D96DE2}" destId="{A3A0A6A2-4DD3-4B8E-B5A8-0DD3CCB45746}" srcOrd="2" destOrd="0" presId="urn:microsoft.com/office/officeart/2005/8/layout/vList2"/>
    <dgm:cxn modelId="{5B12EFEA-EEE2-4798-93A0-3267D75C0C1C}" type="presParOf" srcId="{DAE688DB-D0B1-44FE-9852-7A5289D96DE2}" destId="{24BED587-297A-43DB-8FD9-F9684B0371CC}" srcOrd="3" destOrd="0" presId="urn:microsoft.com/office/officeart/2005/8/layout/vList2"/>
    <dgm:cxn modelId="{DDD5DDA2-C5D9-41C4-9271-FF8D3C4DF1DC}" type="presParOf" srcId="{DAE688DB-D0B1-44FE-9852-7A5289D96DE2}" destId="{73C2BD37-C5B8-47CA-A516-5AA53D9ACF88}" srcOrd="4" destOrd="0" presId="urn:microsoft.com/office/officeart/2005/8/layout/vList2"/>
    <dgm:cxn modelId="{DBC34FAD-E2DA-4642-8B19-233036296623}" type="presParOf" srcId="{DAE688DB-D0B1-44FE-9852-7A5289D96DE2}" destId="{F79243E2-03F1-40D0-A40C-B039FF7934F8}" srcOrd="5" destOrd="0" presId="urn:microsoft.com/office/officeart/2005/8/layout/vList2"/>
    <dgm:cxn modelId="{A2C60B33-2791-4BBF-9E0B-8E8173204004}" type="presParOf" srcId="{DAE688DB-D0B1-44FE-9852-7A5289D96DE2}" destId="{D4ECAB76-EDD1-45C2-9638-02340ED1A4BE}" srcOrd="6" destOrd="0" presId="urn:microsoft.com/office/officeart/2005/8/layout/vList2"/>
    <dgm:cxn modelId="{13CBF46E-DFEC-4454-BAEA-4AF6D9B3C4AC}" type="presParOf" srcId="{DAE688DB-D0B1-44FE-9852-7A5289D96DE2}" destId="{52E44171-7CAB-4E52-962F-2F54ECBD066A}" srcOrd="7" destOrd="0" presId="urn:microsoft.com/office/officeart/2005/8/layout/vList2"/>
    <dgm:cxn modelId="{D04FE306-5CB8-41A6-9ED8-47FCCEDE3E02}" type="presParOf" srcId="{DAE688DB-D0B1-44FE-9852-7A5289D96DE2}" destId="{3B3FE075-251A-412D-93C3-71D1B92CAC2F}" srcOrd="8" destOrd="0" presId="urn:microsoft.com/office/officeart/2005/8/layout/vList2"/>
    <dgm:cxn modelId="{03919C53-1B51-4B21-96FF-E193469B3F5E}" type="presParOf" srcId="{DAE688DB-D0B1-44FE-9852-7A5289D96DE2}" destId="{409431C5-D0AF-4753-B8E9-F232368CF7CD}" srcOrd="9" destOrd="0" presId="urn:microsoft.com/office/officeart/2005/8/layout/vList2"/>
    <dgm:cxn modelId="{6064C787-2D7C-45D4-84A8-CDF6F0F16DBB}" type="presParOf" srcId="{DAE688DB-D0B1-44FE-9852-7A5289D96DE2}" destId="{707FE068-7DB1-499F-825D-A3C200BCFC3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BF9724-0A51-4A4C-9BDD-8EB78A5E58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B32F062-EA17-4829-A937-F5AF3D89D722}">
      <dgm:prSet/>
      <dgm:spPr/>
      <dgm:t>
        <a:bodyPr/>
        <a:lstStyle/>
        <a:p>
          <a:r>
            <a:rPr lang="ca-ES" b="1"/>
            <a:t>Dos aspectes importants…</a:t>
          </a:r>
          <a:endParaRPr lang="en-US"/>
        </a:p>
      </dgm:t>
    </dgm:pt>
    <dgm:pt modelId="{7C166307-F7A7-4026-AE54-8D161FC42EE3}" type="parTrans" cxnId="{5B60263C-FEE1-4884-AB4A-78EC1013B7ED}">
      <dgm:prSet/>
      <dgm:spPr/>
      <dgm:t>
        <a:bodyPr/>
        <a:lstStyle/>
        <a:p>
          <a:endParaRPr lang="en-US"/>
        </a:p>
      </dgm:t>
    </dgm:pt>
    <dgm:pt modelId="{C79758E2-826B-4DE1-9A5C-0D2A7580BE1B}" type="sibTrans" cxnId="{5B60263C-FEE1-4884-AB4A-78EC1013B7ED}">
      <dgm:prSet/>
      <dgm:spPr/>
      <dgm:t>
        <a:bodyPr/>
        <a:lstStyle/>
        <a:p>
          <a:endParaRPr lang="en-US"/>
        </a:p>
      </dgm:t>
    </dgm:pt>
    <dgm:pt modelId="{A81B3F50-4CCE-4DE2-A29B-251C72B71864}">
      <dgm:prSet/>
      <dgm:spPr/>
      <dgm:t>
        <a:bodyPr/>
        <a:lstStyle/>
        <a:p>
          <a:r>
            <a:rPr lang="ca-ES"/>
            <a:t>Identificació de les persones que tenen alguna responsabilitat a:</a:t>
          </a:r>
          <a:endParaRPr lang="en-US"/>
        </a:p>
      </dgm:t>
    </dgm:pt>
    <dgm:pt modelId="{4C763D46-53C6-437D-AC64-F0525D5D917E}" type="parTrans" cxnId="{DF8D52F5-4807-4945-82C3-76F6398AC099}">
      <dgm:prSet/>
      <dgm:spPr/>
      <dgm:t>
        <a:bodyPr/>
        <a:lstStyle/>
        <a:p>
          <a:endParaRPr lang="en-US"/>
        </a:p>
      </dgm:t>
    </dgm:pt>
    <dgm:pt modelId="{E7AFCF8F-9608-42B8-BABC-BA6B1988181D}" type="sibTrans" cxnId="{DF8D52F5-4807-4945-82C3-76F6398AC099}">
      <dgm:prSet/>
      <dgm:spPr/>
      <dgm:t>
        <a:bodyPr/>
        <a:lstStyle/>
        <a:p>
          <a:endParaRPr lang="en-US"/>
        </a:p>
      </dgm:t>
    </dgm:pt>
    <dgm:pt modelId="{18E04B68-072D-4860-B744-E114C4382187}">
      <dgm:prSet/>
      <dgm:spPr/>
      <dgm:t>
        <a:bodyPr/>
        <a:lstStyle/>
        <a:p>
          <a:r>
            <a:rPr lang="ca-ES"/>
            <a:t>L’adopció de decisions estratègiques.</a:t>
          </a:r>
          <a:endParaRPr lang="en-US"/>
        </a:p>
      </dgm:t>
    </dgm:pt>
    <dgm:pt modelId="{CC9C5575-603F-46D7-B7DD-CB0574DF6890}" type="parTrans" cxnId="{99D077DF-A75C-490F-B937-6815EE810F71}">
      <dgm:prSet/>
      <dgm:spPr/>
      <dgm:t>
        <a:bodyPr/>
        <a:lstStyle/>
        <a:p>
          <a:endParaRPr lang="en-US"/>
        </a:p>
      </dgm:t>
    </dgm:pt>
    <dgm:pt modelId="{E243C9C1-3484-4B76-9461-9EE7F36F5E93}" type="sibTrans" cxnId="{99D077DF-A75C-490F-B937-6815EE810F71}">
      <dgm:prSet/>
      <dgm:spPr/>
      <dgm:t>
        <a:bodyPr/>
        <a:lstStyle/>
        <a:p>
          <a:endParaRPr lang="en-US"/>
        </a:p>
      </dgm:t>
    </dgm:pt>
    <dgm:pt modelId="{24F64D2E-7B57-4493-BAB2-5368823444C6}">
      <dgm:prSet/>
      <dgm:spPr/>
      <dgm:t>
        <a:bodyPr/>
        <a:lstStyle/>
        <a:p>
          <a:r>
            <a:rPr lang="ca-ES"/>
            <a:t>La gestió del propi procés de direcció estratègica.</a:t>
          </a:r>
          <a:endParaRPr lang="en-US"/>
        </a:p>
      </dgm:t>
    </dgm:pt>
    <dgm:pt modelId="{5E3F49BC-402F-42D1-B542-147AD98550D4}" type="parTrans" cxnId="{178BFB9D-89E4-4EAF-8E10-928C6664EE39}">
      <dgm:prSet/>
      <dgm:spPr/>
      <dgm:t>
        <a:bodyPr/>
        <a:lstStyle/>
        <a:p>
          <a:endParaRPr lang="en-US"/>
        </a:p>
      </dgm:t>
    </dgm:pt>
    <dgm:pt modelId="{C01C961F-AC8D-478B-9EE9-3676208E37DD}" type="sibTrans" cxnId="{178BFB9D-89E4-4EAF-8E10-928C6664EE39}">
      <dgm:prSet/>
      <dgm:spPr/>
      <dgm:t>
        <a:bodyPr/>
        <a:lstStyle/>
        <a:p>
          <a:endParaRPr lang="en-US"/>
        </a:p>
      </dgm:t>
    </dgm:pt>
    <dgm:pt modelId="{8C6AB768-19C6-4671-B40F-C010E14DC10F}">
      <dgm:prSet/>
      <dgm:spPr/>
      <dgm:t>
        <a:bodyPr/>
        <a:lstStyle/>
        <a:p>
          <a:r>
            <a:rPr lang="ca-ES" b="1"/>
            <a:t>Primera responsabilitat: l’alta direcció </a:t>
          </a:r>
          <a:r>
            <a:rPr lang="ca-ES" b="1">
              <a:sym typeface="Wingdings" panose="05000000000000000000" pitchFamily="2" charset="2"/>
            </a:rPr>
            <a:t></a:t>
          </a:r>
          <a:r>
            <a:rPr lang="ca-ES" b="1"/>
            <a:t> </a:t>
          </a:r>
          <a:endParaRPr lang="en-US"/>
        </a:p>
      </dgm:t>
    </dgm:pt>
    <dgm:pt modelId="{F6AFA94D-6D0A-4C17-86B5-CDB51E91B5C3}" type="parTrans" cxnId="{8A849B80-D30F-403E-AA5F-605C646A76E7}">
      <dgm:prSet/>
      <dgm:spPr/>
      <dgm:t>
        <a:bodyPr/>
        <a:lstStyle/>
        <a:p>
          <a:endParaRPr lang="en-US"/>
        </a:p>
      </dgm:t>
    </dgm:pt>
    <dgm:pt modelId="{114FB60D-6D1F-4486-817A-81FAF2C9248E}" type="sibTrans" cxnId="{8A849B80-D30F-403E-AA5F-605C646A76E7}">
      <dgm:prSet/>
      <dgm:spPr/>
      <dgm:t>
        <a:bodyPr/>
        <a:lstStyle/>
        <a:p>
          <a:endParaRPr lang="en-US"/>
        </a:p>
      </dgm:t>
    </dgm:pt>
    <dgm:pt modelId="{E3DF3970-9345-4091-8C24-E8A37B9DDE70}">
      <dgm:prSet/>
      <dgm:spPr/>
      <dgm:t>
        <a:bodyPr/>
        <a:lstStyle/>
        <a:p>
          <a:r>
            <a:rPr lang="ca-ES" b="1"/>
            <a:t>Funcions concretes (alta direcció)</a:t>
          </a:r>
          <a:endParaRPr lang="en-US"/>
        </a:p>
      </dgm:t>
    </dgm:pt>
    <dgm:pt modelId="{39381DA1-722C-48CE-9AD3-A65B50B17083}" type="parTrans" cxnId="{4DAD01B8-4376-41CC-9F60-CE739FBCCB28}">
      <dgm:prSet/>
      <dgm:spPr/>
      <dgm:t>
        <a:bodyPr/>
        <a:lstStyle/>
        <a:p>
          <a:endParaRPr lang="en-US"/>
        </a:p>
      </dgm:t>
    </dgm:pt>
    <dgm:pt modelId="{32B252D3-2B47-4F9D-8057-DB757E7559F0}" type="sibTrans" cxnId="{4DAD01B8-4376-41CC-9F60-CE739FBCCB28}">
      <dgm:prSet/>
      <dgm:spPr/>
      <dgm:t>
        <a:bodyPr/>
        <a:lstStyle/>
        <a:p>
          <a:endParaRPr lang="en-US"/>
        </a:p>
      </dgm:t>
    </dgm:pt>
    <dgm:pt modelId="{B1EB6AD8-6661-4838-A18A-3669FA90BDBB}">
      <dgm:prSet/>
      <dgm:spPr/>
      <dgm:t>
        <a:bodyPr/>
        <a:lstStyle/>
        <a:p>
          <a:r>
            <a:rPr lang="ca-ES"/>
            <a:t>Orientar el procés (definició, missió, visió i objectius estratègics)</a:t>
          </a:r>
          <a:endParaRPr lang="en-US"/>
        </a:p>
      </dgm:t>
    </dgm:pt>
    <dgm:pt modelId="{C300D346-4A0C-4FB6-91A2-37C7F78DAF6F}" type="parTrans" cxnId="{BDA64443-8CC3-4DE2-8D25-69509312E47F}">
      <dgm:prSet/>
      <dgm:spPr/>
      <dgm:t>
        <a:bodyPr/>
        <a:lstStyle/>
        <a:p>
          <a:endParaRPr lang="en-US"/>
        </a:p>
      </dgm:t>
    </dgm:pt>
    <dgm:pt modelId="{C20D418E-DB58-4C4A-8B7D-785ED0800753}" type="sibTrans" cxnId="{BDA64443-8CC3-4DE2-8D25-69509312E47F}">
      <dgm:prSet/>
      <dgm:spPr/>
      <dgm:t>
        <a:bodyPr/>
        <a:lstStyle/>
        <a:p>
          <a:endParaRPr lang="en-US"/>
        </a:p>
      </dgm:t>
    </dgm:pt>
    <dgm:pt modelId="{424228FA-AE68-40D9-93A0-356C83F9FFF3}">
      <dgm:prSet/>
      <dgm:spPr/>
      <dgm:t>
        <a:bodyPr/>
        <a:lstStyle/>
        <a:p>
          <a:r>
            <a:rPr lang="ca-ES"/>
            <a:t>Dirigir el procés.</a:t>
          </a:r>
          <a:endParaRPr lang="en-US"/>
        </a:p>
      </dgm:t>
    </dgm:pt>
    <dgm:pt modelId="{A0AB2945-93A9-452D-86A2-9077B6128F51}" type="parTrans" cxnId="{B1F9A1D1-AD5E-42F5-AB03-34619CA63064}">
      <dgm:prSet/>
      <dgm:spPr/>
      <dgm:t>
        <a:bodyPr/>
        <a:lstStyle/>
        <a:p>
          <a:endParaRPr lang="en-US"/>
        </a:p>
      </dgm:t>
    </dgm:pt>
    <dgm:pt modelId="{27713610-1DFE-4EA2-A618-95963515A01F}" type="sibTrans" cxnId="{B1F9A1D1-AD5E-42F5-AB03-34619CA63064}">
      <dgm:prSet/>
      <dgm:spPr/>
      <dgm:t>
        <a:bodyPr/>
        <a:lstStyle/>
        <a:p>
          <a:endParaRPr lang="en-US"/>
        </a:p>
      </dgm:t>
    </dgm:pt>
    <dgm:pt modelId="{F1F938D7-6EAA-4240-8C44-703DB78356A9}">
      <dgm:prSet/>
      <dgm:spPr/>
      <dgm:t>
        <a:bodyPr/>
        <a:lstStyle/>
        <a:p>
          <a:r>
            <a:rPr lang="ca-ES"/>
            <a:t>Desenvolupar, obtenir i mobilitzar recursos i capacitats de l’empresa.</a:t>
          </a:r>
          <a:endParaRPr lang="en-US"/>
        </a:p>
      </dgm:t>
    </dgm:pt>
    <dgm:pt modelId="{6ACFD2A6-8FDD-49E4-ACF5-836689B498E3}" type="parTrans" cxnId="{95562F5A-D4A6-4722-981D-0A3D4FE406BE}">
      <dgm:prSet/>
      <dgm:spPr/>
      <dgm:t>
        <a:bodyPr/>
        <a:lstStyle/>
        <a:p>
          <a:endParaRPr lang="en-US"/>
        </a:p>
      </dgm:t>
    </dgm:pt>
    <dgm:pt modelId="{E29204B8-FE97-4C3E-A4FE-3F6FB5764F31}" type="sibTrans" cxnId="{95562F5A-D4A6-4722-981D-0A3D4FE406BE}">
      <dgm:prSet/>
      <dgm:spPr/>
      <dgm:t>
        <a:bodyPr/>
        <a:lstStyle/>
        <a:p>
          <a:endParaRPr lang="en-US"/>
        </a:p>
      </dgm:t>
    </dgm:pt>
    <dgm:pt modelId="{071278C1-AEE7-4645-91A1-776DF2D9179E}">
      <dgm:prSet/>
      <dgm:spPr/>
      <dgm:t>
        <a:bodyPr/>
        <a:lstStyle/>
        <a:p>
          <a:r>
            <a:rPr lang="ca-ES"/>
            <a:t>Buscar rendes empresarials </a:t>
          </a:r>
          <a:r>
            <a:rPr lang="ca-ES">
              <a:sym typeface="Wingdings" panose="05000000000000000000" pitchFamily="2" charset="2"/>
            </a:rPr>
            <a:t></a:t>
          </a:r>
          <a:r>
            <a:rPr lang="ca-ES"/>
            <a:t> crear valor pels capitals invertits.</a:t>
          </a:r>
          <a:endParaRPr lang="en-US"/>
        </a:p>
      </dgm:t>
    </dgm:pt>
    <dgm:pt modelId="{648F6488-D1C9-40F3-B2D3-BB4DB726039F}" type="parTrans" cxnId="{0B161421-C6C3-495E-B858-D88A85312F19}">
      <dgm:prSet/>
      <dgm:spPr/>
      <dgm:t>
        <a:bodyPr/>
        <a:lstStyle/>
        <a:p>
          <a:endParaRPr lang="en-US"/>
        </a:p>
      </dgm:t>
    </dgm:pt>
    <dgm:pt modelId="{8676435B-18BC-4C16-9190-D20EB675EF59}" type="sibTrans" cxnId="{0B161421-C6C3-495E-B858-D88A85312F19}">
      <dgm:prSet/>
      <dgm:spPr/>
      <dgm:t>
        <a:bodyPr/>
        <a:lstStyle/>
        <a:p>
          <a:endParaRPr lang="en-US"/>
        </a:p>
      </dgm:t>
    </dgm:pt>
    <dgm:pt modelId="{32984396-FC28-41D1-BAF1-2D1C3927AA43}">
      <dgm:prSet/>
      <dgm:spPr/>
      <dgm:t>
        <a:bodyPr/>
        <a:lstStyle/>
        <a:p>
          <a:r>
            <a:rPr lang="ca-ES"/>
            <a:t>Gestionar conflictes d’interessos entre els grups d’interès </a:t>
          </a:r>
          <a:r>
            <a:rPr lang="ca-ES" i="1"/>
            <a:t>(STAKEHOLDERS).</a:t>
          </a:r>
          <a:endParaRPr lang="en-US"/>
        </a:p>
      </dgm:t>
    </dgm:pt>
    <dgm:pt modelId="{A6FF46D9-1137-4527-B5AB-197D72639C03}" type="parTrans" cxnId="{0405B778-DEAC-45F4-B491-53998879656D}">
      <dgm:prSet/>
      <dgm:spPr/>
      <dgm:t>
        <a:bodyPr/>
        <a:lstStyle/>
        <a:p>
          <a:endParaRPr lang="en-US"/>
        </a:p>
      </dgm:t>
    </dgm:pt>
    <dgm:pt modelId="{6C20EE3F-F8E0-4287-914D-44356E17831D}" type="sibTrans" cxnId="{0405B778-DEAC-45F4-B491-53998879656D}">
      <dgm:prSet/>
      <dgm:spPr/>
      <dgm:t>
        <a:bodyPr/>
        <a:lstStyle/>
        <a:p>
          <a:endParaRPr lang="en-US"/>
        </a:p>
      </dgm:t>
    </dgm:pt>
    <dgm:pt modelId="{35BA344D-AF7F-48B6-9AD8-3DA3727E1CB7}">
      <dgm:prSet/>
      <dgm:spPr/>
      <dgm:t>
        <a:bodyPr/>
        <a:lstStyle/>
        <a:p>
          <a:r>
            <a:rPr lang="ca-ES"/>
            <a:t>Relacionar l’empresa amb altres agents, especialment de l’entorn.</a:t>
          </a:r>
          <a:endParaRPr lang="en-US"/>
        </a:p>
      </dgm:t>
    </dgm:pt>
    <dgm:pt modelId="{B7CEC69F-2BEB-4DA6-A10D-95D9573025AF}" type="parTrans" cxnId="{4E399425-0114-4B0B-BD5A-D4C476AAD45F}">
      <dgm:prSet/>
      <dgm:spPr/>
      <dgm:t>
        <a:bodyPr/>
        <a:lstStyle/>
        <a:p>
          <a:endParaRPr lang="en-US"/>
        </a:p>
      </dgm:t>
    </dgm:pt>
    <dgm:pt modelId="{7C13B45C-97BF-4E7B-B4CC-1A1EC260BD0D}" type="sibTrans" cxnId="{4E399425-0114-4B0B-BD5A-D4C476AAD45F}">
      <dgm:prSet/>
      <dgm:spPr/>
      <dgm:t>
        <a:bodyPr/>
        <a:lstStyle/>
        <a:p>
          <a:endParaRPr lang="en-US"/>
        </a:p>
      </dgm:t>
    </dgm:pt>
    <dgm:pt modelId="{48CB00DD-2C70-4751-B0C9-A02FC703EBE4}" type="pres">
      <dgm:prSet presAssocID="{15BF9724-0A51-4A4C-9BDD-8EB78A5E5880}" presName="linear" presStyleCnt="0">
        <dgm:presLayoutVars>
          <dgm:animLvl val="lvl"/>
          <dgm:resizeHandles val="exact"/>
        </dgm:presLayoutVars>
      </dgm:prSet>
      <dgm:spPr/>
    </dgm:pt>
    <dgm:pt modelId="{309FC97F-7EB6-485F-850F-8A951083B9E0}" type="pres">
      <dgm:prSet presAssocID="{0B32F062-EA17-4829-A937-F5AF3D89D722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4309AF24-8DE3-4903-90A2-077ED8261A33}" type="pres">
      <dgm:prSet presAssocID="{C79758E2-826B-4DE1-9A5C-0D2A7580BE1B}" presName="spacer" presStyleCnt="0"/>
      <dgm:spPr/>
    </dgm:pt>
    <dgm:pt modelId="{58A0CB00-0B3B-42AD-A695-34761E3B2768}" type="pres">
      <dgm:prSet presAssocID="{A81B3F50-4CCE-4DE2-A29B-251C72B71864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12FFCEC3-5677-43CF-96F4-452E31F1C29D}" type="pres">
      <dgm:prSet presAssocID="{A81B3F50-4CCE-4DE2-A29B-251C72B71864}" presName="childText" presStyleLbl="revTx" presStyleIdx="0" presStyleCnt="2">
        <dgm:presLayoutVars>
          <dgm:bulletEnabled val="1"/>
        </dgm:presLayoutVars>
      </dgm:prSet>
      <dgm:spPr/>
    </dgm:pt>
    <dgm:pt modelId="{1B246921-C402-41FC-9590-E9DFA75EFBC2}" type="pres">
      <dgm:prSet presAssocID="{8C6AB768-19C6-4671-B40F-C010E14DC10F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390ED5E2-B404-4E64-9CEF-E61B736AB09E}" type="pres">
      <dgm:prSet presAssocID="{8C6AB768-19C6-4671-B40F-C010E14DC10F}" presName="childText" presStyleLbl="revTx" presStyleIdx="1" presStyleCnt="2">
        <dgm:presLayoutVars>
          <dgm:bulletEnabled val="1"/>
        </dgm:presLayoutVars>
      </dgm:prSet>
      <dgm:spPr/>
    </dgm:pt>
    <dgm:pt modelId="{C7C21E40-54AF-4F4F-8190-D26F55C7F300}" type="pres">
      <dgm:prSet presAssocID="{B1EB6AD8-6661-4838-A18A-3669FA90BDBB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C69762A4-4E65-4D3B-B444-1D8E83E1E7F6}" type="pres">
      <dgm:prSet presAssocID="{C20D418E-DB58-4C4A-8B7D-785ED0800753}" presName="spacer" presStyleCnt="0"/>
      <dgm:spPr/>
    </dgm:pt>
    <dgm:pt modelId="{9D5DCD72-3BDC-4130-AEE3-820473E6AE18}" type="pres">
      <dgm:prSet presAssocID="{424228FA-AE68-40D9-93A0-356C83F9FFF3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D957B4CE-0B55-43A0-990D-2678E861EF1B}" type="pres">
      <dgm:prSet presAssocID="{27713610-1DFE-4EA2-A618-95963515A01F}" presName="spacer" presStyleCnt="0"/>
      <dgm:spPr/>
    </dgm:pt>
    <dgm:pt modelId="{FAB7378C-8CA8-4FE6-BAF9-BA63A4F5FCE1}" type="pres">
      <dgm:prSet presAssocID="{F1F938D7-6EAA-4240-8C44-703DB78356A9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6CDC0414-F509-4387-9E75-5DFDEB4586A0}" type="pres">
      <dgm:prSet presAssocID="{E29204B8-FE97-4C3E-A4FE-3F6FB5764F31}" presName="spacer" presStyleCnt="0"/>
      <dgm:spPr/>
    </dgm:pt>
    <dgm:pt modelId="{50CEEE56-0FB2-42A6-A40C-8FED97AEA8BA}" type="pres">
      <dgm:prSet presAssocID="{071278C1-AEE7-4645-91A1-776DF2D9179E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7A50F047-4C86-415D-8E81-FB63C8421AAD}" type="pres">
      <dgm:prSet presAssocID="{8676435B-18BC-4C16-9190-D20EB675EF59}" presName="spacer" presStyleCnt="0"/>
      <dgm:spPr/>
    </dgm:pt>
    <dgm:pt modelId="{609ABF34-ED5C-4163-A492-15A10891B736}" type="pres">
      <dgm:prSet presAssocID="{32984396-FC28-41D1-BAF1-2D1C3927AA43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16B12A0B-30EA-4FE0-AC73-AE55D255458F}" type="pres">
      <dgm:prSet presAssocID="{6C20EE3F-F8E0-4287-914D-44356E17831D}" presName="spacer" presStyleCnt="0"/>
      <dgm:spPr/>
    </dgm:pt>
    <dgm:pt modelId="{82D0D978-7A9E-488F-A5CE-0F5362D3FE4C}" type="pres">
      <dgm:prSet presAssocID="{35BA344D-AF7F-48B6-9AD8-3DA3727E1CB7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0B161421-C6C3-495E-B858-D88A85312F19}" srcId="{15BF9724-0A51-4A4C-9BDD-8EB78A5E5880}" destId="{071278C1-AEE7-4645-91A1-776DF2D9179E}" srcOrd="6" destOrd="0" parTransId="{648F6488-D1C9-40F3-B2D3-BB4DB726039F}" sibTransId="{8676435B-18BC-4C16-9190-D20EB675EF59}"/>
    <dgm:cxn modelId="{2010B222-E619-488E-AC46-605455305749}" type="presOf" srcId="{071278C1-AEE7-4645-91A1-776DF2D9179E}" destId="{50CEEE56-0FB2-42A6-A40C-8FED97AEA8BA}" srcOrd="0" destOrd="0" presId="urn:microsoft.com/office/officeart/2005/8/layout/vList2"/>
    <dgm:cxn modelId="{4E399425-0114-4B0B-BD5A-D4C476AAD45F}" srcId="{15BF9724-0A51-4A4C-9BDD-8EB78A5E5880}" destId="{35BA344D-AF7F-48B6-9AD8-3DA3727E1CB7}" srcOrd="8" destOrd="0" parTransId="{B7CEC69F-2BEB-4DA6-A10D-95D9573025AF}" sibTransId="{7C13B45C-97BF-4E7B-B4CC-1A1EC260BD0D}"/>
    <dgm:cxn modelId="{E5ECE535-E7AB-4E4D-85B1-CA249617E950}" type="presOf" srcId="{A81B3F50-4CCE-4DE2-A29B-251C72B71864}" destId="{58A0CB00-0B3B-42AD-A695-34761E3B2768}" srcOrd="0" destOrd="0" presId="urn:microsoft.com/office/officeart/2005/8/layout/vList2"/>
    <dgm:cxn modelId="{5B60263C-FEE1-4884-AB4A-78EC1013B7ED}" srcId="{15BF9724-0A51-4A4C-9BDD-8EB78A5E5880}" destId="{0B32F062-EA17-4829-A937-F5AF3D89D722}" srcOrd="0" destOrd="0" parTransId="{7C166307-F7A7-4026-AE54-8D161FC42EE3}" sibTransId="{C79758E2-826B-4DE1-9A5C-0D2A7580BE1B}"/>
    <dgm:cxn modelId="{BDA64443-8CC3-4DE2-8D25-69509312E47F}" srcId="{15BF9724-0A51-4A4C-9BDD-8EB78A5E5880}" destId="{B1EB6AD8-6661-4838-A18A-3669FA90BDBB}" srcOrd="3" destOrd="0" parTransId="{C300D346-4A0C-4FB6-91A2-37C7F78DAF6F}" sibTransId="{C20D418E-DB58-4C4A-8B7D-785ED0800753}"/>
    <dgm:cxn modelId="{3DE20B44-F3A9-416A-8EDD-8B4D247143AF}" type="presOf" srcId="{E3DF3970-9345-4091-8C24-E8A37B9DDE70}" destId="{390ED5E2-B404-4E64-9CEF-E61B736AB09E}" srcOrd="0" destOrd="0" presId="urn:microsoft.com/office/officeart/2005/8/layout/vList2"/>
    <dgm:cxn modelId="{65873A47-BDF8-4FC7-9C6B-298E18D776B7}" type="presOf" srcId="{24F64D2E-7B57-4493-BAB2-5368823444C6}" destId="{12FFCEC3-5677-43CF-96F4-452E31F1C29D}" srcOrd="0" destOrd="1" presId="urn:microsoft.com/office/officeart/2005/8/layout/vList2"/>
    <dgm:cxn modelId="{E059756F-8EFE-4CE7-891E-11C3D457D840}" type="presOf" srcId="{F1F938D7-6EAA-4240-8C44-703DB78356A9}" destId="{FAB7378C-8CA8-4FE6-BAF9-BA63A4F5FCE1}" srcOrd="0" destOrd="0" presId="urn:microsoft.com/office/officeart/2005/8/layout/vList2"/>
    <dgm:cxn modelId="{6F9C6972-049C-4964-9916-1498CA576E43}" type="presOf" srcId="{15BF9724-0A51-4A4C-9BDD-8EB78A5E5880}" destId="{48CB00DD-2C70-4751-B0C9-A02FC703EBE4}" srcOrd="0" destOrd="0" presId="urn:microsoft.com/office/officeart/2005/8/layout/vList2"/>
    <dgm:cxn modelId="{0405B778-DEAC-45F4-B491-53998879656D}" srcId="{15BF9724-0A51-4A4C-9BDD-8EB78A5E5880}" destId="{32984396-FC28-41D1-BAF1-2D1C3927AA43}" srcOrd="7" destOrd="0" parTransId="{A6FF46D9-1137-4527-B5AB-197D72639C03}" sibTransId="{6C20EE3F-F8E0-4287-914D-44356E17831D}"/>
    <dgm:cxn modelId="{95562F5A-D4A6-4722-981D-0A3D4FE406BE}" srcId="{15BF9724-0A51-4A4C-9BDD-8EB78A5E5880}" destId="{F1F938D7-6EAA-4240-8C44-703DB78356A9}" srcOrd="5" destOrd="0" parTransId="{6ACFD2A6-8FDD-49E4-ACF5-836689B498E3}" sibTransId="{E29204B8-FE97-4C3E-A4FE-3F6FB5764F31}"/>
    <dgm:cxn modelId="{8A849B80-D30F-403E-AA5F-605C646A76E7}" srcId="{15BF9724-0A51-4A4C-9BDD-8EB78A5E5880}" destId="{8C6AB768-19C6-4671-B40F-C010E14DC10F}" srcOrd="2" destOrd="0" parTransId="{F6AFA94D-6D0A-4C17-86B5-CDB51E91B5C3}" sibTransId="{114FB60D-6D1F-4486-817A-81FAF2C9248E}"/>
    <dgm:cxn modelId="{F7198682-9A3D-43C7-BAB7-D07606F50B03}" type="presOf" srcId="{18E04B68-072D-4860-B744-E114C4382187}" destId="{12FFCEC3-5677-43CF-96F4-452E31F1C29D}" srcOrd="0" destOrd="0" presId="urn:microsoft.com/office/officeart/2005/8/layout/vList2"/>
    <dgm:cxn modelId="{C7B3B193-349F-4289-81E7-546F8EDDB1D6}" type="presOf" srcId="{424228FA-AE68-40D9-93A0-356C83F9FFF3}" destId="{9D5DCD72-3BDC-4130-AEE3-820473E6AE18}" srcOrd="0" destOrd="0" presId="urn:microsoft.com/office/officeart/2005/8/layout/vList2"/>
    <dgm:cxn modelId="{178BFB9D-89E4-4EAF-8E10-928C6664EE39}" srcId="{A81B3F50-4CCE-4DE2-A29B-251C72B71864}" destId="{24F64D2E-7B57-4493-BAB2-5368823444C6}" srcOrd="1" destOrd="0" parTransId="{5E3F49BC-402F-42D1-B542-147AD98550D4}" sibTransId="{C01C961F-AC8D-478B-9EE9-3676208E37DD}"/>
    <dgm:cxn modelId="{F969BBA6-7589-45DA-A63A-C0061DF1180B}" type="presOf" srcId="{8C6AB768-19C6-4671-B40F-C010E14DC10F}" destId="{1B246921-C402-41FC-9590-E9DFA75EFBC2}" srcOrd="0" destOrd="0" presId="urn:microsoft.com/office/officeart/2005/8/layout/vList2"/>
    <dgm:cxn modelId="{4DAD01B8-4376-41CC-9F60-CE739FBCCB28}" srcId="{8C6AB768-19C6-4671-B40F-C010E14DC10F}" destId="{E3DF3970-9345-4091-8C24-E8A37B9DDE70}" srcOrd="0" destOrd="0" parTransId="{39381DA1-722C-48CE-9AD3-A65B50B17083}" sibTransId="{32B252D3-2B47-4F9D-8057-DB757E7559F0}"/>
    <dgm:cxn modelId="{B1F9A1D1-AD5E-42F5-AB03-34619CA63064}" srcId="{15BF9724-0A51-4A4C-9BDD-8EB78A5E5880}" destId="{424228FA-AE68-40D9-93A0-356C83F9FFF3}" srcOrd="4" destOrd="0" parTransId="{A0AB2945-93A9-452D-86A2-9077B6128F51}" sibTransId="{27713610-1DFE-4EA2-A618-95963515A01F}"/>
    <dgm:cxn modelId="{B72B98D2-B01D-4EA1-BF55-649860DF8C31}" type="presOf" srcId="{B1EB6AD8-6661-4838-A18A-3669FA90BDBB}" destId="{C7C21E40-54AF-4F4F-8190-D26F55C7F300}" srcOrd="0" destOrd="0" presId="urn:microsoft.com/office/officeart/2005/8/layout/vList2"/>
    <dgm:cxn modelId="{99D077DF-A75C-490F-B937-6815EE810F71}" srcId="{A81B3F50-4CCE-4DE2-A29B-251C72B71864}" destId="{18E04B68-072D-4860-B744-E114C4382187}" srcOrd="0" destOrd="0" parTransId="{CC9C5575-603F-46D7-B7DD-CB0574DF6890}" sibTransId="{E243C9C1-3484-4B76-9461-9EE7F36F5E93}"/>
    <dgm:cxn modelId="{7CE313E1-C112-4443-B356-2B39099A9C9B}" type="presOf" srcId="{32984396-FC28-41D1-BAF1-2D1C3927AA43}" destId="{609ABF34-ED5C-4163-A492-15A10891B736}" srcOrd="0" destOrd="0" presId="urn:microsoft.com/office/officeart/2005/8/layout/vList2"/>
    <dgm:cxn modelId="{DF8D52F5-4807-4945-82C3-76F6398AC099}" srcId="{15BF9724-0A51-4A4C-9BDD-8EB78A5E5880}" destId="{A81B3F50-4CCE-4DE2-A29B-251C72B71864}" srcOrd="1" destOrd="0" parTransId="{4C763D46-53C6-437D-AC64-F0525D5D917E}" sibTransId="{E7AFCF8F-9608-42B8-BABC-BA6B1988181D}"/>
    <dgm:cxn modelId="{D6EB2DF7-3D08-4F10-80F4-0DCD1CFEE510}" type="presOf" srcId="{35BA344D-AF7F-48B6-9AD8-3DA3727E1CB7}" destId="{82D0D978-7A9E-488F-A5CE-0F5362D3FE4C}" srcOrd="0" destOrd="0" presId="urn:microsoft.com/office/officeart/2005/8/layout/vList2"/>
    <dgm:cxn modelId="{674803FF-F177-4195-9F0A-6FBCBF9F5231}" type="presOf" srcId="{0B32F062-EA17-4829-A937-F5AF3D89D722}" destId="{309FC97F-7EB6-485F-850F-8A951083B9E0}" srcOrd="0" destOrd="0" presId="urn:microsoft.com/office/officeart/2005/8/layout/vList2"/>
    <dgm:cxn modelId="{DE99C58F-A337-43BD-B657-56F5B6CEBBAA}" type="presParOf" srcId="{48CB00DD-2C70-4751-B0C9-A02FC703EBE4}" destId="{309FC97F-7EB6-485F-850F-8A951083B9E0}" srcOrd="0" destOrd="0" presId="urn:microsoft.com/office/officeart/2005/8/layout/vList2"/>
    <dgm:cxn modelId="{E1F6EC31-07CC-4977-807F-325610128E1A}" type="presParOf" srcId="{48CB00DD-2C70-4751-B0C9-A02FC703EBE4}" destId="{4309AF24-8DE3-4903-90A2-077ED8261A33}" srcOrd="1" destOrd="0" presId="urn:microsoft.com/office/officeart/2005/8/layout/vList2"/>
    <dgm:cxn modelId="{C3110B1C-D71A-4443-A36C-F8FAB2113CCC}" type="presParOf" srcId="{48CB00DD-2C70-4751-B0C9-A02FC703EBE4}" destId="{58A0CB00-0B3B-42AD-A695-34761E3B2768}" srcOrd="2" destOrd="0" presId="urn:microsoft.com/office/officeart/2005/8/layout/vList2"/>
    <dgm:cxn modelId="{B4567454-65BD-45F6-B659-F6507E895DD5}" type="presParOf" srcId="{48CB00DD-2C70-4751-B0C9-A02FC703EBE4}" destId="{12FFCEC3-5677-43CF-96F4-452E31F1C29D}" srcOrd="3" destOrd="0" presId="urn:microsoft.com/office/officeart/2005/8/layout/vList2"/>
    <dgm:cxn modelId="{E1241BF4-F81B-42A1-B1D4-B7BA66DF1300}" type="presParOf" srcId="{48CB00DD-2C70-4751-B0C9-A02FC703EBE4}" destId="{1B246921-C402-41FC-9590-E9DFA75EFBC2}" srcOrd="4" destOrd="0" presId="urn:microsoft.com/office/officeart/2005/8/layout/vList2"/>
    <dgm:cxn modelId="{0208BC1D-7330-40BB-B502-250A39B0544E}" type="presParOf" srcId="{48CB00DD-2C70-4751-B0C9-A02FC703EBE4}" destId="{390ED5E2-B404-4E64-9CEF-E61B736AB09E}" srcOrd="5" destOrd="0" presId="urn:microsoft.com/office/officeart/2005/8/layout/vList2"/>
    <dgm:cxn modelId="{0A622205-AEA5-4593-888D-BA5557F06112}" type="presParOf" srcId="{48CB00DD-2C70-4751-B0C9-A02FC703EBE4}" destId="{C7C21E40-54AF-4F4F-8190-D26F55C7F300}" srcOrd="6" destOrd="0" presId="urn:microsoft.com/office/officeart/2005/8/layout/vList2"/>
    <dgm:cxn modelId="{F4543C80-809A-4D34-9F10-FBD3A6856010}" type="presParOf" srcId="{48CB00DD-2C70-4751-B0C9-A02FC703EBE4}" destId="{C69762A4-4E65-4D3B-B444-1D8E83E1E7F6}" srcOrd="7" destOrd="0" presId="urn:microsoft.com/office/officeart/2005/8/layout/vList2"/>
    <dgm:cxn modelId="{CB5CECE3-3AA1-4D27-AF5B-41A1DD56923B}" type="presParOf" srcId="{48CB00DD-2C70-4751-B0C9-A02FC703EBE4}" destId="{9D5DCD72-3BDC-4130-AEE3-820473E6AE18}" srcOrd="8" destOrd="0" presId="urn:microsoft.com/office/officeart/2005/8/layout/vList2"/>
    <dgm:cxn modelId="{55DD1BE8-4E5D-40E2-B6F6-C8CB57FB6F2C}" type="presParOf" srcId="{48CB00DD-2C70-4751-B0C9-A02FC703EBE4}" destId="{D957B4CE-0B55-43A0-990D-2678E861EF1B}" srcOrd="9" destOrd="0" presId="urn:microsoft.com/office/officeart/2005/8/layout/vList2"/>
    <dgm:cxn modelId="{3A959412-D9B4-4A17-9C0C-0D5921A4B3AE}" type="presParOf" srcId="{48CB00DD-2C70-4751-B0C9-A02FC703EBE4}" destId="{FAB7378C-8CA8-4FE6-BAF9-BA63A4F5FCE1}" srcOrd="10" destOrd="0" presId="urn:microsoft.com/office/officeart/2005/8/layout/vList2"/>
    <dgm:cxn modelId="{FF9192BE-44D2-4A5D-B1DA-6E7CF2B8AE87}" type="presParOf" srcId="{48CB00DD-2C70-4751-B0C9-A02FC703EBE4}" destId="{6CDC0414-F509-4387-9E75-5DFDEB4586A0}" srcOrd="11" destOrd="0" presId="urn:microsoft.com/office/officeart/2005/8/layout/vList2"/>
    <dgm:cxn modelId="{69BAF860-3F26-4B7A-969F-00328C6A87AF}" type="presParOf" srcId="{48CB00DD-2C70-4751-B0C9-A02FC703EBE4}" destId="{50CEEE56-0FB2-42A6-A40C-8FED97AEA8BA}" srcOrd="12" destOrd="0" presId="urn:microsoft.com/office/officeart/2005/8/layout/vList2"/>
    <dgm:cxn modelId="{8CBBFE2E-CCC8-4F05-AF6C-860F8D3C6BFB}" type="presParOf" srcId="{48CB00DD-2C70-4751-B0C9-A02FC703EBE4}" destId="{7A50F047-4C86-415D-8E81-FB63C8421AAD}" srcOrd="13" destOrd="0" presId="urn:microsoft.com/office/officeart/2005/8/layout/vList2"/>
    <dgm:cxn modelId="{7F96444D-BBC1-4C57-9191-C09054A3408C}" type="presParOf" srcId="{48CB00DD-2C70-4751-B0C9-A02FC703EBE4}" destId="{609ABF34-ED5C-4163-A492-15A10891B736}" srcOrd="14" destOrd="0" presId="urn:microsoft.com/office/officeart/2005/8/layout/vList2"/>
    <dgm:cxn modelId="{C33B8927-09A4-46F8-B318-87C58A8B3451}" type="presParOf" srcId="{48CB00DD-2C70-4751-B0C9-A02FC703EBE4}" destId="{16B12A0B-30EA-4FE0-AC73-AE55D255458F}" srcOrd="15" destOrd="0" presId="urn:microsoft.com/office/officeart/2005/8/layout/vList2"/>
    <dgm:cxn modelId="{D7F0A473-C521-402A-B598-3FB4AD87FE4A}" type="presParOf" srcId="{48CB00DD-2C70-4751-B0C9-A02FC703EBE4}" destId="{82D0D978-7A9E-488F-A5CE-0F5362D3FE4C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7FACB3-B985-479E-98A9-1E7C99BBF190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50DAFF8-D757-44CB-B41D-524ACFC76C7C}">
      <dgm:prSet/>
      <dgm:spPr/>
      <dgm:t>
        <a:bodyPr/>
        <a:lstStyle/>
        <a:p>
          <a:r>
            <a:rPr lang="ca-ES" b="1"/>
            <a:t>Conceptes:</a:t>
          </a:r>
          <a:endParaRPr lang="en-US"/>
        </a:p>
      </dgm:t>
    </dgm:pt>
    <dgm:pt modelId="{F66B04D4-F001-4213-814A-F44335865900}" type="parTrans" cxnId="{5633EE30-8B59-4FD4-9186-6803B0F27D58}">
      <dgm:prSet/>
      <dgm:spPr/>
      <dgm:t>
        <a:bodyPr/>
        <a:lstStyle/>
        <a:p>
          <a:endParaRPr lang="en-US"/>
        </a:p>
      </dgm:t>
    </dgm:pt>
    <dgm:pt modelId="{A25D3187-7BCC-4211-A3FE-F79DB04BA12C}" type="sibTrans" cxnId="{5633EE30-8B59-4FD4-9186-6803B0F27D58}">
      <dgm:prSet/>
      <dgm:spPr/>
      <dgm:t>
        <a:bodyPr/>
        <a:lstStyle/>
        <a:p>
          <a:endParaRPr lang="en-US"/>
        </a:p>
      </dgm:t>
    </dgm:pt>
    <dgm:pt modelId="{E04AB16F-7C73-49F9-9977-B3A5B52099C4}">
      <dgm:prSet/>
      <dgm:spPr/>
      <dgm:t>
        <a:bodyPr/>
        <a:lstStyle/>
        <a:p>
          <a:r>
            <a:rPr lang="ca-ES" i="1"/>
            <a:t>Estratègia deliberada</a:t>
          </a:r>
          <a:r>
            <a:rPr lang="ca-ES"/>
            <a:t> </a:t>
          </a:r>
          <a:r>
            <a:rPr lang="ca-ES">
              <a:sym typeface="Wingdings" panose="05000000000000000000" pitchFamily="2" charset="2"/>
            </a:rPr>
            <a:t></a:t>
          </a:r>
          <a:r>
            <a:rPr lang="ca-ES"/>
            <a:t> model racional </a:t>
          </a:r>
          <a:r>
            <a:rPr lang="ca-ES">
              <a:sym typeface="Wingdings" panose="05000000000000000000" pitchFamily="2" charset="2"/>
            </a:rPr>
            <a:t></a:t>
          </a:r>
          <a:r>
            <a:rPr lang="ca-ES"/>
            <a:t> aspectes intencionals.</a:t>
          </a:r>
          <a:endParaRPr lang="en-US"/>
        </a:p>
      </dgm:t>
    </dgm:pt>
    <dgm:pt modelId="{45132515-0676-457C-8025-339EDCFFCFB6}" type="parTrans" cxnId="{4B0F2B36-13EF-41E6-9861-829A63179A17}">
      <dgm:prSet/>
      <dgm:spPr/>
      <dgm:t>
        <a:bodyPr/>
        <a:lstStyle/>
        <a:p>
          <a:endParaRPr lang="en-US"/>
        </a:p>
      </dgm:t>
    </dgm:pt>
    <dgm:pt modelId="{565686B5-DBFC-4DEF-919A-94B32E975742}" type="sibTrans" cxnId="{4B0F2B36-13EF-41E6-9861-829A63179A17}">
      <dgm:prSet/>
      <dgm:spPr/>
      <dgm:t>
        <a:bodyPr/>
        <a:lstStyle/>
        <a:p>
          <a:endParaRPr lang="en-US"/>
        </a:p>
      </dgm:t>
    </dgm:pt>
    <dgm:pt modelId="{3DC7116B-82B1-47F5-8076-10ECA43F3C89}">
      <dgm:prSet/>
      <dgm:spPr/>
      <dgm:t>
        <a:bodyPr/>
        <a:lstStyle/>
        <a:p>
          <a:r>
            <a:rPr lang="ca-ES" i="1"/>
            <a:t>Estratègia emergent </a:t>
          </a:r>
          <a:r>
            <a:rPr lang="ca-ES" i="1">
              <a:sym typeface="Wingdings" panose="05000000000000000000" pitchFamily="2" charset="2"/>
            </a:rPr>
            <a:t></a:t>
          </a:r>
          <a:r>
            <a:rPr lang="ca-ES" i="1"/>
            <a:t> </a:t>
          </a:r>
          <a:r>
            <a:rPr lang="ca-ES"/>
            <a:t>model organitzatiu </a:t>
          </a:r>
          <a:r>
            <a:rPr lang="ca-ES">
              <a:sym typeface="Wingdings" panose="05000000000000000000" pitchFamily="2" charset="2"/>
            </a:rPr>
            <a:t></a:t>
          </a:r>
          <a:r>
            <a:rPr lang="ca-ES"/>
            <a:t> aspectes no deliberats.</a:t>
          </a:r>
          <a:endParaRPr lang="en-US"/>
        </a:p>
      </dgm:t>
    </dgm:pt>
    <dgm:pt modelId="{9391DDBF-2673-4712-8ADF-B1C7C01014BF}" type="parTrans" cxnId="{B082FB34-CF0E-44EC-AD54-7FCA0E4E7CB6}">
      <dgm:prSet/>
      <dgm:spPr/>
      <dgm:t>
        <a:bodyPr/>
        <a:lstStyle/>
        <a:p>
          <a:endParaRPr lang="en-US"/>
        </a:p>
      </dgm:t>
    </dgm:pt>
    <dgm:pt modelId="{8D5D1A1B-1B8D-4F21-8CD0-899213A6A529}" type="sibTrans" cxnId="{B082FB34-CF0E-44EC-AD54-7FCA0E4E7CB6}">
      <dgm:prSet/>
      <dgm:spPr/>
      <dgm:t>
        <a:bodyPr/>
        <a:lstStyle/>
        <a:p>
          <a:endParaRPr lang="en-US"/>
        </a:p>
      </dgm:t>
    </dgm:pt>
    <dgm:pt modelId="{37F78D1E-3C46-4B63-B36D-EFC35C1988FF}">
      <dgm:prSet/>
      <dgm:spPr/>
      <dgm:t>
        <a:bodyPr/>
        <a:lstStyle/>
        <a:p>
          <a:r>
            <a:rPr lang="ca-ES" b="1"/>
            <a:t>Algunes reflexions:</a:t>
          </a:r>
          <a:endParaRPr lang="en-US"/>
        </a:p>
      </dgm:t>
    </dgm:pt>
    <dgm:pt modelId="{94A42532-83A3-4117-BF57-DA237A0ABB6F}" type="parTrans" cxnId="{74849A7A-AC8C-4324-A3EB-D89CEF79B08B}">
      <dgm:prSet/>
      <dgm:spPr/>
      <dgm:t>
        <a:bodyPr/>
        <a:lstStyle/>
        <a:p>
          <a:endParaRPr lang="en-US"/>
        </a:p>
      </dgm:t>
    </dgm:pt>
    <dgm:pt modelId="{693EC490-8C7D-42A1-A7A1-6893698A1583}" type="sibTrans" cxnId="{74849A7A-AC8C-4324-A3EB-D89CEF79B08B}">
      <dgm:prSet/>
      <dgm:spPr/>
      <dgm:t>
        <a:bodyPr/>
        <a:lstStyle/>
        <a:p>
          <a:endParaRPr lang="en-US"/>
        </a:p>
      </dgm:t>
    </dgm:pt>
    <dgm:pt modelId="{75E5A0A5-AF22-4418-A2C3-4B890B98B6AA}">
      <dgm:prSet/>
      <dgm:spPr/>
      <dgm:t>
        <a:bodyPr/>
        <a:lstStyle/>
        <a:p>
          <a:r>
            <a:rPr lang="ca-ES"/>
            <a:t>Ambdós estratègies estan presents a l’empresa.</a:t>
          </a:r>
          <a:endParaRPr lang="en-US"/>
        </a:p>
      </dgm:t>
    </dgm:pt>
    <dgm:pt modelId="{15A711BB-FF4C-4C9B-B9EA-89247779C47E}" type="parTrans" cxnId="{32BCCCF1-8B98-4A76-861A-B7F92D7577AD}">
      <dgm:prSet/>
      <dgm:spPr/>
      <dgm:t>
        <a:bodyPr/>
        <a:lstStyle/>
        <a:p>
          <a:endParaRPr lang="en-US"/>
        </a:p>
      </dgm:t>
    </dgm:pt>
    <dgm:pt modelId="{4AA3344A-BE5C-4146-AF72-3773CD94705D}" type="sibTrans" cxnId="{32BCCCF1-8B98-4A76-861A-B7F92D7577AD}">
      <dgm:prSet/>
      <dgm:spPr/>
      <dgm:t>
        <a:bodyPr/>
        <a:lstStyle/>
        <a:p>
          <a:endParaRPr lang="en-US"/>
        </a:p>
      </dgm:t>
    </dgm:pt>
    <dgm:pt modelId="{DC5A85A2-AF09-4551-BBE3-A617DEDD85D1}">
      <dgm:prSet/>
      <dgm:spPr/>
      <dgm:t>
        <a:bodyPr/>
        <a:lstStyle/>
        <a:p>
          <a:r>
            <a:rPr lang="ca-ES"/>
            <a:t>Situacions per les que cadascuna és més adequada.</a:t>
          </a:r>
          <a:endParaRPr lang="en-US"/>
        </a:p>
      </dgm:t>
    </dgm:pt>
    <dgm:pt modelId="{D68A55A9-7E03-4B81-AC74-B28EEDCEE47E}" type="parTrans" cxnId="{9FA879A0-B582-4359-A704-71F44AC9AEFB}">
      <dgm:prSet/>
      <dgm:spPr/>
      <dgm:t>
        <a:bodyPr/>
        <a:lstStyle/>
        <a:p>
          <a:endParaRPr lang="en-US"/>
        </a:p>
      </dgm:t>
    </dgm:pt>
    <dgm:pt modelId="{47847D2A-0EA9-4B5A-BDE0-0D07F7E3E2DB}" type="sibTrans" cxnId="{9FA879A0-B582-4359-A704-71F44AC9AEFB}">
      <dgm:prSet/>
      <dgm:spPr/>
      <dgm:t>
        <a:bodyPr/>
        <a:lstStyle/>
        <a:p>
          <a:endParaRPr lang="en-US"/>
        </a:p>
      </dgm:t>
    </dgm:pt>
    <dgm:pt modelId="{620F1BC4-9C95-4E44-A33A-75FB6F8F53D5}">
      <dgm:prSet/>
      <dgm:spPr/>
      <dgm:t>
        <a:bodyPr/>
        <a:lstStyle/>
        <a:p>
          <a:r>
            <a:rPr lang="ca-ES" i="1"/>
            <a:t>Deliberada:</a:t>
          </a:r>
          <a:r>
            <a:rPr lang="ca-ES"/>
            <a:t> El cost d’un fracàs de l'estratègia és molt alt.</a:t>
          </a:r>
          <a:endParaRPr lang="en-US"/>
        </a:p>
      </dgm:t>
    </dgm:pt>
    <dgm:pt modelId="{6947EFD6-4A47-4516-BEB6-21E0AFE564B7}" type="parTrans" cxnId="{921CB4A6-691A-4725-AFFE-FCEE5A6580B1}">
      <dgm:prSet/>
      <dgm:spPr/>
      <dgm:t>
        <a:bodyPr/>
        <a:lstStyle/>
        <a:p>
          <a:endParaRPr lang="en-US"/>
        </a:p>
      </dgm:t>
    </dgm:pt>
    <dgm:pt modelId="{25CC6FFB-CB0C-4AEF-A3C0-718E16B78EF9}" type="sibTrans" cxnId="{921CB4A6-691A-4725-AFFE-FCEE5A6580B1}">
      <dgm:prSet/>
      <dgm:spPr/>
      <dgm:t>
        <a:bodyPr/>
        <a:lstStyle/>
        <a:p>
          <a:endParaRPr lang="en-US"/>
        </a:p>
      </dgm:t>
    </dgm:pt>
    <dgm:pt modelId="{148C8D10-2BD5-48B6-BDFB-344E0ABFE073}">
      <dgm:prSet/>
      <dgm:spPr/>
      <dgm:t>
        <a:bodyPr/>
        <a:lstStyle/>
        <a:p>
          <a:r>
            <a:rPr lang="ca-ES" i="1"/>
            <a:t>Emergent:</a:t>
          </a:r>
          <a:r>
            <a:rPr lang="ca-ES"/>
            <a:t> Crear de forma lenta capacitats valuoses.</a:t>
          </a:r>
          <a:endParaRPr lang="en-US"/>
        </a:p>
      </dgm:t>
    </dgm:pt>
    <dgm:pt modelId="{84BFE795-60F3-4385-963E-98561381547A}" type="parTrans" cxnId="{5739292F-BB96-4495-AB26-2456A0B67805}">
      <dgm:prSet/>
      <dgm:spPr/>
      <dgm:t>
        <a:bodyPr/>
        <a:lstStyle/>
        <a:p>
          <a:endParaRPr lang="en-US"/>
        </a:p>
      </dgm:t>
    </dgm:pt>
    <dgm:pt modelId="{2C80670F-8489-413F-832A-D2BBD6C35F2D}" type="sibTrans" cxnId="{5739292F-BB96-4495-AB26-2456A0B67805}">
      <dgm:prSet/>
      <dgm:spPr/>
      <dgm:t>
        <a:bodyPr/>
        <a:lstStyle/>
        <a:p>
          <a:endParaRPr lang="en-US"/>
        </a:p>
      </dgm:t>
    </dgm:pt>
    <dgm:pt modelId="{8F7779F2-A01A-4008-847B-C871FB25D886}">
      <dgm:prSet/>
      <dgm:spPr/>
      <dgm:t>
        <a:bodyPr/>
        <a:lstStyle/>
        <a:p>
          <a:r>
            <a:rPr lang="ca-ES"/>
            <a:t>Necessitat de compaginar i equilibrar formulació i implantació.</a:t>
          </a:r>
          <a:endParaRPr lang="en-US"/>
        </a:p>
      </dgm:t>
    </dgm:pt>
    <dgm:pt modelId="{76ECD82C-FEA4-4859-A29F-0AFEA2925B63}" type="parTrans" cxnId="{DF7CDDEA-C9F9-4D6C-ABBE-B5BA095F72F0}">
      <dgm:prSet/>
      <dgm:spPr/>
      <dgm:t>
        <a:bodyPr/>
        <a:lstStyle/>
        <a:p>
          <a:endParaRPr lang="en-US"/>
        </a:p>
      </dgm:t>
    </dgm:pt>
    <dgm:pt modelId="{9FA8C187-BA1D-4C91-ADA9-61A8C26C0519}" type="sibTrans" cxnId="{DF7CDDEA-C9F9-4D6C-ABBE-B5BA095F72F0}">
      <dgm:prSet/>
      <dgm:spPr/>
      <dgm:t>
        <a:bodyPr/>
        <a:lstStyle/>
        <a:p>
          <a:endParaRPr lang="en-US"/>
        </a:p>
      </dgm:t>
    </dgm:pt>
    <dgm:pt modelId="{A1F4B235-0206-4E57-8465-C63F48A8AE75}" type="pres">
      <dgm:prSet presAssocID="{9F7FACB3-B985-479E-98A9-1E7C99BBF190}" presName="linear" presStyleCnt="0">
        <dgm:presLayoutVars>
          <dgm:animLvl val="lvl"/>
          <dgm:resizeHandles val="exact"/>
        </dgm:presLayoutVars>
      </dgm:prSet>
      <dgm:spPr/>
    </dgm:pt>
    <dgm:pt modelId="{8D1F0DDF-80CF-44E8-AA16-BB82D2433DFF}" type="pres">
      <dgm:prSet presAssocID="{550DAFF8-D757-44CB-B41D-524ACFC76C7C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D93234AC-AAF6-4AD7-99B5-7C704CA5C8E2}" type="pres">
      <dgm:prSet presAssocID="{A25D3187-7BCC-4211-A3FE-F79DB04BA12C}" presName="spacer" presStyleCnt="0"/>
      <dgm:spPr/>
    </dgm:pt>
    <dgm:pt modelId="{7A708573-DA02-451C-91C9-8161C1A5E306}" type="pres">
      <dgm:prSet presAssocID="{E04AB16F-7C73-49F9-9977-B3A5B52099C4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80F03A2B-7F14-421A-A50A-473EFF9C06FC}" type="pres">
      <dgm:prSet presAssocID="{565686B5-DBFC-4DEF-919A-94B32E975742}" presName="spacer" presStyleCnt="0"/>
      <dgm:spPr/>
    </dgm:pt>
    <dgm:pt modelId="{D81DB71F-B84C-4747-9900-E5828B7B5DB5}" type="pres">
      <dgm:prSet presAssocID="{3DC7116B-82B1-47F5-8076-10ECA43F3C89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CEA3B8E9-54FB-4FFE-B453-4E7CCC3CB566}" type="pres">
      <dgm:prSet presAssocID="{8D5D1A1B-1B8D-4F21-8CD0-899213A6A529}" presName="spacer" presStyleCnt="0"/>
      <dgm:spPr/>
    </dgm:pt>
    <dgm:pt modelId="{65B5FB6E-550B-4344-9931-8FA322D14999}" type="pres">
      <dgm:prSet presAssocID="{37F78D1E-3C46-4B63-B36D-EFC35C1988FF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46993E0-E553-437D-A89A-98E75BC020C0}" type="pres">
      <dgm:prSet presAssocID="{693EC490-8C7D-42A1-A7A1-6893698A1583}" presName="spacer" presStyleCnt="0"/>
      <dgm:spPr/>
    </dgm:pt>
    <dgm:pt modelId="{6F78EB9A-FC7D-4A4E-83E9-5428AB0C5F92}" type="pres">
      <dgm:prSet presAssocID="{75E5A0A5-AF22-4418-A2C3-4B890B98B6AA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4A1D1E57-BADF-4380-AD86-88406C22F980}" type="pres">
      <dgm:prSet presAssocID="{4AA3344A-BE5C-4146-AF72-3773CD94705D}" presName="spacer" presStyleCnt="0"/>
      <dgm:spPr/>
    </dgm:pt>
    <dgm:pt modelId="{31F1EFCF-FCAE-4C7E-8FDF-6F6285B31B8B}" type="pres">
      <dgm:prSet presAssocID="{DC5A85A2-AF09-4551-BBE3-A617DEDD85D1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CC9A7E12-2A11-45EC-83D2-39E26E40C6A1}" type="pres">
      <dgm:prSet presAssocID="{DC5A85A2-AF09-4551-BBE3-A617DEDD85D1}" presName="childText" presStyleLbl="revTx" presStyleIdx="0" presStyleCnt="1">
        <dgm:presLayoutVars>
          <dgm:bulletEnabled val="1"/>
        </dgm:presLayoutVars>
      </dgm:prSet>
      <dgm:spPr/>
    </dgm:pt>
    <dgm:pt modelId="{5BEFAD15-EA96-4601-86B6-E428CE1F4EA4}" type="pres">
      <dgm:prSet presAssocID="{8F7779F2-A01A-4008-847B-C871FB25D886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14F55A02-739E-4811-9159-1231416E6D2A}" type="presOf" srcId="{9F7FACB3-B985-479E-98A9-1E7C99BBF190}" destId="{A1F4B235-0206-4E57-8465-C63F48A8AE75}" srcOrd="0" destOrd="0" presId="urn:microsoft.com/office/officeart/2005/8/layout/vList2"/>
    <dgm:cxn modelId="{5739292F-BB96-4495-AB26-2456A0B67805}" srcId="{DC5A85A2-AF09-4551-BBE3-A617DEDD85D1}" destId="{148C8D10-2BD5-48B6-BDFB-344E0ABFE073}" srcOrd="1" destOrd="0" parTransId="{84BFE795-60F3-4385-963E-98561381547A}" sibTransId="{2C80670F-8489-413F-832A-D2BBD6C35F2D}"/>
    <dgm:cxn modelId="{5633EE30-8B59-4FD4-9186-6803B0F27D58}" srcId="{9F7FACB3-B985-479E-98A9-1E7C99BBF190}" destId="{550DAFF8-D757-44CB-B41D-524ACFC76C7C}" srcOrd="0" destOrd="0" parTransId="{F66B04D4-F001-4213-814A-F44335865900}" sibTransId="{A25D3187-7BCC-4211-A3FE-F79DB04BA12C}"/>
    <dgm:cxn modelId="{B082FB34-CF0E-44EC-AD54-7FCA0E4E7CB6}" srcId="{9F7FACB3-B985-479E-98A9-1E7C99BBF190}" destId="{3DC7116B-82B1-47F5-8076-10ECA43F3C89}" srcOrd="2" destOrd="0" parTransId="{9391DDBF-2673-4712-8ADF-B1C7C01014BF}" sibTransId="{8D5D1A1B-1B8D-4F21-8CD0-899213A6A529}"/>
    <dgm:cxn modelId="{4B0F2B36-13EF-41E6-9861-829A63179A17}" srcId="{9F7FACB3-B985-479E-98A9-1E7C99BBF190}" destId="{E04AB16F-7C73-49F9-9977-B3A5B52099C4}" srcOrd="1" destOrd="0" parTransId="{45132515-0676-457C-8025-339EDCFFCFB6}" sibTransId="{565686B5-DBFC-4DEF-919A-94B32E975742}"/>
    <dgm:cxn modelId="{E42DE65E-0ED1-456A-833F-65DAC593AB1F}" type="presOf" srcId="{75E5A0A5-AF22-4418-A2C3-4B890B98B6AA}" destId="{6F78EB9A-FC7D-4A4E-83E9-5428AB0C5F92}" srcOrd="0" destOrd="0" presId="urn:microsoft.com/office/officeart/2005/8/layout/vList2"/>
    <dgm:cxn modelId="{74849A7A-AC8C-4324-A3EB-D89CEF79B08B}" srcId="{9F7FACB3-B985-479E-98A9-1E7C99BBF190}" destId="{37F78D1E-3C46-4B63-B36D-EFC35C1988FF}" srcOrd="3" destOrd="0" parTransId="{94A42532-83A3-4117-BF57-DA237A0ABB6F}" sibTransId="{693EC490-8C7D-42A1-A7A1-6893698A1583}"/>
    <dgm:cxn modelId="{4C434695-62D3-4D05-A8F0-0D6E88077B87}" type="presOf" srcId="{620F1BC4-9C95-4E44-A33A-75FB6F8F53D5}" destId="{CC9A7E12-2A11-45EC-83D2-39E26E40C6A1}" srcOrd="0" destOrd="0" presId="urn:microsoft.com/office/officeart/2005/8/layout/vList2"/>
    <dgm:cxn modelId="{57BF5995-4886-405E-B4B1-ED697EE33CCB}" type="presOf" srcId="{3DC7116B-82B1-47F5-8076-10ECA43F3C89}" destId="{D81DB71F-B84C-4747-9900-E5828B7B5DB5}" srcOrd="0" destOrd="0" presId="urn:microsoft.com/office/officeart/2005/8/layout/vList2"/>
    <dgm:cxn modelId="{9FA879A0-B582-4359-A704-71F44AC9AEFB}" srcId="{9F7FACB3-B985-479E-98A9-1E7C99BBF190}" destId="{DC5A85A2-AF09-4551-BBE3-A617DEDD85D1}" srcOrd="5" destOrd="0" parTransId="{D68A55A9-7E03-4B81-AC74-B28EEDCEE47E}" sibTransId="{47847D2A-0EA9-4B5A-BDE0-0D07F7E3E2DB}"/>
    <dgm:cxn modelId="{A46C80A2-F4A4-400B-B02F-6561013C7097}" type="presOf" srcId="{8F7779F2-A01A-4008-847B-C871FB25D886}" destId="{5BEFAD15-EA96-4601-86B6-E428CE1F4EA4}" srcOrd="0" destOrd="0" presId="urn:microsoft.com/office/officeart/2005/8/layout/vList2"/>
    <dgm:cxn modelId="{921CB4A6-691A-4725-AFFE-FCEE5A6580B1}" srcId="{DC5A85A2-AF09-4551-BBE3-A617DEDD85D1}" destId="{620F1BC4-9C95-4E44-A33A-75FB6F8F53D5}" srcOrd="0" destOrd="0" parTransId="{6947EFD6-4A47-4516-BEB6-21E0AFE564B7}" sibTransId="{25CC6FFB-CB0C-4AEF-A3C0-718E16B78EF9}"/>
    <dgm:cxn modelId="{3457D2C8-E1E6-41D0-9ECE-2F88C5C385C6}" type="presOf" srcId="{550DAFF8-D757-44CB-B41D-524ACFC76C7C}" destId="{8D1F0DDF-80CF-44E8-AA16-BB82D2433DFF}" srcOrd="0" destOrd="0" presId="urn:microsoft.com/office/officeart/2005/8/layout/vList2"/>
    <dgm:cxn modelId="{AB1FAFDD-4D29-498A-A113-F7865EA43151}" type="presOf" srcId="{DC5A85A2-AF09-4551-BBE3-A617DEDD85D1}" destId="{31F1EFCF-FCAE-4C7E-8FDF-6F6285B31B8B}" srcOrd="0" destOrd="0" presId="urn:microsoft.com/office/officeart/2005/8/layout/vList2"/>
    <dgm:cxn modelId="{DF7CDDEA-C9F9-4D6C-ABBE-B5BA095F72F0}" srcId="{9F7FACB3-B985-479E-98A9-1E7C99BBF190}" destId="{8F7779F2-A01A-4008-847B-C871FB25D886}" srcOrd="6" destOrd="0" parTransId="{76ECD82C-FEA4-4859-A29F-0AFEA2925B63}" sibTransId="{9FA8C187-BA1D-4C91-ADA9-61A8C26C0519}"/>
    <dgm:cxn modelId="{887EF4EF-456F-4B2C-90A1-1586D6A706CB}" type="presOf" srcId="{E04AB16F-7C73-49F9-9977-B3A5B52099C4}" destId="{7A708573-DA02-451C-91C9-8161C1A5E306}" srcOrd="0" destOrd="0" presId="urn:microsoft.com/office/officeart/2005/8/layout/vList2"/>
    <dgm:cxn modelId="{32BCCCF1-8B98-4A76-861A-B7F92D7577AD}" srcId="{9F7FACB3-B985-479E-98A9-1E7C99BBF190}" destId="{75E5A0A5-AF22-4418-A2C3-4B890B98B6AA}" srcOrd="4" destOrd="0" parTransId="{15A711BB-FF4C-4C9B-B9EA-89247779C47E}" sibTransId="{4AA3344A-BE5C-4146-AF72-3773CD94705D}"/>
    <dgm:cxn modelId="{A52606F3-E3EC-4288-8E59-CCAA32AE1368}" type="presOf" srcId="{37F78D1E-3C46-4B63-B36D-EFC35C1988FF}" destId="{65B5FB6E-550B-4344-9931-8FA322D14999}" srcOrd="0" destOrd="0" presId="urn:microsoft.com/office/officeart/2005/8/layout/vList2"/>
    <dgm:cxn modelId="{729097F4-ABB4-4EB4-B46D-4CB8404225A0}" type="presOf" srcId="{148C8D10-2BD5-48B6-BDFB-344E0ABFE073}" destId="{CC9A7E12-2A11-45EC-83D2-39E26E40C6A1}" srcOrd="0" destOrd="1" presId="urn:microsoft.com/office/officeart/2005/8/layout/vList2"/>
    <dgm:cxn modelId="{ED715056-9014-4840-836D-3AA601134277}" type="presParOf" srcId="{A1F4B235-0206-4E57-8465-C63F48A8AE75}" destId="{8D1F0DDF-80CF-44E8-AA16-BB82D2433DFF}" srcOrd="0" destOrd="0" presId="urn:microsoft.com/office/officeart/2005/8/layout/vList2"/>
    <dgm:cxn modelId="{55890C5D-5812-413F-B736-1FD883C16B02}" type="presParOf" srcId="{A1F4B235-0206-4E57-8465-C63F48A8AE75}" destId="{D93234AC-AAF6-4AD7-99B5-7C704CA5C8E2}" srcOrd="1" destOrd="0" presId="urn:microsoft.com/office/officeart/2005/8/layout/vList2"/>
    <dgm:cxn modelId="{5962780D-869B-427E-A768-361CBF9634E5}" type="presParOf" srcId="{A1F4B235-0206-4E57-8465-C63F48A8AE75}" destId="{7A708573-DA02-451C-91C9-8161C1A5E306}" srcOrd="2" destOrd="0" presId="urn:microsoft.com/office/officeart/2005/8/layout/vList2"/>
    <dgm:cxn modelId="{02387A77-84D7-4B58-A37C-B5885E91EBF3}" type="presParOf" srcId="{A1F4B235-0206-4E57-8465-C63F48A8AE75}" destId="{80F03A2B-7F14-421A-A50A-473EFF9C06FC}" srcOrd="3" destOrd="0" presId="urn:microsoft.com/office/officeart/2005/8/layout/vList2"/>
    <dgm:cxn modelId="{739C9244-7D01-48FA-B963-FE18D9155463}" type="presParOf" srcId="{A1F4B235-0206-4E57-8465-C63F48A8AE75}" destId="{D81DB71F-B84C-4747-9900-E5828B7B5DB5}" srcOrd="4" destOrd="0" presId="urn:microsoft.com/office/officeart/2005/8/layout/vList2"/>
    <dgm:cxn modelId="{2178A59C-9AEC-491A-AEAA-EDFC1A4E0636}" type="presParOf" srcId="{A1F4B235-0206-4E57-8465-C63F48A8AE75}" destId="{CEA3B8E9-54FB-4FFE-B453-4E7CCC3CB566}" srcOrd="5" destOrd="0" presId="urn:microsoft.com/office/officeart/2005/8/layout/vList2"/>
    <dgm:cxn modelId="{8C4E1BEC-E9F3-40DC-A097-E13EFCEA6358}" type="presParOf" srcId="{A1F4B235-0206-4E57-8465-C63F48A8AE75}" destId="{65B5FB6E-550B-4344-9931-8FA322D14999}" srcOrd="6" destOrd="0" presId="urn:microsoft.com/office/officeart/2005/8/layout/vList2"/>
    <dgm:cxn modelId="{712460FD-8385-410D-814A-555DAC34C369}" type="presParOf" srcId="{A1F4B235-0206-4E57-8465-C63F48A8AE75}" destId="{246993E0-E553-437D-A89A-98E75BC020C0}" srcOrd="7" destOrd="0" presId="urn:microsoft.com/office/officeart/2005/8/layout/vList2"/>
    <dgm:cxn modelId="{8331CD46-282A-43B7-9AC6-96B6B6195377}" type="presParOf" srcId="{A1F4B235-0206-4E57-8465-C63F48A8AE75}" destId="{6F78EB9A-FC7D-4A4E-83E9-5428AB0C5F92}" srcOrd="8" destOrd="0" presId="urn:microsoft.com/office/officeart/2005/8/layout/vList2"/>
    <dgm:cxn modelId="{D1E21B63-E6F6-4852-A6A4-CBC2DC607232}" type="presParOf" srcId="{A1F4B235-0206-4E57-8465-C63F48A8AE75}" destId="{4A1D1E57-BADF-4380-AD86-88406C22F980}" srcOrd="9" destOrd="0" presId="urn:microsoft.com/office/officeart/2005/8/layout/vList2"/>
    <dgm:cxn modelId="{79BC0BE7-13CA-431A-9B0B-F7F21CBA4505}" type="presParOf" srcId="{A1F4B235-0206-4E57-8465-C63F48A8AE75}" destId="{31F1EFCF-FCAE-4C7E-8FDF-6F6285B31B8B}" srcOrd="10" destOrd="0" presId="urn:microsoft.com/office/officeart/2005/8/layout/vList2"/>
    <dgm:cxn modelId="{F3964424-52B7-4A41-9E66-88A6A22A052A}" type="presParOf" srcId="{A1F4B235-0206-4E57-8465-C63F48A8AE75}" destId="{CC9A7E12-2A11-45EC-83D2-39E26E40C6A1}" srcOrd="11" destOrd="0" presId="urn:microsoft.com/office/officeart/2005/8/layout/vList2"/>
    <dgm:cxn modelId="{524F153E-30E3-4DC0-A084-8A527295B743}" type="presParOf" srcId="{A1F4B235-0206-4E57-8465-C63F48A8AE75}" destId="{5BEFAD15-EA96-4601-86B6-E428CE1F4EA4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4175BD-F061-428F-B9B0-383D2139B619}">
      <dsp:nvSpPr>
        <dsp:cNvPr id="0" name=""/>
        <dsp:cNvSpPr/>
      </dsp:nvSpPr>
      <dsp:spPr>
        <a:xfrm>
          <a:off x="0" y="108143"/>
          <a:ext cx="7886700" cy="7160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800" kern="1200"/>
            <a:t>Definir els elements que componen el concepte d’estratègia empresarial i els nivells en els que aquest es desenvolupa.</a:t>
          </a:r>
          <a:endParaRPr lang="en-US" sz="1800" kern="1200"/>
        </a:p>
      </dsp:txBody>
      <dsp:txXfrm>
        <a:off x="34954" y="143097"/>
        <a:ext cx="7816792" cy="646132"/>
      </dsp:txXfrm>
    </dsp:sp>
    <dsp:sp modelId="{A3A0A6A2-4DD3-4B8E-B5A8-0DD3CCB45746}">
      <dsp:nvSpPr>
        <dsp:cNvPr id="0" name=""/>
        <dsp:cNvSpPr/>
      </dsp:nvSpPr>
      <dsp:spPr>
        <a:xfrm>
          <a:off x="0" y="876023"/>
          <a:ext cx="7886700" cy="7160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800" kern="1200"/>
            <a:t>Delimitar les diferents etapes que formen el procés de la Direcció Estratègica i analitzar els seus potencials d’avantatges.</a:t>
          </a:r>
          <a:endParaRPr lang="en-US" sz="1800" kern="1200"/>
        </a:p>
      </dsp:txBody>
      <dsp:txXfrm>
        <a:off x="34954" y="910977"/>
        <a:ext cx="7816792" cy="646132"/>
      </dsp:txXfrm>
    </dsp:sp>
    <dsp:sp modelId="{73C2BD37-C5B8-47CA-A516-5AA53D9ACF88}">
      <dsp:nvSpPr>
        <dsp:cNvPr id="0" name=""/>
        <dsp:cNvSpPr/>
      </dsp:nvSpPr>
      <dsp:spPr>
        <a:xfrm>
          <a:off x="0" y="1643903"/>
          <a:ext cx="7886700" cy="7160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800" kern="1200"/>
            <a:t>Identificar a les persones que assumeixen la responsabilitat de les decisions estratègiques a l’empresa.</a:t>
          </a:r>
          <a:endParaRPr lang="en-US" sz="1800" kern="1200"/>
        </a:p>
      </dsp:txBody>
      <dsp:txXfrm>
        <a:off x="34954" y="1678857"/>
        <a:ext cx="7816792" cy="646132"/>
      </dsp:txXfrm>
    </dsp:sp>
    <dsp:sp modelId="{D4ECAB76-EDD1-45C2-9638-02340ED1A4BE}">
      <dsp:nvSpPr>
        <dsp:cNvPr id="0" name=""/>
        <dsp:cNvSpPr/>
      </dsp:nvSpPr>
      <dsp:spPr>
        <a:xfrm>
          <a:off x="0" y="2411783"/>
          <a:ext cx="7886700" cy="7160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800" kern="1200"/>
            <a:t>Estudiar l’evolució en el temps dels sistemes directius fins a arribar al model actual de Direcció Estratègica, així com els seus possibles enfocaments.</a:t>
          </a:r>
          <a:endParaRPr lang="en-US" sz="1800" kern="1200"/>
        </a:p>
      </dsp:txBody>
      <dsp:txXfrm>
        <a:off x="34954" y="2446737"/>
        <a:ext cx="7816792" cy="646132"/>
      </dsp:txXfrm>
    </dsp:sp>
    <dsp:sp modelId="{3B3FE075-251A-412D-93C3-71D1B92CAC2F}">
      <dsp:nvSpPr>
        <dsp:cNvPr id="0" name=""/>
        <dsp:cNvSpPr/>
      </dsp:nvSpPr>
      <dsp:spPr>
        <a:xfrm>
          <a:off x="0" y="3179663"/>
          <a:ext cx="7886700" cy="7160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800" kern="1200" dirty="0"/>
            <a:t>Establir un marc d’anàlisi per la Direcció Estratègica basat en una visió integradora entre els aspectes econòmics-racionals i els de caràcter organitzatiu.</a:t>
          </a:r>
          <a:endParaRPr lang="en-US" sz="1800" kern="1200" dirty="0"/>
        </a:p>
      </dsp:txBody>
      <dsp:txXfrm>
        <a:off x="34954" y="3214617"/>
        <a:ext cx="7816792" cy="646132"/>
      </dsp:txXfrm>
    </dsp:sp>
    <dsp:sp modelId="{707FE068-7DB1-499F-825D-A3C200BCFC36}">
      <dsp:nvSpPr>
        <dsp:cNvPr id="0" name=""/>
        <dsp:cNvSpPr/>
      </dsp:nvSpPr>
      <dsp:spPr>
        <a:xfrm>
          <a:off x="0" y="3947543"/>
          <a:ext cx="7886700" cy="7160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800" kern="1200" dirty="0"/>
            <a:t>Saber buscar articles i altre informació fent us de les revistes de la biblioteca i de les bases de </a:t>
          </a:r>
          <a:r>
            <a:rPr lang="ca-ES" sz="1800" kern="1200"/>
            <a:t>dades disponibles.</a:t>
          </a:r>
          <a:endParaRPr lang="en-US" sz="1800" kern="1200" dirty="0"/>
        </a:p>
      </dsp:txBody>
      <dsp:txXfrm>
        <a:off x="34954" y="3982497"/>
        <a:ext cx="7816792" cy="6461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9FC97F-7EB6-485F-850F-8A951083B9E0}">
      <dsp:nvSpPr>
        <dsp:cNvPr id="0" name=""/>
        <dsp:cNvSpPr/>
      </dsp:nvSpPr>
      <dsp:spPr>
        <a:xfrm>
          <a:off x="0" y="447791"/>
          <a:ext cx="6912768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700" b="1" kern="1200"/>
            <a:t>Dos aspectes importants…</a:t>
          </a:r>
          <a:endParaRPr lang="en-US" sz="1700" kern="1200"/>
        </a:p>
      </dsp:txBody>
      <dsp:txXfrm>
        <a:off x="19904" y="467695"/>
        <a:ext cx="6872960" cy="367937"/>
      </dsp:txXfrm>
    </dsp:sp>
    <dsp:sp modelId="{58A0CB00-0B3B-42AD-A695-34761E3B2768}">
      <dsp:nvSpPr>
        <dsp:cNvPr id="0" name=""/>
        <dsp:cNvSpPr/>
      </dsp:nvSpPr>
      <dsp:spPr>
        <a:xfrm>
          <a:off x="0" y="904496"/>
          <a:ext cx="6912768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700" kern="1200"/>
            <a:t>Identificació de les persones que tenen alguna responsabilitat a:</a:t>
          </a:r>
          <a:endParaRPr lang="en-US" sz="1700" kern="1200"/>
        </a:p>
      </dsp:txBody>
      <dsp:txXfrm>
        <a:off x="19904" y="924400"/>
        <a:ext cx="6872960" cy="367937"/>
      </dsp:txXfrm>
    </dsp:sp>
    <dsp:sp modelId="{12FFCEC3-5677-43CF-96F4-452E31F1C29D}">
      <dsp:nvSpPr>
        <dsp:cNvPr id="0" name=""/>
        <dsp:cNvSpPr/>
      </dsp:nvSpPr>
      <dsp:spPr>
        <a:xfrm>
          <a:off x="0" y="1312241"/>
          <a:ext cx="6912768" cy="448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48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a-ES" sz="1300" kern="1200"/>
            <a:t>L’adopció de decisions estratègiques.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a-ES" sz="1300" kern="1200"/>
            <a:t>La gestió del propi procés de direcció estratègica.</a:t>
          </a:r>
          <a:endParaRPr lang="en-US" sz="1300" kern="1200"/>
        </a:p>
      </dsp:txBody>
      <dsp:txXfrm>
        <a:off x="0" y="1312241"/>
        <a:ext cx="6912768" cy="448672"/>
      </dsp:txXfrm>
    </dsp:sp>
    <dsp:sp modelId="{1B246921-C402-41FC-9590-E9DFA75EFBC2}">
      <dsp:nvSpPr>
        <dsp:cNvPr id="0" name=""/>
        <dsp:cNvSpPr/>
      </dsp:nvSpPr>
      <dsp:spPr>
        <a:xfrm>
          <a:off x="0" y="1760913"/>
          <a:ext cx="6912768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700" b="1" kern="1200"/>
            <a:t>Primera responsabilitat: l’alta direcció </a:t>
          </a:r>
          <a:r>
            <a:rPr lang="ca-ES" sz="1700" b="1" kern="1200">
              <a:sym typeface="Wingdings" panose="05000000000000000000" pitchFamily="2" charset="2"/>
            </a:rPr>
            <a:t></a:t>
          </a:r>
          <a:r>
            <a:rPr lang="ca-ES" sz="1700" b="1" kern="1200"/>
            <a:t> </a:t>
          </a:r>
          <a:endParaRPr lang="en-US" sz="1700" kern="1200"/>
        </a:p>
      </dsp:txBody>
      <dsp:txXfrm>
        <a:off x="19904" y="1780817"/>
        <a:ext cx="6872960" cy="367937"/>
      </dsp:txXfrm>
    </dsp:sp>
    <dsp:sp modelId="{390ED5E2-B404-4E64-9CEF-E61B736AB09E}">
      <dsp:nvSpPr>
        <dsp:cNvPr id="0" name=""/>
        <dsp:cNvSpPr/>
      </dsp:nvSpPr>
      <dsp:spPr>
        <a:xfrm>
          <a:off x="0" y="2168658"/>
          <a:ext cx="6912768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48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a-ES" sz="1300" b="1" kern="1200"/>
            <a:t>Funcions concretes (alta direcció)</a:t>
          </a:r>
          <a:endParaRPr lang="en-US" sz="1300" kern="1200"/>
        </a:p>
      </dsp:txBody>
      <dsp:txXfrm>
        <a:off x="0" y="2168658"/>
        <a:ext cx="6912768" cy="281520"/>
      </dsp:txXfrm>
    </dsp:sp>
    <dsp:sp modelId="{C7C21E40-54AF-4F4F-8190-D26F55C7F300}">
      <dsp:nvSpPr>
        <dsp:cNvPr id="0" name=""/>
        <dsp:cNvSpPr/>
      </dsp:nvSpPr>
      <dsp:spPr>
        <a:xfrm>
          <a:off x="0" y="2450178"/>
          <a:ext cx="6912768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700" kern="1200"/>
            <a:t>Orientar el procés (definició, missió, visió i objectius estratègics)</a:t>
          </a:r>
          <a:endParaRPr lang="en-US" sz="1700" kern="1200"/>
        </a:p>
      </dsp:txBody>
      <dsp:txXfrm>
        <a:off x="19904" y="2470082"/>
        <a:ext cx="6872960" cy="367937"/>
      </dsp:txXfrm>
    </dsp:sp>
    <dsp:sp modelId="{9D5DCD72-3BDC-4130-AEE3-820473E6AE18}">
      <dsp:nvSpPr>
        <dsp:cNvPr id="0" name=""/>
        <dsp:cNvSpPr/>
      </dsp:nvSpPr>
      <dsp:spPr>
        <a:xfrm>
          <a:off x="0" y="2906883"/>
          <a:ext cx="6912768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700" kern="1200"/>
            <a:t>Dirigir el procés.</a:t>
          </a:r>
          <a:endParaRPr lang="en-US" sz="1700" kern="1200"/>
        </a:p>
      </dsp:txBody>
      <dsp:txXfrm>
        <a:off x="19904" y="2926787"/>
        <a:ext cx="6872960" cy="367937"/>
      </dsp:txXfrm>
    </dsp:sp>
    <dsp:sp modelId="{FAB7378C-8CA8-4FE6-BAF9-BA63A4F5FCE1}">
      <dsp:nvSpPr>
        <dsp:cNvPr id="0" name=""/>
        <dsp:cNvSpPr/>
      </dsp:nvSpPr>
      <dsp:spPr>
        <a:xfrm>
          <a:off x="0" y="3363588"/>
          <a:ext cx="6912768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700" kern="1200"/>
            <a:t>Desenvolupar, obtenir i mobilitzar recursos i capacitats de l’empresa.</a:t>
          </a:r>
          <a:endParaRPr lang="en-US" sz="1700" kern="1200"/>
        </a:p>
      </dsp:txBody>
      <dsp:txXfrm>
        <a:off x="19904" y="3383492"/>
        <a:ext cx="6872960" cy="367937"/>
      </dsp:txXfrm>
    </dsp:sp>
    <dsp:sp modelId="{50CEEE56-0FB2-42A6-A40C-8FED97AEA8BA}">
      <dsp:nvSpPr>
        <dsp:cNvPr id="0" name=""/>
        <dsp:cNvSpPr/>
      </dsp:nvSpPr>
      <dsp:spPr>
        <a:xfrm>
          <a:off x="0" y="3820293"/>
          <a:ext cx="6912768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700" kern="1200"/>
            <a:t>Buscar rendes empresarials </a:t>
          </a:r>
          <a:r>
            <a:rPr lang="ca-ES" sz="1700" kern="1200">
              <a:sym typeface="Wingdings" panose="05000000000000000000" pitchFamily="2" charset="2"/>
            </a:rPr>
            <a:t></a:t>
          </a:r>
          <a:r>
            <a:rPr lang="ca-ES" sz="1700" kern="1200"/>
            <a:t> crear valor pels capitals invertits.</a:t>
          </a:r>
          <a:endParaRPr lang="en-US" sz="1700" kern="1200"/>
        </a:p>
      </dsp:txBody>
      <dsp:txXfrm>
        <a:off x="19904" y="3840197"/>
        <a:ext cx="6872960" cy="367937"/>
      </dsp:txXfrm>
    </dsp:sp>
    <dsp:sp modelId="{609ABF34-ED5C-4163-A492-15A10891B736}">
      <dsp:nvSpPr>
        <dsp:cNvPr id="0" name=""/>
        <dsp:cNvSpPr/>
      </dsp:nvSpPr>
      <dsp:spPr>
        <a:xfrm>
          <a:off x="0" y="4276998"/>
          <a:ext cx="6912768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700" kern="1200"/>
            <a:t>Gestionar conflictes d’interessos entre els grups d’interès </a:t>
          </a:r>
          <a:r>
            <a:rPr lang="ca-ES" sz="1700" i="1" kern="1200"/>
            <a:t>(STAKEHOLDERS).</a:t>
          </a:r>
          <a:endParaRPr lang="en-US" sz="1700" kern="1200"/>
        </a:p>
      </dsp:txBody>
      <dsp:txXfrm>
        <a:off x="19904" y="4296902"/>
        <a:ext cx="6872960" cy="367937"/>
      </dsp:txXfrm>
    </dsp:sp>
    <dsp:sp modelId="{82D0D978-7A9E-488F-A5CE-0F5362D3FE4C}">
      <dsp:nvSpPr>
        <dsp:cNvPr id="0" name=""/>
        <dsp:cNvSpPr/>
      </dsp:nvSpPr>
      <dsp:spPr>
        <a:xfrm>
          <a:off x="0" y="4733703"/>
          <a:ext cx="6912768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700" kern="1200"/>
            <a:t>Relacionar l’empresa amb altres agents, especialment de l’entorn.</a:t>
          </a:r>
          <a:endParaRPr lang="en-US" sz="1700" kern="1200"/>
        </a:p>
      </dsp:txBody>
      <dsp:txXfrm>
        <a:off x="19904" y="4753607"/>
        <a:ext cx="6872960" cy="3679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F0DDF-80CF-44E8-AA16-BB82D2433DFF}">
      <dsp:nvSpPr>
        <dsp:cNvPr id="0" name=""/>
        <dsp:cNvSpPr/>
      </dsp:nvSpPr>
      <dsp:spPr>
        <a:xfrm>
          <a:off x="0" y="692098"/>
          <a:ext cx="7040885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b="1" kern="1200"/>
            <a:t>Conceptes:</a:t>
          </a:r>
          <a:endParaRPr lang="en-US" sz="1900" kern="1200"/>
        </a:p>
      </dsp:txBody>
      <dsp:txXfrm>
        <a:off x="22246" y="714344"/>
        <a:ext cx="6996393" cy="411223"/>
      </dsp:txXfrm>
    </dsp:sp>
    <dsp:sp modelId="{7A708573-DA02-451C-91C9-8161C1A5E306}">
      <dsp:nvSpPr>
        <dsp:cNvPr id="0" name=""/>
        <dsp:cNvSpPr/>
      </dsp:nvSpPr>
      <dsp:spPr>
        <a:xfrm>
          <a:off x="0" y="1202533"/>
          <a:ext cx="7040885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i="1" kern="1200"/>
            <a:t>Estratègia deliberada</a:t>
          </a:r>
          <a:r>
            <a:rPr lang="ca-ES" sz="1900" kern="1200"/>
            <a:t> </a:t>
          </a:r>
          <a:r>
            <a:rPr lang="ca-ES" sz="1900" kern="1200">
              <a:sym typeface="Wingdings" panose="05000000000000000000" pitchFamily="2" charset="2"/>
            </a:rPr>
            <a:t></a:t>
          </a:r>
          <a:r>
            <a:rPr lang="ca-ES" sz="1900" kern="1200"/>
            <a:t> model racional </a:t>
          </a:r>
          <a:r>
            <a:rPr lang="ca-ES" sz="1900" kern="1200">
              <a:sym typeface="Wingdings" panose="05000000000000000000" pitchFamily="2" charset="2"/>
            </a:rPr>
            <a:t></a:t>
          </a:r>
          <a:r>
            <a:rPr lang="ca-ES" sz="1900" kern="1200"/>
            <a:t> aspectes intencionals.</a:t>
          </a:r>
          <a:endParaRPr lang="en-US" sz="1900" kern="1200"/>
        </a:p>
      </dsp:txBody>
      <dsp:txXfrm>
        <a:off x="22246" y="1224779"/>
        <a:ext cx="6996393" cy="411223"/>
      </dsp:txXfrm>
    </dsp:sp>
    <dsp:sp modelId="{D81DB71F-B84C-4747-9900-E5828B7B5DB5}">
      <dsp:nvSpPr>
        <dsp:cNvPr id="0" name=""/>
        <dsp:cNvSpPr/>
      </dsp:nvSpPr>
      <dsp:spPr>
        <a:xfrm>
          <a:off x="0" y="1712968"/>
          <a:ext cx="7040885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i="1" kern="1200"/>
            <a:t>Estratègia emergent </a:t>
          </a:r>
          <a:r>
            <a:rPr lang="ca-ES" sz="1900" i="1" kern="1200">
              <a:sym typeface="Wingdings" panose="05000000000000000000" pitchFamily="2" charset="2"/>
            </a:rPr>
            <a:t></a:t>
          </a:r>
          <a:r>
            <a:rPr lang="ca-ES" sz="1900" i="1" kern="1200"/>
            <a:t> </a:t>
          </a:r>
          <a:r>
            <a:rPr lang="ca-ES" sz="1900" kern="1200"/>
            <a:t>model organitzatiu </a:t>
          </a:r>
          <a:r>
            <a:rPr lang="ca-ES" sz="1900" kern="1200">
              <a:sym typeface="Wingdings" panose="05000000000000000000" pitchFamily="2" charset="2"/>
            </a:rPr>
            <a:t></a:t>
          </a:r>
          <a:r>
            <a:rPr lang="ca-ES" sz="1900" kern="1200"/>
            <a:t> aspectes no deliberats.</a:t>
          </a:r>
          <a:endParaRPr lang="en-US" sz="1900" kern="1200"/>
        </a:p>
      </dsp:txBody>
      <dsp:txXfrm>
        <a:off x="22246" y="1735214"/>
        <a:ext cx="6996393" cy="411223"/>
      </dsp:txXfrm>
    </dsp:sp>
    <dsp:sp modelId="{65B5FB6E-550B-4344-9931-8FA322D14999}">
      <dsp:nvSpPr>
        <dsp:cNvPr id="0" name=""/>
        <dsp:cNvSpPr/>
      </dsp:nvSpPr>
      <dsp:spPr>
        <a:xfrm>
          <a:off x="0" y="2223403"/>
          <a:ext cx="7040885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b="1" kern="1200"/>
            <a:t>Algunes reflexions:</a:t>
          </a:r>
          <a:endParaRPr lang="en-US" sz="1900" kern="1200"/>
        </a:p>
      </dsp:txBody>
      <dsp:txXfrm>
        <a:off x="22246" y="2245649"/>
        <a:ext cx="6996393" cy="411223"/>
      </dsp:txXfrm>
    </dsp:sp>
    <dsp:sp modelId="{6F78EB9A-FC7D-4A4E-83E9-5428AB0C5F92}">
      <dsp:nvSpPr>
        <dsp:cNvPr id="0" name=""/>
        <dsp:cNvSpPr/>
      </dsp:nvSpPr>
      <dsp:spPr>
        <a:xfrm>
          <a:off x="0" y="2733838"/>
          <a:ext cx="7040885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/>
            <a:t>Ambdós estratègies estan presents a l’empresa.</a:t>
          </a:r>
          <a:endParaRPr lang="en-US" sz="1900" kern="1200"/>
        </a:p>
      </dsp:txBody>
      <dsp:txXfrm>
        <a:off x="22246" y="2756084"/>
        <a:ext cx="6996393" cy="411223"/>
      </dsp:txXfrm>
    </dsp:sp>
    <dsp:sp modelId="{31F1EFCF-FCAE-4C7E-8FDF-6F6285B31B8B}">
      <dsp:nvSpPr>
        <dsp:cNvPr id="0" name=""/>
        <dsp:cNvSpPr/>
      </dsp:nvSpPr>
      <dsp:spPr>
        <a:xfrm>
          <a:off x="0" y="3244273"/>
          <a:ext cx="7040885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/>
            <a:t>Situacions per les que cadascuna és més adequada.</a:t>
          </a:r>
          <a:endParaRPr lang="en-US" sz="1900" kern="1200"/>
        </a:p>
      </dsp:txBody>
      <dsp:txXfrm>
        <a:off x="22246" y="3266519"/>
        <a:ext cx="6996393" cy="411223"/>
      </dsp:txXfrm>
    </dsp:sp>
    <dsp:sp modelId="{CC9A7E12-2A11-45EC-83D2-39E26E40C6A1}">
      <dsp:nvSpPr>
        <dsp:cNvPr id="0" name=""/>
        <dsp:cNvSpPr/>
      </dsp:nvSpPr>
      <dsp:spPr>
        <a:xfrm>
          <a:off x="0" y="3699988"/>
          <a:ext cx="7040885" cy="521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548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a-ES" sz="1500" i="1" kern="1200"/>
            <a:t>Deliberada:</a:t>
          </a:r>
          <a:r>
            <a:rPr lang="ca-ES" sz="1500" kern="1200"/>
            <a:t> El cost d’un fracàs de l'estratègia és molt alt.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a-ES" sz="1500" i="1" kern="1200"/>
            <a:t>Emergent:</a:t>
          </a:r>
          <a:r>
            <a:rPr lang="ca-ES" sz="1500" kern="1200"/>
            <a:t> Crear de forma lenta capacitats valuoses.</a:t>
          </a:r>
          <a:endParaRPr lang="en-US" sz="1500" kern="1200"/>
        </a:p>
      </dsp:txBody>
      <dsp:txXfrm>
        <a:off x="0" y="3699988"/>
        <a:ext cx="7040885" cy="521122"/>
      </dsp:txXfrm>
    </dsp:sp>
    <dsp:sp modelId="{5BEFAD15-EA96-4601-86B6-E428CE1F4EA4}">
      <dsp:nvSpPr>
        <dsp:cNvPr id="0" name=""/>
        <dsp:cNvSpPr/>
      </dsp:nvSpPr>
      <dsp:spPr>
        <a:xfrm>
          <a:off x="0" y="4221111"/>
          <a:ext cx="7040885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/>
            <a:t>Necessitat de compaginar i equilibrar formulació i implantació.</a:t>
          </a:r>
          <a:endParaRPr lang="en-US" sz="1900" kern="1200"/>
        </a:p>
      </dsp:txBody>
      <dsp:txXfrm>
        <a:off x="22246" y="4243357"/>
        <a:ext cx="6996393" cy="411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10D4AE53-456D-4F74-AA9A-1A13C4119D25}" type="datetimeFigureOut">
              <a:rPr lang="ca-ES"/>
              <a:pPr>
                <a:defRPr/>
              </a:pPr>
              <a:t>15/9/2021</a:t>
            </a:fld>
            <a:endParaRPr lang="ca-E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noProof="0"/>
              <a:t>Haga clic para modificar el estilo de texto del patrón</a:t>
            </a:r>
          </a:p>
          <a:p>
            <a:pPr lvl="1"/>
            <a:r>
              <a:rPr lang="ca-ES" noProof="0"/>
              <a:t>Segundo nivel</a:t>
            </a:r>
          </a:p>
          <a:p>
            <a:pPr lvl="2"/>
            <a:r>
              <a:rPr lang="ca-ES" noProof="0"/>
              <a:t>Tercer nivel</a:t>
            </a:r>
          </a:p>
          <a:p>
            <a:pPr lvl="3"/>
            <a:r>
              <a:rPr lang="ca-ES" noProof="0"/>
              <a:t>Cuarto nivel</a:t>
            </a:r>
          </a:p>
          <a:p>
            <a:pPr lvl="4"/>
            <a:r>
              <a:rPr lang="ca-ES" noProof="0"/>
              <a:t>Quinto nivel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BECB67B3-7DF4-4BCA-8DE3-C478C798231B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1B8D09-3968-4D7B-90F4-07A46D25B0CD}" type="slidenum">
              <a:rPr lang="en-US"/>
              <a:pPr/>
              <a:t>35</a:t>
            </a:fld>
            <a:endParaRPr lang="en-US"/>
          </a:p>
        </p:txBody>
      </p:sp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4020738" y="0"/>
            <a:ext cx="3078562" cy="5089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6085" tIns="48043" rIns="96085" bIns="48043" anchor="ctr"/>
          <a:lstStyle/>
          <a:p>
            <a:pPr algn="ctr"/>
            <a:endParaRPr lang="es-ES">
              <a:latin typeface="Verdana" pitchFamily="34" charset="0"/>
            </a:endParaRP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4020738" y="9720735"/>
            <a:ext cx="3078562" cy="5138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0018" tIns="0" rIns="20018" bIns="0" anchor="b"/>
          <a:lstStyle/>
          <a:p>
            <a:pPr algn="r" defTabSz="997551"/>
            <a:r>
              <a:rPr lang="en-US" sz="1100" i="1" dirty="0">
                <a:latin typeface="Verdana" pitchFamily="34" charset="0"/>
              </a:rPr>
              <a:t>16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1" y="9720735"/>
            <a:ext cx="3076871" cy="5138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6085" tIns="48043" rIns="96085" bIns="48043" anchor="ctr"/>
          <a:lstStyle/>
          <a:p>
            <a:pPr algn="ctr"/>
            <a:endParaRPr lang="es-ES">
              <a:latin typeface="Verdana" pitchFamily="34" charset="0"/>
            </a:endParaRP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1" y="0"/>
            <a:ext cx="3076871" cy="5089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6085" tIns="48043" rIns="96085" bIns="48043" anchor="ctr"/>
          <a:lstStyle/>
          <a:p>
            <a:pPr algn="ctr"/>
            <a:endParaRPr lang="es-ES">
              <a:latin typeface="Verdana" pitchFamily="34" charset="0"/>
            </a:endParaRPr>
          </a:p>
        </p:txBody>
      </p:sp>
      <p:sp>
        <p:nvSpPr>
          <p:cNvPr id="880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 w="12700" cap="flat">
            <a:solidFill>
              <a:schemeClr val="tx1"/>
            </a:solidFill>
          </a:ln>
        </p:spPr>
      </p:sp>
      <p:sp>
        <p:nvSpPr>
          <p:cNvPr id="880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47250" y="4859541"/>
            <a:ext cx="5203108" cy="4605080"/>
          </a:xfrm>
          <a:noFill/>
          <a:ln/>
        </p:spPr>
        <p:txBody>
          <a:bodyPr lIns="98421" tIns="50044" rIns="98421" bIns="50044"/>
          <a:lstStyle/>
          <a:p>
            <a:pPr defTabSz="830736"/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4691AF-DA73-4497-A112-DA3E6B2B13CC}" type="slidenum">
              <a:rPr lang="en-US"/>
              <a:pPr/>
              <a:t>36</a:t>
            </a:fld>
            <a:endParaRPr lang="en-US"/>
          </a:p>
        </p:txBody>
      </p:sp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4020738" y="0"/>
            <a:ext cx="3078562" cy="5089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6085" tIns="48043" rIns="96085" bIns="48043" anchor="ctr"/>
          <a:lstStyle/>
          <a:p>
            <a:pPr algn="ctr"/>
            <a:endParaRPr lang="es-ES">
              <a:latin typeface="Verdana" pitchFamily="34" charset="0"/>
            </a:endParaRP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4020738" y="9720735"/>
            <a:ext cx="3078562" cy="5138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0018" tIns="0" rIns="20018" bIns="0" anchor="b"/>
          <a:lstStyle/>
          <a:p>
            <a:pPr algn="r" defTabSz="997551"/>
            <a:r>
              <a:rPr lang="en-US" sz="1100" i="1" dirty="0">
                <a:latin typeface="Verdana" pitchFamily="34" charset="0"/>
              </a:rPr>
              <a:t>16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" y="9720735"/>
            <a:ext cx="3076871" cy="5138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6085" tIns="48043" rIns="96085" bIns="48043" anchor="ctr"/>
          <a:lstStyle/>
          <a:p>
            <a:pPr algn="ctr"/>
            <a:endParaRPr lang="es-ES">
              <a:latin typeface="Verdana" pitchFamily="34" charset="0"/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1" y="0"/>
            <a:ext cx="3076871" cy="5089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6085" tIns="48043" rIns="96085" bIns="48043" anchor="ctr"/>
          <a:lstStyle/>
          <a:p>
            <a:pPr algn="ctr"/>
            <a:endParaRPr lang="es-ES">
              <a:latin typeface="Verdana" pitchFamily="34" charset="0"/>
            </a:endParaRPr>
          </a:p>
        </p:txBody>
      </p:sp>
      <p:sp>
        <p:nvSpPr>
          <p:cNvPr id="901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 w="12700" cap="flat">
            <a:solidFill>
              <a:schemeClr val="tx1"/>
            </a:solidFill>
          </a:ln>
        </p:spPr>
      </p:sp>
      <p:sp>
        <p:nvSpPr>
          <p:cNvPr id="901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47250" y="4859541"/>
            <a:ext cx="5203108" cy="4605080"/>
          </a:xfrm>
          <a:noFill/>
          <a:ln/>
        </p:spPr>
        <p:txBody>
          <a:bodyPr lIns="98421" tIns="50044" rIns="98421" bIns="50044"/>
          <a:lstStyle/>
          <a:p>
            <a:pPr defTabSz="830736"/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5329F4-8DE0-4E3A-9C53-C9E51D73686D}" type="datetime1">
              <a:rPr lang="es-ES" smtClean="0"/>
              <a:pPr>
                <a:defRPr/>
              </a:pPr>
              <a:t>15/09/2021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15EE-FA77-477E-8A28-51ADED6A4D6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CC185F7-42EA-461F-BB0D-088D2BECA4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" y="515"/>
            <a:ext cx="9142626" cy="68569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839889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5329F4-8DE0-4E3A-9C53-C9E51D73686D}" type="datetime1">
              <a:rPr lang="es-ES" smtClean="0"/>
              <a:pPr>
                <a:defRPr/>
              </a:pPr>
              <a:t>15/09/2021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15EE-FA77-477E-8A28-51ADED6A4D6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000739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5329F4-8DE0-4E3A-9C53-C9E51D73686D}" type="datetime1">
              <a:rPr lang="es-ES" smtClean="0"/>
              <a:pPr>
                <a:defRPr/>
              </a:pPr>
              <a:t>15/09/2021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15EE-FA77-477E-8A28-51ADED6A4D6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727697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5329F4-8DE0-4E3A-9C53-C9E51D73686D}" type="datetime1">
              <a:rPr lang="es-ES" smtClean="0"/>
              <a:pPr>
                <a:defRPr/>
              </a:pPr>
              <a:t>15/09/2021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15EE-FA77-477E-8A28-51ADED6A4D6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015022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5329F4-8DE0-4E3A-9C53-C9E51D73686D}" type="datetime1">
              <a:rPr lang="es-ES" smtClean="0"/>
              <a:pPr>
                <a:defRPr/>
              </a:pPr>
              <a:t>15/09/2021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15EE-FA77-477E-8A28-51ADED6A4D6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679327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5329F4-8DE0-4E3A-9C53-C9E51D73686D}" type="datetime1">
              <a:rPr lang="es-ES" smtClean="0"/>
              <a:pPr>
                <a:defRPr/>
              </a:pPr>
              <a:t>15/09/2021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15EE-FA77-477E-8A28-51ADED6A4D6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76810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D704-CC7B-47E8-91C9-84FA44AD077F}" type="datetimeFigureOut">
              <a:rPr lang="ca-ES" smtClean="0"/>
              <a:t>15/9/2021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B8188-F97D-48D1-ADB9-BAAACAA434B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2684918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5329F4-8DE0-4E3A-9C53-C9E51D73686D}" type="datetime1">
              <a:rPr lang="es-ES" smtClean="0"/>
              <a:pPr>
                <a:defRPr/>
              </a:pPr>
              <a:t>15/09/2021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15EE-FA77-477E-8A28-51ADED6A4D6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423340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5329F4-8DE0-4E3A-9C53-C9E51D73686D}" type="datetime1">
              <a:rPr lang="es-ES" smtClean="0"/>
              <a:pPr>
                <a:defRPr/>
              </a:pPr>
              <a:t>15/09/2021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15EE-FA77-477E-8A28-51ADED6A4D6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907613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5329F4-8DE0-4E3A-9C53-C9E51D73686D}" type="datetime1">
              <a:rPr lang="es-ES" smtClean="0"/>
              <a:pPr>
                <a:defRPr/>
              </a:pPr>
              <a:t>15/09/2021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15EE-FA77-477E-8A28-51ADED6A4D6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42252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5329F4-8DE0-4E3A-9C53-C9E51D73686D}" type="datetime1">
              <a:rPr lang="es-ES" smtClean="0"/>
              <a:pPr>
                <a:defRPr/>
              </a:pPr>
              <a:t>15/09/2021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15EE-FA77-477E-8A28-51ADED6A4D6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918401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1D704-CC7B-47E8-91C9-84FA44AD077F}" type="datetimeFigureOut">
              <a:rPr lang="ca-ES" smtClean="0"/>
              <a:t>15/9/2021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B8188-F97D-48D1-ADB9-BAAACAA434BA}" type="slidenum">
              <a:rPr lang="ca-ES" smtClean="0"/>
              <a:t>‹Nº›</a:t>
            </a:fld>
            <a:endParaRPr lang="ca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783D749-5356-4428-84BB-4F6D027AE31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alphaModFix amt="47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" y="515"/>
            <a:ext cx="9142626" cy="685697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9F494FC-4464-4FC4-B6D3-E692516E42B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382" y="6388813"/>
            <a:ext cx="2179394" cy="30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7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0" r:id="rId1"/>
    <p:sldLayoutId id="2147484381" r:id="rId2"/>
    <p:sldLayoutId id="2147484382" r:id="rId3"/>
    <p:sldLayoutId id="2147484383" r:id="rId4"/>
    <p:sldLayoutId id="2147484384" r:id="rId5"/>
    <p:sldLayoutId id="2147484385" r:id="rId6"/>
    <p:sldLayoutId id="2147484386" r:id="rId7"/>
    <p:sldLayoutId id="2147484387" r:id="rId8"/>
    <p:sldLayoutId id="2147484388" r:id="rId9"/>
    <p:sldLayoutId id="2147484389" r:id="rId10"/>
    <p:sldLayoutId id="2147484390" r:id="rId11"/>
  </p:sldLayoutIdLst>
  <p:transition>
    <p:cover dir="d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nokia.com/" TargetMode="Externa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grupozeta.es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nmv.e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20A500F-53F2-49FC-A029-F44B8AA670FD}"/>
              </a:ext>
            </a:extLst>
          </p:cNvPr>
          <p:cNvSpPr txBox="1"/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2600" b="1" kern="1200" cap="all">
                <a:effectLst/>
                <a:latin typeface="+mj-lt"/>
                <a:ea typeface="+mj-ea"/>
                <a:cs typeface="+mj-cs"/>
              </a:rPr>
              <a:t>ESTRATEGIA D’EMPRESA</a:t>
            </a: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2600" b="1" kern="1200" cap="all">
                <a:latin typeface="+mj-lt"/>
                <a:ea typeface="+mj-ea"/>
                <a:cs typeface="+mj-cs"/>
              </a:rPr>
              <a:t>Tema 1</a:t>
            </a: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2600" b="1" kern="1200" cap="all">
                <a:latin typeface="+mj-lt"/>
                <a:ea typeface="+mj-ea"/>
                <a:cs typeface="+mj-cs"/>
              </a:rPr>
              <a:t>Ramon.fabre@uab.cat</a:t>
            </a:r>
            <a:endParaRPr lang="es-ES" sz="2600" kern="1200">
              <a:latin typeface="+mj-lt"/>
              <a:ea typeface="+mj-ea"/>
              <a:cs typeface="+mj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97083E6-722A-4E35-B444-4BB60877181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" b="-1"/>
          <a:stretch/>
        </p:blipFill>
        <p:spPr>
          <a:xfrm>
            <a:off x="628650" y="1825625"/>
            <a:ext cx="7886700" cy="4351338"/>
          </a:xfrm>
          <a:prstGeom prst="rect">
            <a:avLst/>
          </a:prstGeom>
          <a:noFill/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F39268A-FD05-43E0-A6C9-5084E7054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24F015EE-FA77-477E-8A28-51ADED6A4D64}" type="slidenum">
              <a:rPr lang="es-E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5352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>
            <a:extLst>
              <a:ext uri="{FF2B5EF4-FFF2-40B4-BE49-F238E27FC236}">
                <a16:creationId xmlns:a16="http://schemas.microsoft.com/office/drawing/2014/main" id="{52BE0FF4-F693-462F-955C-05CD63454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9913" y="1809750"/>
            <a:ext cx="3505200" cy="585788"/>
          </a:xfrm>
          <a:prstGeom prst="rect">
            <a:avLst/>
          </a:prstGeom>
          <a:solidFill>
            <a:srgbClr val="A6D7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accent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a-ES" altLang="es-ES" sz="3200" b="1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EVOLUCIÓ</a:t>
            </a:r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id="{3D0AADE3-E98B-470D-B7D5-20C90D984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809750"/>
            <a:ext cx="2590800" cy="838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a-ES" altLang="es-ES" sz="1600" b="1">
                <a:latin typeface="Verdana" panose="020B0604030504040204" pitchFamily="34" charset="0"/>
                <a:ea typeface="ＭＳ Ｐゴシック" panose="020B0600070205080204" pitchFamily="34" charset="-128"/>
              </a:rPr>
              <a:t>DIRECCIÓ PER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a-ES" altLang="es-ES" sz="1600" b="1">
                <a:latin typeface="Verdana" panose="020B0604030504040204" pitchFamily="34" charset="0"/>
                <a:ea typeface="ＭＳ Ｐゴシック" panose="020B0600070205080204" pitchFamily="34" charset="-128"/>
              </a:rPr>
              <a:t>CONTROL</a:t>
            </a:r>
            <a:endParaRPr lang="ca-ES" altLang="es-ES" sz="1600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9876D0CF-EA8D-4C9F-914C-F4BA2611B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673350"/>
            <a:ext cx="2590800" cy="838200"/>
          </a:xfrm>
          <a:prstGeom prst="rect">
            <a:avLst/>
          </a:prstGeom>
          <a:solidFill>
            <a:srgbClr val="A6D7D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a-ES" altLang="es-ES" sz="1600" b="1">
                <a:latin typeface="Verdana" panose="020B0604030504040204" pitchFamily="34" charset="0"/>
                <a:ea typeface="ＭＳ Ｐゴシック" panose="020B0600070205080204" pitchFamily="34" charset="-128"/>
              </a:rPr>
              <a:t>DIRECCIÓ PER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a-ES" altLang="es-ES" sz="1600" b="1">
                <a:latin typeface="Verdana" panose="020B0604030504040204" pitchFamily="34" charset="0"/>
                <a:ea typeface="ＭＳ Ｐゴシック" panose="020B0600070205080204" pitchFamily="34" charset="-128"/>
              </a:rPr>
              <a:t>EXTRAPOLACIÓ</a:t>
            </a:r>
            <a:endParaRPr lang="ca-ES" altLang="es-ES" sz="1600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5" name="Rectangle 9">
            <a:extLst>
              <a:ext uri="{FF2B5EF4-FFF2-40B4-BE49-F238E27FC236}">
                <a16:creationId xmlns:a16="http://schemas.microsoft.com/office/drawing/2014/main" id="{92BC4085-2D19-4BFD-AECC-10A367DA7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511550"/>
            <a:ext cx="25908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a-ES" altLang="es-ES" sz="1600" b="1">
                <a:latin typeface="Verdana" panose="020B0604030504040204" pitchFamily="34" charset="0"/>
                <a:ea typeface="ＭＳ Ｐゴシック" panose="020B0600070205080204" pitchFamily="34" charset="-128"/>
              </a:rPr>
              <a:t>PLANIFICACIÓ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a-ES" altLang="es-ES" sz="1600" b="1">
                <a:latin typeface="Verdana" panose="020B0604030504040204" pitchFamily="34" charset="0"/>
                <a:ea typeface="ＭＳ Ｐゴシック" panose="020B0600070205080204" pitchFamily="34" charset="-128"/>
              </a:rPr>
              <a:t>ESTRATÉGICA</a:t>
            </a:r>
            <a:endParaRPr lang="ca-ES" altLang="es-ES" sz="1600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6" name="Rectangle 11">
            <a:extLst>
              <a:ext uri="{FF2B5EF4-FFF2-40B4-BE49-F238E27FC236}">
                <a16:creationId xmlns:a16="http://schemas.microsoft.com/office/drawing/2014/main" id="{2A132134-81A6-44F1-AAF2-D8CDA1427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4349750"/>
            <a:ext cx="2590800" cy="838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a-ES" altLang="es-ES" sz="1600" b="1">
                <a:latin typeface="Verdana" panose="020B0604030504040204" pitchFamily="34" charset="0"/>
                <a:ea typeface="ＭＳ Ｐゴシック" panose="020B0600070205080204" pitchFamily="34" charset="-128"/>
              </a:rPr>
              <a:t>DIRECCIÓ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a-ES" altLang="es-ES" sz="1600" b="1">
                <a:latin typeface="Verdana" panose="020B0604030504040204" pitchFamily="34" charset="0"/>
                <a:ea typeface="ＭＳ Ｐゴシック" panose="020B0600070205080204" pitchFamily="34" charset="-128"/>
              </a:rPr>
              <a:t>ESTRATÉGICA</a:t>
            </a:r>
          </a:p>
        </p:txBody>
      </p:sp>
      <p:sp>
        <p:nvSpPr>
          <p:cNvPr id="5127" name="Rectangle 13">
            <a:extLst>
              <a:ext uri="{FF2B5EF4-FFF2-40B4-BE49-F238E27FC236}">
                <a16:creationId xmlns:a16="http://schemas.microsoft.com/office/drawing/2014/main" id="{75386644-FADF-403E-AA72-5787CEC01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5187950"/>
            <a:ext cx="25908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a-ES" altLang="es-ES" sz="1600" b="1">
                <a:latin typeface="Verdana" panose="020B0604030504040204" pitchFamily="34" charset="0"/>
                <a:ea typeface="ＭＳ Ｐゴシック" panose="020B0600070205080204" pitchFamily="34" charset="-128"/>
              </a:rPr>
              <a:t>PENSAMENT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a-ES" altLang="es-ES" sz="1600" b="1">
                <a:latin typeface="Verdana" panose="020B0604030504040204" pitchFamily="34" charset="0"/>
                <a:ea typeface="ＭＳ Ｐゴシック" panose="020B0600070205080204" pitchFamily="34" charset="-128"/>
              </a:rPr>
              <a:t>ESTRATÉGIC</a:t>
            </a:r>
            <a:endParaRPr lang="ca-ES" altLang="es-ES" sz="1600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8" name="Text Box 15">
            <a:extLst>
              <a:ext uri="{FF2B5EF4-FFF2-40B4-BE49-F238E27FC236}">
                <a16:creationId xmlns:a16="http://schemas.microsoft.com/office/drawing/2014/main" id="{5A336386-DFCC-4E71-B7F0-6E4D48269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9913" y="2312988"/>
            <a:ext cx="3429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ca-ES" altLang="es-ES" sz="24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Pressupostos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ca-ES" altLang="es-ES" sz="24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Control Financer</a:t>
            </a:r>
          </a:p>
        </p:txBody>
      </p:sp>
      <p:sp>
        <p:nvSpPr>
          <p:cNvPr id="5129" name="Text Box 16">
            <a:extLst>
              <a:ext uri="{FF2B5EF4-FFF2-40B4-BE49-F238E27FC236}">
                <a16:creationId xmlns:a16="http://schemas.microsoft.com/office/drawing/2014/main" id="{A7271376-3859-4251-819E-819737991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560763"/>
            <a:ext cx="43830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ca-ES" altLang="es-ES" sz="24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Planificació a llarg termini</a:t>
            </a:r>
          </a:p>
        </p:txBody>
      </p:sp>
      <p:sp>
        <p:nvSpPr>
          <p:cNvPr id="5130" name="Text Box 17">
            <a:extLst>
              <a:ext uri="{FF2B5EF4-FFF2-40B4-BE49-F238E27FC236}">
                <a16:creationId xmlns:a16="http://schemas.microsoft.com/office/drawing/2014/main" id="{19481BB1-E665-4069-BC98-B2F0B069F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9275" y="4151313"/>
            <a:ext cx="45339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ca-ES" altLang="es-ES" sz="24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Direcció per anticipació al canvi</a:t>
            </a:r>
          </a:p>
        </p:txBody>
      </p:sp>
      <p:sp>
        <p:nvSpPr>
          <p:cNvPr id="5131" name="Text Box 19">
            <a:extLst>
              <a:ext uri="{FF2B5EF4-FFF2-40B4-BE49-F238E27FC236}">
                <a16:creationId xmlns:a16="http://schemas.microsoft.com/office/drawing/2014/main" id="{CE933FFF-E3E2-4DCF-BE7C-511BF3F9F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9913" y="4613275"/>
            <a:ext cx="43688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ca-ES" altLang="es-ES" sz="24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Problema Estratègic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ca-ES" altLang="es-ES" sz="24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Senyals febles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ca-ES" altLang="es-ES" sz="24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Direcció per sorpreses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EE5AE18-0389-4662-B707-4FC72A53DFFA}"/>
              </a:ext>
            </a:extLst>
          </p:cNvPr>
          <p:cNvSpPr txBox="1"/>
          <p:nvPr/>
        </p:nvSpPr>
        <p:spPr>
          <a:xfrm>
            <a:off x="1331640" y="472364"/>
            <a:ext cx="68407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200"/>
              </a:spcAft>
            </a:pPr>
            <a:r>
              <a:rPr lang="ca-ES" sz="1800" b="1" u="sng" kern="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La direcció estratègica origen, enfocament, etapes, context  i evolució</a:t>
            </a:r>
            <a:endParaRPr lang="es-ES" sz="1800" b="1" kern="0" dirty="0">
              <a:effectLst/>
              <a:latin typeface="Cambria" panose="020405030504060302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365279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4"/>
          <p:cNvSpPr txBox="1">
            <a:spLocks noChangeArrowheads="1"/>
          </p:cNvSpPr>
          <p:nvPr/>
        </p:nvSpPr>
        <p:spPr bwMode="auto">
          <a:xfrm>
            <a:off x="611188" y="908050"/>
            <a:ext cx="7632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800"/>
              </a:spcBef>
              <a:spcAft>
                <a:spcPts val="200"/>
              </a:spcAft>
            </a:pPr>
            <a:r>
              <a:rPr lang="ca-ES" sz="1800" b="1" u="sng" kern="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La direcció estratègica origen, etapes, context  i evolució</a:t>
            </a:r>
            <a:endParaRPr lang="es-ES" sz="1800" b="1" kern="0" dirty="0">
              <a:effectLst/>
              <a:latin typeface="Cambria" panose="020405030504060302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8130" name="Text Box 12"/>
          <p:cNvSpPr txBox="1">
            <a:spLocks noChangeArrowheads="1"/>
          </p:cNvSpPr>
          <p:nvPr/>
        </p:nvSpPr>
        <p:spPr bwMode="auto">
          <a:xfrm>
            <a:off x="1134027" y="3466136"/>
            <a:ext cx="1079500" cy="3143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s-ES" sz="1400"/>
              <a:t>INTERN</a:t>
            </a:r>
            <a:endParaRPr lang="ca-ES" sz="1400"/>
          </a:p>
        </p:txBody>
      </p:sp>
      <p:sp>
        <p:nvSpPr>
          <p:cNvPr id="48131" name="Text Box 12"/>
          <p:cNvSpPr txBox="1">
            <a:spLocks noChangeArrowheads="1"/>
          </p:cNvSpPr>
          <p:nvPr/>
        </p:nvSpPr>
        <p:spPr bwMode="auto">
          <a:xfrm>
            <a:off x="1062589" y="4042398"/>
            <a:ext cx="1296988" cy="9525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s-ES" sz="1400" dirty="0"/>
              <a:t>OBJECTIUS</a:t>
            </a:r>
          </a:p>
          <a:p>
            <a:pPr marL="342900" indent="-342900" algn="ctr">
              <a:spcBef>
                <a:spcPct val="50000"/>
              </a:spcBef>
            </a:pPr>
            <a:r>
              <a:rPr lang="es-ES" sz="1400" dirty="0"/>
              <a:t>DELS</a:t>
            </a:r>
          </a:p>
          <a:p>
            <a:pPr marL="342900" indent="-342900" algn="ctr">
              <a:spcBef>
                <a:spcPct val="50000"/>
              </a:spcBef>
            </a:pPr>
            <a:r>
              <a:rPr lang="es-ES" sz="1400" dirty="0"/>
              <a:t>GRUPS</a:t>
            </a:r>
            <a:endParaRPr lang="ca-ES" sz="1400" dirty="0"/>
          </a:p>
        </p:txBody>
      </p:sp>
      <p:sp>
        <p:nvSpPr>
          <p:cNvPr id="48133" name="Text Box 12"/>
          <p:cNvSpPr txBox="1">
            <a:spLocks noChangeArrowheads="1"/>
          </p:cNvSpPr>
          <p:nvPr/>
        </p:nvSpPr>
        <p:spPr bwMode="auto">
          <a:xfrm>
            <a:off x="1134027" y="2891461"/>
            <a:ext cx="1079500" cy="3143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s-ES" sz="1400" dirty="0"/>
              <a:t>EXTERN</a:t>
            </a:r>
            <a:endParaRPr lang="ca-ES" sz="1400" dirty="0"/>
          </a:p>
        </p:txBody>
      </p:sp>
      <p:grpSp>
        <p:nvGrpSpPr>
          <p:cNvPr id="48137" name="Group 18"/>
          <p:cNvGrpSpPr>
            <a:grpSpLocks/>
          </p:cNvGrpSpPr>
          <p:nvPr/>
        </p:nvGrpSpPr>
        <p:grpSpPr bwMode="auto">
          <a:xfrm>
            <a:off x="918127" y="2531098"/>
            <a:ext cx="1871662" cy="2951163"/>
            <a:chOff x="521" y="1344"/>
            <a:chExt cx="1588" cy="1859"/>
          </a:xfrm>
        </p:grpSpPr>
        <p:sp>
          <p:nvSpPr>
            <p:cNvPr id="48146" name="Line 14"/>
            <p:cNvSpPr>
              <a:spLocks noChangeShapeType="1"/>
            </p:cNvSpPr>
            <p:nvPr/>
          </p:nvSpPr>
          <p:spPr bwMode="auto">
            <a:xfrm>
              <a:off x="521" y="1344"/>
              <a:ext cx="15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7" name="Line 15"/>
            <p:cNvSpPr>
              <a:spLocks noChangeShapeType="1"/>
            </p:cNvSpPr>
            <p:nvPr/>
          </p:nvSpPr>
          <p:spPr bwMode="auto">
            <a:xfrm>
              <a:off x="521" y="1344"/>
              <a:ext cx="0" cy="18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8" name="Line 16"/>
            <p:cNvSpPr>
              <a:spLocks noChangeShapeType="1"/>
            </p:cNvSpPr>
            <p:nvPr/>
          </p:nvSpPr>
          <p:spPr bwMode="auto">
            <a:xfrm>
              <a:off x="521" y="3203"/>
              <a:ext cx="15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9" name="Line 17"/>
            <p:cNvSpPr>
              <a:spLocks noChangeShapeType="1"/>
            </p:cNvSpPr>
            <p:nvPr/>
          </p:nvSpPr>
          <p:spPr bwMode="auto">
            <a:xfrm>
              <a:off x="2109" y="1344"/>
              <a:ext cx="0" cy="18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38" name="Text Box 14"/>
          <p:cNvSpPr txBox="1">
            <a:spLocks noChangeArrowheads="1"/>
          </p:cNvSpPr>
          <p:nvPr/>
        </p:nvSpPr>
        <p:spPr bwMode="auto">
          <a:xfrm>
            <a:off x="3150152" y="3467723"/>
            <a:ext cx="1584325" cy="3143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s-ES" sz="1400"/>
              <a:t>ESTRATÈGIA</a:t>
            </a:r>
            <a:endParaRPr lang="ca-ES" sz="1400"/>
          </a:p>
        </p:txBody>
      </p:sp>
      <p:sp>
        <p:nvSpPr>
          <p:cNvPr id="48139" name="Line 34"/>
          <p:cNvSpPr>
            <a:spLocks noChangeShapeType="1"/>
          </p:cNvSpPr>
          <p:nvPr/>
        </p:nvSpPr>
        <p:spPr bwMode="auto">
          <a:xfrm>
            <a:off x="4734477" y="3610598"/>
            <a:ext cx="360362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40" name="Oval 35"/>
          <p:cNvSpPr>
            <a:spLocks noChangeArrowheads="1"/>
          </p:cNvSpPr>
          <p:nvPr/>
        </p:nvSpPr>
        <p:spPr bwMode="auto">
          <a:xfrm>
            <a:off x="5094839" y="3034336"/>
            <a:ext cx="1584325" cy="1223962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400"/>
              <a:t>ORGANITZACIÓ</a:t>
            </a:r>
            <a:endParaRPr lang="ca-ES" sz="1400"/>
          </a:p>
        </p:txBody>
      </p:sp>
      <p:sp>
        <p:nvSpPr>
          <p:cNvPr id="48141" name="AutoShape 38"/>
          <p:cNvSpPr>
            <a:spLocks noChangeArrowheads="1"/>
          </p:cNvSpPr>
          <p:nvPr/>
        </p:nvSpPr>
        <p:spPr bwMode="auto">
          <a:xfrm rot="5400000">
            <a:off x="2613935" y="2687370"/>
            <a:ext cx="792163" cy="431800"/>
          </a:xfrm>
          <a:prstGeom prst="rightArrow">
            <a:avLst>
              <a:gd name="adj1" fmla="val 50000"/>
              <a:gd name="adj2" fmla="val 45864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2" name="Text Box 39"/>
          <p:cNvSpPr txBox="1">
            <a:spLocks noChangeArrowheads="1"/>
          </p:cNvSpPr>
          <p:nvPr/>
        </p:nvSpPr>
        <p:spPr bwMode="auto">
          <a:xfrm>
            <a:off x="2833358" y="2192649"/>
            <a:ext cx="1962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400" b="1" dirty="0"/>
              <a:t>AJUST ESTRATÈGIC</a:t>
            </a:r>
            <a:endParaRPr lang="ca-ES" sz="1400" b="1" dirty="0"/>
          </a:p>
        </p:txBody>
      </p:sp>
      <p:sp>
        <p:nvSpPr>
          <p:cNvPr id="48143" name="AutoShape 40"/>
          <p:cNvSpPr>
            <a:spLocks noChangeArrowheads="1"/>
          </p:cNvSpPr>
          <p:nvPr/>
        </p:nvSpPr>
        <p:spPr bwMode="auto">
          <a:xfrm rot="-5400000">
            <a:off x="4481271" y="4224167"/>
            <a:ext cx="792162" cy="431800"/>
          </a:xfrm>
          <a:prstGeom prst="rightArrow">
            <a:avLst>
              <a:gd name="adj1" fmla="val 50000"/>
              <a:gd name="adj2" fmla="val 45864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4" name="Text Box 41"/>
          <p:cNvSpPr txBox="1">
            <a:spLocks noChangeArrowheads="1"/>
          </p:cNvSpPr>
          <p:nvPr/>
        </p:nvSpPr>
        <p:spPr bwMode="auto">
          <a:xfrm>
            <a:off x="3797852" y="5052048"/>
            <a:ext cx="21574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400" b="1"/>
              <a:t>AJUST ORGANITZATIU</a:t>
            </a:r>
            <a:endParaRPr lang="ca-ES" sz="1400" b="1"/>
          </a:p>
        </p:txBody>
      </p:sp>
      <p:sp>
        <p:nvSpPr>
          <p:cNvPr id="48145" name="Text Box 42"/>
          <p:cNvSpPr txBox="1">
            <a:spLocks noChangeArrowheads="1"/>
          </p:cNvSpPr>
          <p:nvPr/>
        </p:nvSpPr>
        <p:spPr bwMode="auto">
          <a:xfrm>
            <a:off x="1393735" y="1943066"/>
            <a:ext cx="9204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200" b="1" dirty="0"/>
              <a:t>CONTEXT</a:t>
            </a:r>
          </a:p>
          <a:p>
            <a:pPr algn="ctr"/>
            <a:r>
              <a:rPr lang="es-ES" sz="1200" b="1" dirty="0"/>
              <a:t>EXTERN</a:t>
            </a:r>
            <a:endParaRPr lang="ca-ES" sz="1200" b="1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787602-D7B1-4377-B95D-B69174930709}" type="slidenum">
              <a:rPr lang="ca-ES" smtClean="0"/>
              <a:pPr>
                <a:defRPr/>
              </a:pPr>
              <a:t>11</a:t>
            </a:fld>
            <a:endParaRPr lang="ca-ES"/>
          </a:p>
        </p:txBody>
      </p:sp>
      <p:sp>
        <p:nvSpPr>
          <p:cNvPr id="24" name="Text Box 12">
            <a:extLst>
              <a:ext uri="{FF2B5EF4-FFF2-40B4-BE49-F238E27FC236}">
                <a16:creationId xmlns:a16="http://schemas.microsoft.com/office/drawing/2014/main" id="{8D1EC286-636D-4CBF-9379-324135E30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4840" y="3420871"/>
            <a:ext cx="1079500" cy="3143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s-ES" sz="1400" dirty="0"/>
              <a:t>DISSENY</a:t>
            </a:r>
            <a:endParaRPr lang="ca-ES" sz="1400" dirty="0"/>
          </a:p>
        </p:txBody>
      </p:sp>
      <p:sp>
        <p:nvSpPr>
          <p:cNvPr id="27" name="Text Box 12">
            <a:extLst>
              <a:ext uri="{FF2B5EF4-FFF2-40B4-BE49-F238E27FC236}">
                <a16:creationId xmlns:a16="http://schemas.microsoft.com/office/drawing/2014/main" id="{07A2BE8F-6420-42E7-A2D3-170F8F50A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7834" y="2749382"/>
            <a:ext cx="1433514" cy="3077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s-ES" sz="1400" dirty="0"/>
              <a:t>ESTRUCTURA</a:t>
            </a:r>
            <a:endParaRPr lang="ca-ES" sz="1400" dirty="0"/>
          </a:p>
        </p:txBody>
      </p:sp>
      <p:grpSp>
        <p:nvGrpSpPr>
          <p:cNvPr id="31" name="Group 18">
            <a:extLst>
              <a:ext uri="{FF2B5EF4-FFF2-40B4-BE49-F238E27FC236}">
                <a16:creationId xmlns:a16="http://schemas.microsoft.com/office/drawing/2014/main" id="{C14F2DB8-6407-4C5B-8C0B-5339941450EA}"/>
              </a:ext>
            </a:extLst>
          </p:cNvPr>
          <p:cNvGrpSpPr>
            <a:grpSpLocks/>
          </p:cNvGrpSpPr>
          <p:nvPr/>
        </p:nvGrpSpPr>
        <p:grpSpPr bwMode="auto">
          <a:xfrm>
            <a:off x="7024946" y="2401354"/>
            <a:ext cx="1871662" cy="2951163"/>
            <a:chOff x="521" y="1344"/>
            <a:chExt cx="1588" cy="1859"/>
          </a:xfrm>
        </p:grpSpPr>
        <p:sp>
          <p:nvSpPr>
            <p:cNvPr id="32" name="Line 14">
              <a:extLst>
                <a:ext uri="{FF2B5EF4-FFF2-40B4-BE49-F238E27FC236}">
                  <a16:creationId xmlns:a16="http://schemas.microsoft.com/office/drawing/2014/main" id="{45E510DD-421F-44D8-8541-01937EFC3A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1344"/>
              <a:ext cx="15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5">
              <a:extLst>
                <a:ext uri="{FF2B5EF4-FFF2-40B4-BE49-F238E27FC236}">
                  <a16:creationId xmlns:a16="http://schemas.microsoft.com/office/drawing/2014/main" id="{E6A543A1-EB2A-47A6-816E-4AA470B334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1344"/>
              <a:ext cx="0" cy="18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6">
              <a:extLst>
                <a:ext uri="{FF2B5EF4-FFF2-40B4-BE49-F238E27FC236}">
                  <a16:creationId xmlns:a16="http://schemas.microsoft.com/office/drawing/2014/main" id="{2F2E0704-7F49-4E70-AD67-D1CC0F49C2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3203"/>
              <a:ext cx="15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17">
              <a:extLst>
                <a:ext uri="{FF2B5EF4-FFF2-40B4-BE49-F238E27FC236}">
                  <a16:creationId xmlns:a16="http://schemas.microsoft.com/office/drawing/2014/main" id="{7B0D04D6-5F46-452C-A40B-F97D628FFB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9" y="1344"/>
              <a:ext cx="0" cy="18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Text Box 42">
            <a:extLst>
              <a:ext uri="{FF2B5EF4-FFF2-40B4-BE49-F238E27FC236}">
                <a16:creationId xmlns:a16="http://schemas.microsoft.com/office/drawing/2014/main" id="{E6DA627C-B5BD-468C-A69C-CABAB3A67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368" y="1896529"/>
            <a:ext cx="9204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200" b="1" dirty="0"/>
              <a:t>CONTEXT</a:t>
            </a:r>
          </a:p>
          <a:p>
            <a:pPr algn="ctr"/>
            <a:r>
              <a:rPr lang="es-ES" sz="1200" b="1" dirty="0"/>
              <a:t>INTERN</a:t>
            </a:r>
            <a:endParaRPr lang="ca-ES" sz="1200" b="1" dirty="0"/>
          </a:p>
        </p:txBody>
      </p:sp>
      <p:sp>
        <p:nvSpPr>
          <p:cNvPr id="37" name="Text Box 12">
            <a:extLst>
              <a:ext uri="{FF2B5EF4-FFF2-40B4-BE49-F238E27FC236}">
                <a16:creationId xmlns:a16="http://schemas.microsoft.com/office/drawing/2014/main" id="{724899F3-7D43-4C2B-898C-C0EC5ED7C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7084" y="4067606"/>
            <a:ext cx="1296988" cy="63094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s-ES" sz="1400" dirty="0"/>
              <a:t>MOTIVACIÓ</a:t>
            </a:r>
          </a:p>
          <a:p>
            <a:pPr marL="342900" indent="-342900" algn="ctr">
              <a:spcBef>
                <a:spcPct val="50000"/>
              </a:spcBef>
            </a:pPr>
            <a:r>
              <a:rPr lang="es-ES" sz="1400" dirty="0"/>
              <a:t>INCENTIUS</a:t>
            </a:r>
            <a:endParaRPr lang="ca-ES" sz="1400" dirty="0"/>
          </a:p>
        </p:txBody>
      </p:sp>
    </p:spTree>
  </p:cSld>
  <p:clrMapOvr>
    <a:masterClrMapping/>
  </p:clrMapOvr>
  <p:transition>
    <p:pull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9E64CA1-CF94-4675-ACD9-8E20A6EDB91F}"/>
              </a:ext>
            </a:extLst>
          </p:cNvPr>
          <p:cNvSpPr txBox="1"/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es-ES" sz="3300" b="1" u="sng" kern="1200">
                <a:effectLst/>
                <a:latin typeface="+mj-lt"/>
                <a:ea typeface="+mj-ea"/>
                <a:cs typeface="+mj-cs"/>
              </a:rPr>
              <a:t>L’empresa actual</a:t>
            </a:r>
            <a:endParaRPr lang="es-ES" sz="3300" b="1" kern="1200"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83BAEA7-0B0F-45BE-ADAA-188D4E7AC82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22" y="1825625"/>
            <a:ext cx="7667555" cy="4351338"/>
          </a:xfrm>
          <a:prstGeom prst="rect">
            <a:avLst/>
          </a:prstGeom>
          <a:noFill/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1D7E1C7-3BA2-492A-8858-CE6FEAD00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24F015EE-FA77-477E-8A28-51ADED6A4D64}" type="slidenum">
              <a:rPr lang="es-E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1368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92BAB1-77D3-4301-A8BB-7DE309CD6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dirty="0"/>
              <a:t>EL GRUPINDO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0490733-2D37-4A19-B394-99F440BFF0C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28" y="1825625"/>
            <a:ext cx="7518743" cy="4351338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EC1B19A-AD10-4448-8C58-24E171DD7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15EE-FA77-477E-8A28-51ADED6A4D64}" type="slidenum">
              <a:rPr lang="ca-ES" smtClean="0"/>
              <a:pPr>
                <a:defRPr/>
              </a:pPr>
              <a:t>13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71229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3768DA-76C8-4268-BA71-5C31CB18B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EL GRUP AREAS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3B35751-CBA4-4311-84BC-E99030B2E27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705" y="1772816"/>
            <a:ext cx="5472608" cy="3985841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7C6B266-9444-44AD-AF32-758C8AC44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15EE-FA77-477E-8A28-51ADED6A4D64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485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93849" y="160754"/>
            <a:ext cx="8156301" cy="955576"/>
          </a:xfrm>
        </p:spPr>
        <p:txBody>
          <a:bodyPr anchor="b">
            <a:normAutofit fontScale="90000"/>
          </a:bodyPr>
          <a:lstStyle/>
          <a:p>
            <a:r>
              <a:rPr lang="ca-ES" sz="2200" u="sng" kern="1200" dirty="0">
                <a:effectLst/>
              </a:rPr>
              <a:t>El concepte d’ estratègia</a:t>
            </a:r>
            <a:r>
              <a:rPr lang="ca-ES" sz="2200" kern="1200" dirty="0">
                <a:effectLst/>
              </a:rPr>
              <a:t>: Del control de gestió a l’estratègia, molts a opinar</a:t>
            </a:r>
            <a:br>
              <a:rPr lang="es-ES" sz="2200" dirty="0"/>
            </a:br>
            <a:endParaRPr lang="es-ES" sz="2200" dirty="0"/>
          </a:p>
        </p:txBody>
      </p:sp>
      <p:sp>
        <p:nvSpPr>
          <p:cNvPr id="4" name="Contenidor de contingut 3"/>
          <p:cNvSpPr>
            <a:spLocks noGrp="1"/>
          </p:cNvSpPr>
          <p:nvPr>
            <p:ph type="body" sz="half" idx="2"/>
          </p:nvPr>
        </p:nvSpPr>
        <p:spPr>
          <a:xfrm>
            <a:off x="539552" y="1116330"/>
            <a:ext cx="2304256" cy="4976966"/>
          </a:xfrm>
        </p:spPr>
        <p:txBody>
          <a:bodyPr>
            <a:normAutofit/>
          </a:bodyPr>
          <a:lstStyle/>
          <a:p>
            <a:pPr>
              <a:buFont typeface="Monotype Sorts" pitchFamily="2" charset="2"/>
              <a:buNone/>
            </a:pPr>
            <a:r>
              <a:rPr lang="ca-ES" sz="1100" dirty="0"/>
              <a:t>Concepte d’estratègia: algunes definicions</a:t>
            </a:r>
          </a:p>
          <a:p>
            <a:r>
              <a:rPr lang="ca-ES" sz="1100" dirty="0"/>
              <a:t>“El patró dels principals objectius, propòsits o metes i les polítiques i els plans essencials per a aconseguir-los establerts de tal manera que defineixen en quina classe de negoci l’empresa està o vol estar i quina classe d’empresa és o vol ser” </a:t>
            </a:r>
            <a:r>
              <a:rPr lang="ca-ES" sz="1100" i="1" dirty="0"/>
              <a:t>K.R. Andrews (1967, pàg. 59) </a:t>
            </a:r>
          </a:p>
          <a:p>
            <a:r>
              <a:rPr lang="ca-ES" sz="1100" dirty="0"/>
              <a:t>“L’essència de la formulació d’una estratègia competitiva consisteix en relacionar a una empresa amb el seu entorn” i “suposar emprendre accions ofensives o defensives per crear una posició defensable davant de les 5 forces competitives del sector industrial en el que està present i obtenir així un rendiment ..” </a:t>
            </a:r>
            <a:r>
              <a:rPr lang="ca-ES" sz="1100" i="1" dirty="0"/>
              <a:t>M. Porter (1982, pàg. 23 i 49)</a:t>
            </a:r>
          </a:p>
          <a:p>
            <a:r>
              <a:rPr lang="ca-ES" sz="1100" dirty="0"/>
              <a:t>“Inclou totes les activitats crítiques de l’empresa, li proporciona un sentit d’unitat, direcció i propòsit com també li facilita els canvis necessaris induïts pel seu entorn” </a:t>
            </a:r>
            <a:r>
              <a:rPr lang="ca-ES" sz="1100" i="1" dirty="0"/>
              <a:t>A.C. </a:t>
            </a:r>
            <a:r>
              <a:rPr lang="ca-ES" sz="1100" i="1" dirty="0" err="1"/>
              <a:t>Hax</a:t>
            </a:r>
            <a:r>
              <a:rPr lang="ca-ES" sz="1100" i="1" dirty="0"/>
              <a:t>; N.S. </a:t>
            </a:r>
            <a:r>
              <a:rPr lang="ca-ES" sz="1100" i="1" dirty="0" err="1"/>
              <a:t>Majluf</a:t>
            </a:r>
            <a:r>
              <a:rPr lang="ca-ES" sz="1100" i="1" dirty="0"/>
              <a:t> (1996, pàg. 2)</a:t>
            </a:r>
          </a:p>
          <a:p>
            <a:endParaRPr lang="es-ES" sz="1100" dirty="0"/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CBE97631-0892-401E-A4CC-BA321DACD2B2}" type="slidenum">
              <a:rPr lang="ca-E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15</a:t>
            </a:fld>
            <a:endParaRPr lang="ca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EC2F4C6-2B35-4ACA-A775-CDD629915D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987824" y="2708920"/>
            <a:ext cx="5616624" cy="1800199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123"/>
          <p:cNvSpPr txBox="1">
            <a:spLocks noChangeArrowheads="1"/>
          </p:cNvSpPr>
          <p:nvPr/>
        </p:nvSpPr>
        <p:spPr bwMode="auto"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a-ES" sz="3300" u="sng" kern="1200">
                <a:effectLst/>
                <a:latin typeface="+mj-lt"/>
                <a:ea typeface="+mj-ea"/>
                <a:cs typeface="+mj-cs"/>
              </a:rPr>
              <a:t>El concepte d’ estratègia</a:t>
            </a:r>
            <a:r>
              <a:rPr lang="ca-ES" sz="3300" kern="1200">
                <a:effectLst/>
                <a:latin typeface="+mj-lt"/>
                <a:ea typeface="+mj-ea"/>
                <a:cs typeface="+mj-cs"/>
              </a:rPr>
              <a:t>: </a:t>
            </a:r>
            <a:r>
              <a:rPr lang="ca-ES" sz="3300">
                <a:latin typeface="+mj-lt"/>
                <a:ea typeface="+mj-ea"/>
                <a:cs typeface="+mj-cs"/>
              </a:rPr>
              <a:t>Perspectives</a:t>
            </a:r>
            <a:endParaRPr lang="ca-ES" sz="3300" kern="1200">
              <a:latin typeface="+mj-lt"/>
              <a:ea typeface="+mj-ea"/>
              <a:cs typeface="+mj-cs"/>
            </a:endParaRPr>
          </a:p>
        </p:txBody>
      </p:sp>
      <p:sp>
        <p:nvSpPr>
          <p:cNvPr id="32770" name="Text Box 120"/>
          <p:cNvSpPr txBox="1">
            <a:spLocks noChangeArrowheads="1"/>
          </p:cNvSpPr>
          <p:nvPr/>
        </p:nvSpPr>
        <p:spPr bwMode="auto">
          <a:xfrm>
            <a:off x="628650" y="1825625"/>
            <a:ext cx="3797300" cy="435133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342900" indent="-171450" defTabSz="685800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a-ES" b="1" u="sng"/>
              <a:t>Contingut </a:t>
            </a:r>
            <a:r>
              <a:rPr lang="ca-ES" b="1"/>
              <a:t>de les decisions estratègiques: (Johnson i altres, 2006)</a:t>
            </a:r>
          </a:p>
          <a:p>
            <a:pPr marL="342900" indent="-171450" defTabSz="685800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ca-ES" b="1"/>
          </a:p>
          <a:p>
            <a:pPr marL="342900" indent="-171450" defTabSz="685800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a-ES"/>
              <a:t>Direcció a termini llarg</a:t>
            </a:r>
          </a:p>
          <a:p>
            <a:pPr marL="342900" indent="-171450" defTabSz="685800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a-ES"/>
              <a:t>Ajustament mutu entre empresa i entorn</a:t>
            </a:r>
          </a:p>
          <a:p>
            <a:pPr marL="342900" indent="-171450" defTabSz="685800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a-ES"/>
              <a:t>Creació d’oportunitats</a:t>
            </a:r>
          </a:p>
          <a:p>
            <a:pPr marL="342900" indent="-171450" defTabSz="685800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a-ES"/>
              <a:t>Definició del camp d’activitat</a:t>
            </a:r>
          </a:p>
          <a:p>
            <a:pPr marL="342900" indent="-171450" defTabSz="685800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a-ES"/>
              <a:t>Intentar fer que l’empresa sigui més competitiva</a:t>
            </a:r>
          </a:p>
          <a:p>
            <a:pPr marL="342900" indent="-171450" defTabSz="685800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a-ES"/>
              <a:t>Els beneficiaris de la rendibilitat són els propietaris i grups d’interès</a:t>
            </a:r>
          </a:p>
          <a:p>
            <a:pPr marL="342900" indent="-171450" defTabSz="685800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ca-ES"/>
          </a:p>
        </p:txBody>
      </p:sp>
      <p:sp>
        <p:nvSpPr>
          <p:cNvPr id="32771" name="Text Box 122"/>
          <p:cNvSpPr txBox="1">
            <a:spLocks noChangeArrowheads="1"/>
          </p:cNvSpPr>
          <p:nvPr/>
        </p:nvSpPr>
        <p:spPr bwMode="auto">
          <a:xfrm>
            <a:off x="4497388" y="1825625"/>
            <a:ext cx="4017963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</a:pPr>
            <a:r>
              <a:rPr lang="ca-ES" b="1" u="sng"/>
              <a:t>Característiques</a:t>
            </a:r>
            <a:r>
              <a:rPr lang="ca-ES" b="1"/>
              <a:t> de les decisions estratègiques: (Johnson i altres, 2006)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</a:pPr>
            <a:endParaRPr lang="ca-ES" b="1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FontTx/>
              <a:buChar char="•"/>
            </a:pPr>
            <a:r>
              <a:rPr lang="ca-ES"/>
              <a:t>Naturalesa complexa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FontTx/>
              <a:buChar char="•"/>
            </a:pPr>
            <a:r>
              <a:rPr lang="ca-ES"/>
              <a:t>Són preses en condicions incertesa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FontTx/>
              <a:buChar char="•"/>
            </a:pPr>
            <a:r>
              <a:rPr lang="ca-ES"/>
              <a:t>Afecten al conjunt de l’empresa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FontTx/>
              <a:buChar char="•"/>
            </a:pPr>
            <a:r>
              <a:rPr lang="ca-ES"/>
              <a:t>Requereix un plantejament integrat de l’organització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FontTx/>
              <a:buChar char="•"/>
            </a:pPr>
            <a:r>
              <a:rPr lang="ca-ES"/>
              <a:t>Èxit de les estratègies depèn de les relacions de l’empresa amb l’entorn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FontTx/>
              <a:buChar char="•"/>
            </a:pPr>
            <a:r>
              <a:rPr lang="ca-ES"/>
              <a:t>Pot requerir canvis en l’organització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</a:pP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B281E10A-1B91-4C82-9D7A-79E8CF55CF36}" type="slidenum">
              <a:rPr lang="ca-E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16</a:t>
            </a:fld>
            <a:endParaRPr lang="ca-ES"/>
          </a:p>
        </p:txBody>
      </p:sp>
    </p:spTree>
  </p:cSld>
  <p:clrMapOvr>
    <a:masterClrMapping/>
  </p:clrMapOvr>
  <p:transition>
    <p:pull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1E10A-1B91-4C82-9D7A-79E8CF55CF36}" type="slidenum">
              <a:rPr lang="ca-ES" smtClean="0"/>
              <a:pPr>
                <a:defRPr/>
              </a:pPr>
              <a:t>17</a:t>
            </a:fld>
            <a:endParaRPr lang="ca-ES"/>
          </a:p>
        </p:txBody>
      </p:sp>
      <p:sp>
        <p:nvSpPr>
          <p:cNvPr id="30722" name="2 Marcador de contenido"/>
          <p:cNvSpPr>
            <a:spLocks noGrp="1"/>
          </p:cNvSpPr>
          <p:nvPr>
            <p:ph idx="4294967295"/>
          </p:nvPr>
        </p:nvSpPr>
        <p:spPr>
          <a:xfrm>
            <a:off x="5402263" y="1641475"/>
            <a:ext cx="3741737" cy="982663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a-ES" sz="2400" dirty="0"/>
              <a:t>L’estratègia és la forma de vincular i inserir a l’empresa en el seu l’entorn (extern)</a:t>
            </a:r>
            <a:endParaRPr lang="es-ES" sz="2400" dirty="0"/>
          </a:p>
        </p:txBody>
      </p:sp>
      <p:sp>
        <p:nvSpPr>
          <p:cNvPr id="30723" name="3 Rectángulo"/>
          <p:cNvSpPr>
            <a:spLocks noChangeArrowheads="1"/>
          </p:cNvSpPr>
          <p:nvPr/>
        </p:nvSpPr>
        <p:spPr bwMode="auto">
          <a:xfrm>
            <a:off x="928712" y="1701007"/>
            <a:ext cx="1296987" cy="431800"/>
          </a:xfrm>
          <a:prstGeom prst="rect">
            <a:avLst/>
          </a:prstGeom>
          <a:solidFill>
            <a:schemeClr val="bg2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400">
                <a:latin typeface="Franklin Gothic Book" pitchFamily="34" charset="0"/>
              </a:rPr>
              <a:t>EMPRESA</a:t>
            </a:r>
            <a:endParaRPr lang="es-ES" sz="1400">
              <a:latin typeface="Franklin Gothic Book" pitchFamily="34" charset="0"/>
            </a:endParaRPr>
          </a:p>
        </p:txBody>
      </p:sp>
      <p:sp>
        <p:nvSpPr>
          <p:cNvPr id="30724" name="4 Rectángulo"/>
          <p:cNvSpPr>
            <a:spLocks noChangeArrowheads="1"/>
          </p:cNvSpPr>
          <p:nvPr/>
        </p:nvSpPr>
        <p:spPr bwMode="auto">
          <a:xfrm>
            <a:off x="3016274" y="1701007"/>
            <a:ext cx="1296988" cy="431800"/>
          </a:xfrm>
          <a:prstGeom prst="rect">
            <a:avLst/>
          </a:prstGeom>
          <a:solidFill>
            <a:schemeClr val="bg2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400">
                <a:latin typeface="Franklin Gothic Book" pitchFamily="34" charset="0"/>
              </a:rPr>
              <a:t>ENTORN</a:t>
            </a:r>
            <a:endParaRPr lang="es-ES" sz="1400">
              <a:latin typeface="Franklin Gothic Book" pitchFamily="34" charset="0"/>
            </a:endParaRPr>
          </a:p>
        </p:txBody>
      </p:sp>
      <p:sp>
        <p:nvSpPr>
          <p:cNvPr id="30725" name="9 Rectángulo"/>
          <p:cNvSpPr>
            <a:spLocks noChangeArrowheads="1"/>
          </p:cNvSpPr>
          <p:nvPr/>
        </p:nvSpPr>
        <p:spPr bwMode="auto">
          <a:xfrm>
            <a:off x="2008212" y="2491582"/>
            <a:ext cx="1187450" cy="527050"/>
          </a:xfrm>
          <a:prstGeom prst="rect">
            <a:avLst/>
          </a:prstGeom>
          <a:solidFill>
            <a:schemeClr val="bg2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400">
                <a:latin typeface="Franklin Gothic Book" pitchFamily="34" charset="0"/>
              </a:rPr>
              <a:t>ESTRATÈGIA</a:t>
            </a:r>
            <a:endParaRPr lang="es-ES" sz="1400">
              <a:latin typeface="Franklin Gothic Book" pitchFamily="34" charset="0"/>
            </a:endParaRPr>
          </a:p>
        </p:txBody>
      </p:sp>
      <p:sp>
        <p:nvSpPr>
          <p:cNvPr id="30726" name="10 Rectángulo"/>
          <p:cNvSpPr>
            <a:spLocks noChangeArrowheads="1"/>
          </p:cNvSpPr>
          <p:nvPr/>
        </p:nvSpPr>
        <p:spPr bwMode="auto">
          <a:xfrm>
            <a:off x="1647849" y="3428207"/>
            <a:ext cx="1800225" cy="431800"/>
          </a:xfrm>
          <a:prstGeom prst="rect">
            <a:avLst/>
          </a:prstGeom>
          <a:solidFill>
            <a:schemeClr val="bg2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400" dirty="0">
                <a:latin typeface="Franklin Gothic Book" pitchFamily="34" charset="0"/>
              </a:rPr>
              <a:t>COMPETITIVITAT</a:t>
            </a:r>
            <a:endParaRPr lang="es-ES" sz="1400" dirty="0">
              <a:latin typeface="Franklin Gothic Book" pitchFamily="34" charset="0"/>
            </a:endParaRPr>
          </a:p>
        </p:txBody>
      </p:sp>
      <p:sp>
        <p:nvSpPr>
          <p:cNvPr id="30727" name="11 Rectángulo"/>
          <p:cNvSpPr>
            <a:spLocks noChangeArrowheads="1"/>
          </p:cNvSpPr>
          <p:nvPr/>
        </p:nvSpPr>
        <p:spPr bwMode="auto">
          <a:xfrm>
            <a:off x="1647849" y="4291807"/>
            <a:ext cx="1817688" cy="1225550"/>
          </a:xfrm>
          <a:prstGeom prst="rect">
            <a:avLst/>
          </a:prstGeom>
          <a:solidFill>
            <a:schemeClr val="bg2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400">
                <a:latin typeface="Franklin Gothic Book" pitchFamily="34" charset="0"/>
              </a:rPr>
              <a:t>GRUPS D’INTERÈS</a:t>
            </a:r>
          </a:p>
          <a:p>
            <a:pPr algn="ctr"/>
            <a:r>
              <a:rPr lang="ca-ES" sz="1400">
                <a:latin typeface="Franklin Gothic Book" pitchFamily="34" charset="0"/>
              </a:rPr>
              <a:t>(Accionistes, directius, treballadors, clients, societat, etc.)</a:t>
            </a:r>
            <a:endParaRPr lang="es-ES" sz="1400">
              <a:latin typeface="Franklin Gothic Book" pitchFamily="34" charset="0"/>
            </a:endParaRPr>
          </a:p>
        </p:txBody>
      </p:sp>
      <p:sp>
        <p:nvSpPr>
          <p:cNvPr id="30728" name="Text Box 14"/>
          <p:cNvSpPr txBox="1">
            <a:spLocks noChangeArrowheads="1"/>
          </p:cNvSpPr>
          <p:nvPr/>
        </p:nvSpPr>
        <p:spPr bwMode="auto">
          <a:xfrm>
            <a:off x="755650" y="836613"/>
            <a:ext cx="763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dirty="0"/>
              <a:t>EL CONCEPTE D’ESTRATÈGIA:  IDEA CENTRAL</a:t>
            </a:r>
          </a:p>
        </p:txBody>
      </p:sp>
      <p:sp>
        <p:nvSpPr>
          <p:cNvPr id="30729" name="Line 16"/>
          <p:cNvSpPr>
            <a:spLocks noChangeShapeType="1"/>
          </p:cNvSpPr>
          <p:nvPr/>
        </p:nvSpPr>
        <p:spPr bwMode="auto">
          <a:xfrm>
            <a:off x="2224112" y="1916907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30" name="Line 17"/>
          <p:cNvSpPr>
            <a:spLocks noChangeShapeType="1"/>
          </p:cNvSpPr>
          <p:nvPr/>
        </p:nvSpPr>
        <p:spPr bwMode="auto">
          <a:xfrm>
            <a:off x="2584474" y="1916907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31" name="Line 18"/>
          <p:cNvSpPr>
            <a:spLocks noChangeShapeType="1"/>
          </p:cNvSpPr>
          <p:nvPr/>
        </p:nvSpPr>
        <p:spPr bwMode="auto">
          <a:xfrm>
            <a:off x="2584474" y="2996407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32" name="Line 19"/>
          <p:cNvSpPr>
            <a:spLocks noChangeShapeType="1"/>
          </p:cNvSpPr>
          <p:nvPr/>
        </p:nvSpPr>
        <p:spPr bwMode="auto">
          <a:xfrm>
            <a:off x="2584474" y="3860007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F9540E93-0317-40FF-93C8-8A865BF64A4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151591"/>
            <a:ext cx="4591421" cy="178957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1A68092-3109-4C9D-BA1B-FE4A53A7D348}"/>
              </a:ext>
            </a:extLst>
          </p:cNvPr>
          <p:cNvSpPr txBox="1"/>
          <p:nvPr/>
        </p:nvSpPr>
        <p:spPr>
          <a:xfrm>
            <a:off x="2771800" y="5896131"/>
            <a:ext cx="407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>
                <a:solidFill>
                  <a:srgbClr val="FF0000"/>
                </a:solidFill>
              </a:rPr>
              <a:t>Veure article de Porter que es </a:t>
            </a:r>
            <a:r>
              <a:rPr lang="ca-ES" dirty="0" err="1">
                <a:solidFill>
                  <a:srgbClr val="FF0000"/>
                </a:solidFill>
              </a:rPr>
              <a:t>estrategia</a:t>
            </a:r>
            <a:endParaRPr lang="ca-ES" dirty="0">
              <a:solidFill>
                <a:srgbClr val="FF0000"/>
              </a:solidFill>
            </a:endParaRP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6A31C07F-58D5-4A82-A94A-E1BEB14A098E}"/>
              </a:ext>
            </a:extLst>
          </p:cNvPr>
          <p:cNvCxnSpPr>
            <a:stCxn id="15" idx="2"/>
            <a:endCxn id="2" idx="0"/>
          </p:cNvCxnSpPr>
          <p:nvPr/>
        </p:nvCxnSpPr>
        <p:spPr>
          <a:xfrm flipH="1">
            <a:off x="4806941" y="4941168"/>
            <a:ext cx="1412698" cy="9549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1E10A-1B91-4C82-9D7A-79E8CF55CF36}" type="slidenum">
              <a:rPr lang="ca-ES" smtClean="0"/>
              <a:pPr>
                <a:defRPr/>
              </a:pPr>
              <a:t>18</a:t>
            </a:fld>
            <a:endParaRPr lang="ca-ES"/>
          </a:p>
        </p:txBody>
      </p:sp>
      <p:sp>
        <p:nvSpPr>
          <p:cNvPr id="33794" name="2 Marcador de contenido"/>
          <p:cNvSpPr>
            <a:spLocks noGrp="1"/>
          </p:cNvSpPr>
          <p:nvPr>
            <p:ph idx="4294967295"/>
          </p:nvPr>
        </p:nvSpPr>
        <p:spPr>
          <a:xfrm>
            <a:off x="1323975" y="1341438"/>
            <a:ext cx="7820025" cy="6477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a-ES" sz="1600" dirty="0">
                <a:latin typeface="Arial" charset="0"/>
              </a:rPr>
              <a:t>Els escacs recreen un enfrontament militar, conforme a un conjunt de regles preestablertes.</a:t>
            </a:r>
            <a:endParaRPr lang="es-ES" sz="1600" dirty="0">
              <a:latin typeface="Arial" charset="0"/>
            </a:endParaRPr>
          </a:p>
        </p:txBody>
      </p:sp>
      <p:sp>
        <p:nvSpPr>
          <p:cNvPr id="33795" name="3 CuadroTexto"/>
          <p:cNvSpPr txBox="1">
            <a:spLocks noChangeArrowheads="1"/>
          </p:cNvSpPr>
          <p:nvPr/>
        </p:nvSpPr>
        <p:spPr bwMode="auto">
          <a:xfrm>
            <a:off x="755650" y="2349500"/>
            <a:ext cx="561657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FF0000"/>
              </a:buClr>
            </a:pPr>
            <a:r>
              <a:rPr lang="ca-ES" sz="1600" b="1" dirty="0">
                <a:solidFill>
                  <a:schemeClr val="tx2"/>
                </a:solidFill>
              </a:rPr>
              <a:t>Ensenyances estratègiques genèriques:</a:t>
            </a:r>
          </a:p>
          <a:p>
            <a:pPr marL="342900" indent="-342900">
              <a:buClr>
                <a:srgbClr val="FF0000"/>
              </a:buClr>
            </a:pPr>
            <a:endParaRPr lang="es-ES" sz="1600" b="1" dirty="0">
              <a:solidFill>
                <a:schemeClr val="tx2"/>
              </a:solidFill>
            </a:endParaRPr>
          </a:p>
          <a:p>
            <a:pPr marL="342900" indent="-342900">
              <a:buClr>
                <a:srgbClr val="FF0000"/>
              </a:buClr>
              <a:buFontTx/>
              <a:buChar char="•"/>
            </a:pPr>
            <a:r>
              <a:rPr lang="ca-ES" sz="1600" dirty="0"/>
              <a:t>Recopilació i avaluació d’informació sobre la posició actual.</a:t>
            </a:r>
          </a:p>
          <a:p>
            <a:pPr marL="342900" indent="-342900">
              <a:buClr>
                <a:srgbClr val="FF0000"/>
              </a:buClr>
              <a:buFontTx/>
              <a:buChar char="•"/>
            </a:pPr>
            <a:r>
              <a:rPr lang="ca-ES" sz="1600" dirty="0"/>
              <a:t>Disseny d’escenaris múltiples sobre jugades futures.</a:t>
            </a:r>
            <a:endParaRPr lang="es-ES" sz="1600" dirty="0"/>
          </a:p>
          <a:p>
            <a:pPr marL="342900" indent="-342900">
              <a:buClr>
                <a:srgbClr val="FF0000"/>
              </a:buClr>
            </a:pPr>
            <a:endParaRPr lang="es-ES" sz="1600" dirty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 l="63402" t="29916" r="26933" b="55972"/>
          <a:stretch>
            <a:fillRect/>
          </a:stretch>
        </p:blipFill>
        <p:spPr bwMode="auto">
          <a:xfrm>
            <a:off x="6588125" y="2852738"/>
            <a:ext cx="1303338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3"/>
          <p:cNvPicPr>
            <a:picLocks noChangeAspect="1" noChangeArrowheads="1"/>
          </p:cNvPicPr>
          <p:nvPr/>
        </p:nvPicPr>
        <p:blipFill>
          <a:blip r:embed="rId2" cstate="print"/>
          <a:srcRect l="13483" t="70007" r="81500" b="20714"/>
          <a:stretch>
            <a:fillRect/>
          </a:stretch>
        </p:blipFill>
        <p:spPr bwMode="auto">
          <a:xfrm>
            <a:off x="971550" y="5157788"/>
            <a:ext cx="611188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8 CuadroTexto"/>
          <p:cNvSpPr txBox="1">
            <a:spLocks noChangeArrowheads="1"/>
          </p:cNvSpPr>
          <p:nvPr/>
        </p:nvSpPr>
        <p:spPr bwMode="auto">
          <a:xfrm>
            <a:off x="755650" y="3716338"/>
            <a:ext cx="78486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FF0000"/>
              </a:buClr>
            </a:pPr>
            <a:r>
              <a:rPr lang="ca-ES" sz="1600" b="1" dirty="0">
                <a:solidFill>
                  <a:schemeClr val="tx2"/>
                </a:solidFill>
              </a:rPr>
              <a:t>Ensenyances estratègiques específiques:</a:t>
            </a:r>
          </a:p>
          <a:p>
            <a:pPr marL="342900" indent="-342900">
              <a:buClr>
                <a:srgbClr val="FF0000"/>
              </a:buClr>
              <a:buFontTx/>
              <a:buChar char="•"/>
            </a:pPr>
            <a:endParaRPr lang="es-ES" sz="1600" dirty="0"/>
          </a:p>
          <a:p>
            <a:pPr marL="342900" indent="-342900">
              <a:buClr>
                <a:srgbClr val="FF0000"/>
              </a:buClr>
              <a:buFontTx/>
              <a:buChar char="•"/>
            </a:pPr>
            <a:r>
              <a:rPr lang="ca-ES" sz="1600" dirty="0"/>
              <a:t>Anticipació als moviments del rival.</a:t>
            </a:r>
          </a:p>
          <a:p>
            <a:pPr marL="342900" indent="-342900">
              <a:buClr>
                <a:srgbClr val="FF0000"/>
              </a:buClr>
              <a:buFontTx/>
              <a:buChar char="•"/>
            </a:pPr>
            <a:r>
              <a:rPr lang="ca-ES" sz="1600" dirty="0"/>
              <a:t>Aprofitar de punts dèbils del rival.</a:t>
            </a:r>
          </a:p>
          <a:p>
            <a:pPr marL="342900" indent="-342900">
              <a:buClr>
                <a:srgbClr val="FF0000"/>
              </a:buClr>
              <a:buFontTx/>
              <a:buChar char="•"/>
            </a:pPr>
            <a:r>
              <a:rPr lang="ca-ES" sz="1600" dirty="0"/>
              <a:t>Principi de control del centre del tauler i accions en aquest.</a:t>
            </a:r>
            <a:endParaRPr lang="es-ES" sz="1600" dirty="0"/>
          </a:p>
          <a:p>
            <a:pPr marL="342900" indent="-342900">
              <a:buClr>
                <a:srgbClr val="FF0000"/>
              </a:buClr>
              <a:buFontTx/>
              <a:buChar char="•"/>
            </a:pPr>
            <a:endParaRPr lang="es-ES" sz="1600" dirty="0"/>
          </a:p>
        </p:txBody>
      </p:sp>
      <p:sp>
        <p:nvSpPr>
          <p:cNvPr id="33799" name="9 CuadroTexto"/>
          <p:cNvSpPr txBox="1">
            <a:spLocks noChangeArrowheads="1"/>
          </p:cNvSpPr>
          <p:nvPr/>
        </p:nvSpPr>
        <p:spPr bwMode="auto">
          <a:xfrm>
            <a:off x="1692275" y="5157788"/>
            <a:ext cx="68405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600" b="1" dirty="0"/>
              <a:t>Raúl </a:t>
            </a:r>
            <a:r>
              <a:rPr lang="ca-ES" sz="1600" b="1" dirty="0" err="1"/>
              <a:t>Capablanca</a:t>
            </a:r>
            <a:r>
              <a:rPr lang="ca-ES" sz="1600" b="1" dirty="0"/>
              <a:t>:</a:t>
            </a:r>
            <a:r>
              <a:rPr lang="ca-ES" sz="1600" b="1" dirty="0">
                <a:solidFill>
                  <a:srgbClr val="852F74"/>
                </a:solidFill>
              </a:rPr>
              <a:t> </a:t>
            </a:r>
            <a:r>
              <a:rPr lang="ca-ES" sz="1600" dirty="0">
                <a:solidFill>
                  <a:schemeClr val="tx2"/>
                </a:solidFill>
              </a:rPr>
              <a:t>«</a:t>
            </a:r>
            <a:r>
              <a:rPr lang="ca-ES" sz="1600" dirty="0" err="1">
                <a:solidFill>
                  <a:schemeClr val="tx2"/>
                </a:solidFill>
              </a:rPr>
              <a:t>Hay</a:t>
            </a:r>
            <a:r>
              <a:rPr lang="ca-ES" sz="1600" dirty="0">
                <a:solidFill>
                  <a:schemeClr val="tx2"/>
                </a:solidFill>
              </a:rPr>
              <a:t> que procurar </a:t>
            </a:r>
            <a:r>
              <a:rPr lang="ca-ES" sz="1600" dirty="0" err="1">
                <a:solidFill>
                  <a:schemeClr val="tx2"/>
                </a:solidFill>
              </a:rPr>
              <a:t>lograr</a:t>
            </a:r>
            <a:r>
              <a:rPr lang="ca-ES" sz="1600" dirty="0">
                <a:solidFill>
                  <a:schemeClr val="tx2"/>
                </a:solidFill>
              </a:rPr>
              <a:t> </a:t>
            </a:r>
            <a:r>
              <a:rPr lang="ca-ES" sz="1600" dirty="0" err="1">
                <a:solidFill>
                  <a:schemeClr val="tx2"/>
                </a:solidFill>
              </a:rPr>
              <a:t>ventajas</a:t>
            </a:r>
            <a:r>
              <a:rPr lang="ca-ES" sz="1600" dirty="0">
                <a:solidFill>
                  <a:schemeClr val="tx2"/>
                </a:solidFill>
              </a:rPr>
              <a:t> cada </a:t>
            </a:r>
            <a:r>
              <a:rPr lang="ca-ES" sz="1600" dirty="0" err="1">
                <a:solidFill>
                  <a:schemeClr val="tx2"/>
                </a:solidFill>
              </a:rPr>
              <a:t>vez</a:t>
            </a:r>
            <a:r>
              <a:rPr lang="ca-ES" sz="1600" dirty="0">
                <a:solidFill>
                  <a:schemeClr val="tx2"/>
                </a:solidFill>
              </a:rPr>
              <a:t> </a:t>
            </a:r>
            <a:r>
              <a:rPr lang="ca-ES" sz="1600" dirty="0" err="1">
                <a:solidFill>
                  <a:schemeClr val="tx2"/>
                </a:solidFill>
              </a:rPr>
              <a:t>mayores</a:t>
            </a:r>
            <a:r>
              <a:rPr lang="ca-ES" sz="1600" dirty="0">
                <a:solidFill>
                  <a:schemeClr val="tx2"/>
                </a:solidFill>
              </a:rPr>
              <a:t> y </a:t>
            </a:r>
            <a:r>
              <a:rPr lang="ca-ES" sz="1600" dirty="0" err="1">
                <a:solidFill>
                  <a:schemeClr val="tx2"/>
                </a:solidFill>
              </a:rPr>
              <a:t>más</a:t>
            </a:r>
            <a:r>
              <a:rPr lang="ca-ES" sz="1600" dirty="0">
                <a:solidFill>
                  <a:schemeClr val="tx2"/>
                </a:solidFill>
              </a:rPr>
              <a:t> </a:t>
            </a:r>
            <a:r>
              <a:rPr lang="ca-ES" sz="1600" dirty="0" err="1">
                <a:solidFill>
                  <a:schemeClr val="tx2"/>
                </a:solidFill>
              </a:rPr>
              <a:t>permanentes</a:t>
            </a:r>
            <a:r>
              <a:rPr lang="ca-ES" sz="1600" dirty="0">
                <a:solidFill>
                  <a:schemeClr val="tx2"/>
                </a:solidFill>
              </a:rPr>
              <a:t>»</a:t>
            </a:r>
            <a:endParaRPr lang="es-ES" sz="1600" dirty="0">
              <a:solidFill>
                <a:schemeClr val="tx2"/>
              </a:solidFill>
            </a:endParaRPr>
          </a:p>
        </p:txBody>
      </p:sp>
      <p:sp>
        <p:nvSpPr>
          <p:cNvPr id="33800" name="Text Box 195"/>
          <p:cNvSpPr txBox="1">
            <a:spLocks noChangeArrowheads="1"/>
          </p:cNvSpPr>
          <p:nvPr/>
        </p:nvSpPr>
        <p:spPr bwMode="auto">
          <a:xfrm>
            <a:off x="323528" y="620713"/>
            <a:ext cx="8496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400" dirty="0" err="1"/>
              <a:t>Aplicació</a:t>
            </a:r>
            <a:r>
              <a:rPr lang="es-ES" sz="2400" dirty="0"/>
              <a:t> : ELS ESCACS I </a:t>
            </a:r>
            <a:r>
              <a:rPr lang="ca-ES" sz="2400" dirty="0"/>
              <a:t>L’ESTRATÈGIA </a:t>
            </a:r>
            <a:r>
              <a:rPr lang="es-ES" sz="2400" dirty="0"/>
              <a:t>EMPRESARIAL</a:t>
            </a:r>
            <a:endParaRPr lang="ca-ES" sz="2400" dirty="0"/>
          </a:p>
        </p:txBody>
      </p:sp>
    </p:spTree>
  </p:cSld>
  <p:clrMapOvr>
    <a:masterClrMapping/>
  </p:clrMapOvr>
  <p:transition>
    <p:pull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371E24C-0AC2-42B1-8FDF-B7A88BEA393C}"/>
              </a:ext>
            </a:extLst>
          </p:cNvPr>
          <p:cNvSpPr txBox="1"/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es-ES" sz="3300" b="1" kern="1200">
                <a:effectLst/>
                <a:latin typeface="+mj-lt"/>
                <a:ea typeface="+mj-ea"/>
                <a:cs typeface="+mj-cs"/>
              </a:rPr>
              <a:t>Característiques i elements de les decisions estratègiques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31C7C1A-095D-45D4-BFDD-F620322222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2276872"/>
            <a:ext cx="8352928" cy="3015869"/>
          </a:xfrm>
          <a:prstGeom prst="rect">
            <a:avLst/>
          </a:prstGeom>
          <a:noFill/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B83B11C-1335-4F75-A97D-31D9F202A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24F015EE-FA77-477E-8A28-51ADED6A4D64}" type="slidenum">
              <a:rPr lang="es-E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5105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5DFB57B-46A4-4BB6-983C-13ED99E91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15EE-FA77-477E-8A28-51ADED6A4D64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7179AA8-43F0-4DF3-959B-9B675F583EE4}"/>
              </a:ext>
            </a:extLst>
          </p:cNvPr>
          <p:cNvSpPr txBox="1"/>
          <p:nvPr/>
        </p:nvSpPr>
        <p:spPr>
          <a:xfrm>
            <a:off x="2411760" y="86916"/>
            <a:ext cx="5040560" cy="677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 1: ESTRATÈGIA D’EMPRESA </a:t>
            </a:r>
            <a:endParaRPr lang="ca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a-ES" sz="1400" dirty="0">
                <a:latin typeface="Calibri" panose="020F0502020204030204" pitchFamily="34" charset="0"/>
                <a:cs typeface="Calibri" panose="020F0502020204030204" pitchFamily="34" charset="0"/>
              </a:rPr>
              <a:t>Situació actual, crisis, amenaces i oportunitats, EL CONTEXT DE PARTIDA</a:t>
            </a:r>
          </a:p>
          <a:p>
            <a:r>
              <a:rPr lang="ca-ES" sz="1400" u="sng" dirty="0">
                <a:latin typeface="Calibri" panose="020F0502020204030204" pitchFamily="34" charset="0"/>
                <a:cs typeface="Calibri" panose="020F0502020204030204" pitchFamily="34" charset="0"/>
              </a:rPr>
              <a:t>LES DECISIONS ESTRATEGIQUES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400" dirty="0">
                <a:latin typeface="Calibri" panose="020F0502020204030204" pitchFamily="34" charset="0"/>
                <a:cs typeface="Calibri" panose="020F0502020204030204" pitchFamily="34" charset="0"/>
              </a:rPr>
              <a:t>La direcció estratègica com àmbit d’estudi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400" dirty="0">
                <a:latin typeface="Calibri" panose="020F0502020204030204" pitchFamily="34" charset="0"/>
                <a:cs typeface="Calibri" panose="020F0502020204030204" pitchFamily="34" charset="0"/>
              </a:rPr>
              <a:t>El concepte d’ estratègia: Del control de gestió a l’estratègia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400" dirty="0">
                <a:latin typeface="Calibri" panose="020F0502020204030204" pitchFamily="34" charset="0"/>
                <a:cs typeface="Calibri" panose="020F0502020204030204" pitchFamily="34" charset="0"/>
              </a:rPr>
              <a:t>Característiques i elements de les decisions estratègiques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400" dirty="0">
                <a:latin typeface="Calibri" panose="020F0502020204030204" pitchFamily="34" charset="0"/>
                <a:cs typeface="Calibri" panose="020F0502020204030204" pitchFamily="34" charset="0"/>
              </a:rPr>
              <a:t>Èxit i fracàs estratègic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400" dirty="0">
                <a:latin typeface="Calibri" panose="020F0502020204030204" pitchFamily="34" charset="0"/>
                <a:cs typeface="Calibri" panose="020F0502020204030204" pitchFamily="34" charset="0"/>
              </a:rPr>
              <a:t>El context i  la direcció estratègica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400" dirty="0">
                <a:latin typeface="Calibri" panose="020F0502020204030204" pitchFamily="34" charset="0"/>
                <a:cs typeface="Calibri" panose="020F0502020204030204" pitchFamily="34" charset="0"/>
              </a:rPr>
              <a:t>Els grups d’interès, la creació de valor  i el rendiment.	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a-ES" sz="1400" dirty="0">
                <a:latin typeface="Calibri" panose="020F0502020204030204" pitchFamily="34" charset="0"/>
                <a:cs typeface="Calibri" panose="020F0502020204030204" pitchFamily="34" charset="0"/>
              </a:rPr>
              <a:t>Els accionistes	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a-ES" sz="1400" dirty="0">
                <a:latin typeface="Calibri" panose="020F0502020204030204" pitchFamily="34" charset="0"/>
                <a:cs typeface="Calibri" panose="020F0502020204030204" pitchFamily="34" charset="0"/>
              </a:rPr>
              <a:t>Els treballadors	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a-ES" sz="1400" dirty="0">
                <a:latin typeface="Calibri" panose="020F0502020204030204" pitchFamily="34" charset="0"/>
                <a:cs typeface="Calibri" panose="020F0502020204030204" pitchFamily="34" charset="0"/>
              </a:rPr>
              <a:t>Els directius	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a-ES" sz="1400" dirty="0">
                <a:latin typeface="Calibri" panose="020F0502020204030204" pitchFamily="34" charset="0"/>
                <a:cs typeface="Calibri" panose="020F0502020204030204" pitchFamily="34" charset="0"/>
              </a:rPr>
              <a:t>Les institucions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400" dirty="0">
                <a:latin typeface="Calibri" panose="020F0502020204030204" pitchFamily="34" charset="0"/>
                <a:cs typeface="Calibri" panose="020F0502020204030204" pitchFamily="34" charset="0"/>
              </a:rPr>
              <a:t>Valoració del rendiment	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a-ES" sz="1400" dirty="0">
                <a:latin typeface="Calibri" panose="020F0502020204030204" pitchFamily="34" charset="0"/>
                <a:cs typeface="Calibri" panose="020F0502020204030204" pitchFamily="34" charset="0"/>
              </a:rPr>
              <a:t>El rendiment econòmic una aproximació	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a-ES" sz="1400" dirty="0">
                <a:latin typeface="Calibri" panose="020F0502020204030204" pitchFamily="34" charset="0"/>
                <a:cs typeface="Calibri" panose="020F0502020204030204" pitchFamily="34" charset="0"/>
              </a:rPr>
              <a:t>El valor de mercat de una empresa	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a-ES" sz="1400" dirty="0">
                <a:latin typeface="Calibri" panose="020F0502020204030204" pitchFamily="34" charset="0"/>
                <a:cs typeface="Calibri" panose="020F0502020204030204" pitchFamily="34" charset="0"/>
              </a:rPr>
              <a:t>EVA estat de valor afegit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400" dirty="0">
                <a:latin typeface="Calibri" panose="020F0502020204030204" pitchFamily="34" charset="0"/>
                <a:cs typeface="Calibri" panose="020F0502020204030204" pitchFamily="34" charset="0"/>
              </a:rPr>
              <a:t>El govern de l’empresa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400" dirty="0">
                <a:latin typeface="Calibri" panose="020F0502020204030204" pitchFamily="34" charset="0"/>
                <a:cs typeface="Calibri" panose="020F0502020204030204" pitchFamily="34" charset="0"/>
              </a:rPr>
              <a:t>Nivells de l’estratègia	</a:t>
            </a:r>
          </a:p>
          <a:p>
            <a:r>
              <a:rPr lang="ca-ES" sz="1400" u="sng" dirty="0">
                <a:latin typeface="Calibri" panose="020F0502020204030204" pitchFamily="34" charset="0"/>
                <a:cs typeface="Calibri" panose="020F0502020204030204" pitchFamily="34" charset="0"/>
              </a:rPr>
              <a:t>PROCÉS DE DIRECCIÓ ESTRATEGICA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400" dirty="0">
                <a:latin typeface="Calibri" panose="020F0502020204030204" pitchFamily="34" charset="0"/>
                <a:cs typeface="Calibri" panose="020F0502020204030204" pitchFamily="34" charset="0"/>
              </a:rPr>
              <a:t>Decisió i estratègia: El procés i els responsables	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a-ES" sz="1400" dirty="0">
                <a:latin typeface="Calibri" panose="020F0502020204030204" pitchFamily="34" charset="0"/>
                <a:cs typeface="Calibri" panose="020F0502020204030204" pitchFamily="34" charset="0"/>
              </a:rPr>
              <a:t>Les fases del procés	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a-ES" sz="1400" dirty="0">
                <a:latin typeface="Calibri" panose="020F0502020204030204" pitchFamily="34" charset="0"/>
                <a:cs typeface="Calibri" panose="020F0502020204030204" pitchFamily="34" charset="0"/>
              </a:rPr>
              <a:t>La responsabilitat en el procés de decisió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400" dirty="0">
                <a:latin typeface="Calibri" panose="020F0502020204030204" pitchFamily="34" charset="0"/>
                <a:cs typeface="Calibri" panose="020F0502020204030204" pitchFamily="34" charset="0"/>
              </a:rPr>
              <a:t>Elements de l’estratègia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400" dirty="0">
                <a:latin typeface="Calibri" panose="020F0502020204030204" pitchFamily="34" charset="0"/>
                <a:cs typeface="Calibri" panose="020F0502020204030204" pitchFamily="34" charset="0"/>
              </a:rPr>
              <a:t>Estratègia i desenvolupament o crisi	</a:t>
            </a:r>
          </a:p>
          <a:p>
            <a:r>
              <a:rPr lang="ca-ES" sz="1400" u="sng" dirty="0">
                <a:latin typeface="Calibri" panose="020F0502020204030204" pitchFamily="34" charset="0"/>
                <a:cs typeface="Calibri" panose="020F0502020204030204" pitchFamily="34" charset="0"/>
              </a:rPr>
              <a:t>CAP UNA VISIÓ INTEGRADORA DE LA DIRECCIÓ ESTRATÈGICA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400" dirty="0">
                <a:latin typeface="Calibri" panose="020F0502020204030204" pitchFamily="34" charset="0"/>
                <a:cs typeface="Calibri" panose="020F0502020204030204" pitchFamily="34" charset="0"/>
              </a:rPr>
              <a:t>Una visió integradora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400" dirty="0">
                <a:latin typeface="Calibri" panose="020F0502020204030204" pitchFamily="34" charset="0"/>
                <a:cs typeface="Calibri" panose="020F0502020204030204" pitchFamily="34" charset="0"/>
              </a:rPr>
              <a:t>Estratègies deliberades i emergents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400" dirty="0">
                <a:latin typeface="Calibri" panose="020F0502020204030204" pitchFamily="34" charset="0"/>
                <a:cs typeface="Calibri" panose="020F0502020204030204" pitchFamily="34" charset="0"/>
              </a:rPr>
              <a:t>Ajust estratègic i organitzatiu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400" dirty="0">
                <a:latin typeface="Calibri" panose="020F0502020204030204" pitchFamily="34" charset="0"/>
                <a:cs typeface="Calibri" panose="020F0502020204030204" pitchFamily="34" charset="0"/>
              </a:rPr>
              <a:t>Proposta de síntesi, per aquest curs	</a:t>
            </a:r>
          </a:p>
        </p:txBody>
      </p:sp>
    </p:spTree>
    <p:extLst>
      <p:ext uri="{BB962C8B-B14F-4D97-AF65-F5344CB8AC3E}">
        <p14:creationId xmlns:p14="http://schemas.microsoft.com/office/powerpoint/2010/main" val="1341200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A6A4A2A4-52F3-4EBF-859A-6E69E6616D9A}"/>
              </a:ext>
            </a:extLst>
          </p:cNvPr>
          <p:cNvSpPr txBox="1"/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ca-ES" sz="3300" b="1" kern="1200" dirty="0">
                <a:effectLst/>
                <a:latin typeface="+mj-lt"/>
                <a:ea typeface="+mj-ea"/>
                <a:cs typeface="+mj-cs"/>
              </a:rPr>
              <a:t>Característiques i elements de les decisions estratègiques </a:t>
            </a:r>
            <a:r>
              <a:rPr lang="ca-ES" sz="3300" b="1" kern="1200" dirty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exemple la decisió de </a:t>
            </a:r>
            <a:r>
              <a:rPr lang="ca-ES" sz="3300" b="1" kern="1200" dirty="0" err="1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grupo</a:t>
            </a:r>
            <a:r>
              <a:rPr lang="ca-ES" sz="3300" b="1" kern="1200" dirty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 Z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576A6C1-65F3-49E6-9EC8-AFB737BA4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24F015EE-FA77-477E-8A28-51ADED6A4D64}" type="slidenum">
              <a:rPr lang="ca-E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20</a:t>
            </a:fld>
            <a:endParaRPr lang="ca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33A04C5-C80D-40A6-857D-B4B4FC1690C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12776"/>
            <a:ext cx="5760640" cy="508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18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103B765-04C0-4A1D-9A3D-847A71AA303A}"/>
              </a:ext>
            </a:extLst>
          </p:cNvPr>
          <p:cNvSpPr txBox="1"/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ca-ES" sz="3300" b="1" kern="1200">
                <a:effectLst/>
                <a:latin typeface="+mj-lt"/>
                <a:ea typeface="+mj-ea"/>
                <a:cs typeface="+mj-cs"/>
              </a:rPr>
              <a:t>Característiques i elements de les decisions estratègiques </a:t>
            </a:r>
            <a:r>
              <a:rPr lang="ca-ES" sz="3300" b="1" kern="120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exemple decisió de New York Times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65A2FDE-D1C5-44A7-8BEE-B7AB9C159F0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448" y="1340767"/>
            <a:ext cx="4892792" cy="5015583"/>
          </a:xfrm>
          <a:prstGeom prst="rect">
            <a:avLst/>
          </a:prstGeom>
          <a:noFill/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F66CE20-FCDE-4967-BE37-4D958A8AD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24F015EE-FA77-477E-8A28-51ADED6A4D64}" type="slidenum">
              <a:rPr lang="ca-E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10541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6C08319-13C0-4CC0-A795-C2AD3BEB98AA}"/>
              </a:ext>
            </a:extLst>
          </p:cNvPr>
          <p:cNvSpPr txBox="1"/>
          <p:nvPr/>
        </p:nvSpPr>
        <p:spPr>
          <a:xfrm>
            <a:off x="2699792" y="429602"/>
            <a:ext cx="2949178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es-ES" sz="2400" b="1" u="sng" kern="1200" dirty="0" err="1">
                <a:effectLst/>
                <a:latin typeface="+mj-lt"/>
                <a:ea typeface="+mj-ea"/>
                <a:cs typeface="+mj-cs"/>
              </a:rPr>
              <a:t>Èxit</a:t>
            </a:r>
            <a:r>
              <a:rPr lang="es-ES" sz="2400" b="1" u="sng" kern="1200" dirty="0">
                <a:effectLst/>
                <a:latin typeface="+mj-lt"/>
                <a:ea typeface="+mj-ea"/>
                <a:cs typeface="+mj-cs"/>
              </a:rPr>
              <a:t> i </a:t>
            </a:r>
            <a:r>
              <a:rPr lang="es-ES" sz="2400" b="1" u="sng" kern="1200" dirty="0" err="1">
                <a:effectLst/>
                <a:latin typeface="+mj-lt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fracàs</a:t>
            </a:r>
            <a:r>
              <a:rPr lang="es-ES" sz="2400" b="1" u="sng" kern="12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s-ES" sz="2400" b="1" u="sng" kern="1200" dirty="0" err="1">
                <a:effectLst/>
                <a:latin typeface="+mj-lt"/>
                <a:ea typeface="+mj-ea"/>
                <a:cs typeface="+mj-cs"/>
              </a:rPr>
              <a:t>estratègic</a:t>
            </a:r>
            <a:endParaRPr lang="es-ES" sz="2400" b="1" kern="1200" dirty="0">
              <a:effectLst/>
              <a:latin typeface="+mj-lt"/>
              <a:ea typeface="+mj-ea"/>
              <a:cs typeface="+mj-cs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</a:pPr>
            <a:r>
              <a:rPr lang="es-ES" sz="2400" kern="1200" dirty="0">
                <a:effectLst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9FDA53C-A367-46EA-A24F-261275E1DB8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79712" y="2029802"/>
            <a:ext cx="6840760" cy="3199398"/>
          </a:xfrm>
          <a:prstGeom prst="rect">
            <a:avLst/>
          </a:prstGeom>
          <a:noFill/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E312EEB-5A8C-4428-BAE3-107ED0E141E4}"/>
              </a:ext>
            </a:extLst>
          </p:cNvPr>
          <p:cNvSpPr txBox="1"/>
          <p:nvPr/>
        </p:nvSpPr>
        <p:spPr>
          <a:xfrm>
            <a:off x="323528" y="2029802"/>
            <a:ext cx="1656184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s-ES" sz="1200" kern="1200" dirty="0" err="1">
                <a:effectLst/>
                <a:latin typeface="+mn-lt"/>
                <a:ea typeface="+mn-ea"/>
                <a:cs typeface="+mn-cs"/>
              </a:rPr>
              <a:t>Anàlisi</a:t>
            </a:r>
            <a:r>
              <a:rPr lang="es-ES" sz="1200" kern="1200" dirty="0">
                <a:effectLst/>
                <a:latin typeface="+mn-lt"/>
                <a:ea typeface="+mn-ea"/>
                <a:cs typeface="+mn-cs"/>
              </a:rPr>
              <a:t> incorrecte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s-ES" sz="1200" kern="1200" dirty="0" err="1">
                <a:effectLst/>
                <a:latin typeface="+mn-lt"/>
                <a:ea typeface="+mn-ea"/>
                <a:cs typeface="+mn-cs"/>
              </a:rPr>
              <a:t>Confusió</a:t>
            </a:r>
            <a:r>
              <a:rPr lang="es-ES" sz="1200" kern="12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effectLst/>
                <a:latin typeface="+mn-lt"/>
                <a:ea typeface="+mn-ea"/>
                <a:cs typeface="+mn-cs"/>
              </a:rPr>
              <a:t>objectius</a:t>
            </a:r>
            <a:r>
              <a:rPr lang="es-ES" sz="1200" kern="1200" dirty="0">
                <a:effectLst/>
                <a:latin typeface="+mn-lt"/>
                <a:ea typeface="+mn-ea"/>
                <a:cs typeface="+mn-cs"/>
              </a:rPr>
              <a:t> i </a:t>
            </a:r>
            <a:r>
              <a:rPr lang="es-ES" sz="1200" kern="1200" dirty="0" err="1">
                <a:effectLst/>
                <a:latin typeface="+mn-lt"/>
                <a:ea typeface="+mn-ea"/>
                <a:cs typeface="+mn-cs"/>
              </a:rPr>
              <a:t>estratègia</a:t>
            </a:r>
            <a:endParaRPr lang="es-ES" sz="1200" kern="1200" dirty="0">
              <a:effectLst/>
              <a:latin typeface="+mn-lt"/>
              <a:ea typeface="+mn-ea"/>
              <a:cs typeface="+mn-cs"/>
            </a:endParaRP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s-ES" sz="1200" kern="1200" dirty="0">
                <a:effectLst/>
                <a:latin typeface="+mn-lt"/>
                <a:ea typeface="+mn-ea"/>
                <a:cs typeface="+mn-cs"/>
              </a:rPr>
              <a:t>Mala </a:t>
            </a:r>
            <a:r>
              <a:rPr lang="es-ES" sz="1200" kern="1200" dirty="0" err="1">
                <a:effectLst/>
                <a:latin typeface="+mn-lt"/>
                <a:ea typeface="+mn-ea"/>
                <a:cs typeface="+mn-cs"/>
              </a:rPr>
              <a:t>definició</a:t>
            </a:r>
            <a:r>
              <a:rPr lang="es-ES" sz="1200" kern="12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effectLst/>
                <a:latin typeface="+mn-lt"/>
                <a:ea typeface="+mn-ea"/>
                <a:cs typeface="+mn-cs"/>
              </a:rPr>
              <a:t>objectius</a:t>
            </a:r>
            <a:r>
              <a:rPr lang="es-ES" sz="1200" kern="12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effectLst/>
                <a:latin typeface="+mn-lt"/>
                <a:ea typeface="+mn-ea"/>
                <a:cs typeface="+mn-cs"/>
              </a:rPr>
              <a:t>estratègics</a:t>
            </a:r>
            <a:endParaRPr lang="es-ES" sz="1200" kern="1200" dirty="0">
              <a:effectLst/>
              <a:latin typeface="+mn-lt"/>
              <a:ea typeface="+mn-ea"/>
              <a:cs typeface="+mn-cs"/>
            </a:endParaRP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s-ES" sz="1200" kern="1200" dirty="0" err="1">
                <a:effectLst/>
                <a:latin typeface="+mn-lt"/>
                <a:ea typeface="+mn-ea"/>
                <a:cs typeface="+mn-cs"/>
              </a:rPr>
              <a:t>Inèrcies</a:t>
            </a:r>
            <a:r>
              <a:rPr lang="es-ES" sz="1200" kern="12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effectLst/>
                <a:latin typeface="+mn-lt"/>
                <a:ea typeface="+mn-ea"/>
                <a:cs typeface="+mn-cs"/>
              </a:rPr>
              <a:t>organitzatives</a:t>
            </a:r>
            <a:endParaRPr lang="es-ES" sz="1200" kern="1200" dirty="0">
              <a:effectLst/>
              <a:latin typeface="+mn-lt"/>
              <a:ea typeface="+mn-ea"/>
              <a:cs typeface="+mn-cs"/>
            </a:endParaRP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s-ES" sz="1200" kern="1200" dirty="0">
                <a:effectLst/>
                <a:latin typeface="+mn-lt"/>
                <a:ea typeface="+mn-ea"/>
                <a:cs typeface="+mn-cs"/>
              </a:rPr>
              <a:t>Morir </a:t>
            </a:r>
            <a:r>
              <a:rPr lang="es-ES" sz="1200" kern="1200" dirty="0" err="1">
                <a:effectLst/>
                <a:latin typeface="+mn-lt"/>
                <a:ea typeface="+mn-ea"/>
                <a:cs typeface="+mn-cs"/>
              </a:rPr>
              <a:t>d’èxit</a:t>
            </a:r>
            <a:endParaRPr lang="es-ES" sz="1200" kern="1200" dirty="0">
              <a:effectLst/>
              <a:latin typeface="+mn-lt"/>
              <a:ea typeface="+mn-ea"/>
              <a:cs typeface="+mn-cs"/>
            </a:endParaRP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s-ES" sz="1200" kern="1200" dirty="0" err="1">
                <a:effectLst/>
                <a:latin typeface="+mn-lt"/>
                <a:ea typeface="+mn-ea"/>
                <a:cs typeface="+mn-cs"/>
              </a:rPr>
              <a:t>Confondre</a:t>
            </a:r>
            <a:r>
              <a:rPr lang="es-ES" sz="1200" kern="12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effectLst/>
                <a:latin typeface="+mn-lt"/>
                <a:ea typeface="+mn-ea"/>
                <a:cs typeface="+mn-cs"/>
              </a:rPr>
              <a:t>procés</a:t>
            </a:r>
            <a:r>
              <a:rPr lang="es-ES" sz="1200" kern="12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effectLst/>
                <a:latin typeface="+mn-lt"/>
                <a:ea typeface="+mn-ea"/>
                <a:cs typeface="+mn-cs"/>
              </a:rPr>
              <a:t>estratègic</a:t>
            </a:r>
            <a:r>
              <a:rPr lang="es-ES" sz="1200" kern="12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effectLst/>
                <a:latin typeface="+mn-lt"/>
                <a:ea typeface="+mn-ea"/>
                <a:cs typeface="+mn-cs"/>
              </a:rPr>
              <a:t>amb</a:t>
            </a:r>
            <a:r>
              <a:rPr lang="es-ES" sz="1200" kern="12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effectLst/>
                <a:latin typeface="+mn-lt"/>
                <a:ea typeface="+mn-ea"/>
                <a:cs typeface="+mn-cs"/>
              </a:rPr>
              <a:t>procés</a:t>
            </a:r>
            <a:r>
              <a:rPr lang="es-ES" sz="1200" kern="1200" dirty="0">
                <a:effectLst/>
                <a:latin typeface="+mn-lt"/>
                <a:ea typeface="+mn-ea"/>
                <a:cs typeface="+mn-cs"/>
              </a:rPr>
              <a:t> formal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200" kern="1200" dirty="0" err="1">
                <a:effectLst/>
                <a:latin typeface="+mn-lt"/>
                <a:ea typeface="+mn-ea"/>
                <a:cs typeface="+mn-cs"/>
              </a:rPr>
              <a:t>Altres</a:t>
            </a:r>
            <a:r>
              <a:rPr lang="es-ES" sz="1200" kern="12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effectLst/>
                <a:latin typeface="+mn-lt"/>
                <a:ea typeface="+mn-ea"/>
                <a:cs typeface="+mn-cs"/>
              </a:rPr>
              <a:t>factors</a:t>
            </a:r>
            <a:r>
              <a:rPr lang="es-ES" sz="1200" kern="12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effectLst/>
                <a:latin typeface="+mn-lt"/>
                <a:ea typeface="+mn-ea"/>
                <a:cs typeface="+mn-cs"/>
              </a:rPr>
              <a:t>limitadors</a:t>
            </a:r>
            <a:r>
              <a:rPr lang="es-ES" sz="1200" kern="1200" dirty="0"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>
                <a:effectLst/>
                <a:latin typeface="+mn-lt"/>
                <a:ea typeface="+mn-ea"/>
                <a:cs typeface="+mn-cs"/>
              </a:rPr>
              <a:t>com</a:t>
            </a:r>
            <a:r>
              <a:rPr lang="es-ES" sz="1200" kern="12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effectLst/>
                <a:latin typeface="+mn-lt"/>
                <a:ea typeface="+mn-ea"/>
                <a:cs typeface="+mn-cs"/>
              </a:rPr>
              <a:t>els</a:t>
            </a:r>
            <a:r>
              <a:rPr lang="es-ES" sz="1200" kern="12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effectLst/>
                <a:latin typeface="+mn-lt"/>
                <a:ea typeface="+mn-ea"/>
                <a:cs typeface="+mn-cs"/>
              </a:rPr>
              <a:t>stakeholders</a:t>
            </a:r>
            <a:endParaRPr lang="es-ES" sz="1200" kern="1200" dirty="0"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F77338B-6900-4B96-AAE2-97AFBD20E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24F015EE-FA77-477E-8A28-51ADED6A4D64}" type="slidenum">
              <a:rPr lang="es-E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8459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/>
              <a:t>Fracàs estratègic: (</a:t>
            </a:r>
            <a:r>
              <a:rPr lang="ca-ES" b="1" dirty="0">
                <a:solidFill>
                  <a:srgbClr val="FF0000"/>
                </a:solidFill>
              </a:rPr>
              <a:t>cas pràctic </a:t>
            </a:r>
            <a:r>
              <a:rPr lang="ca-ES" b="1" dirty="0" err="1">
                <a:solidFill>
                  <a:srgbClr val="FF0000"/>
                </a:solidFill>
              </a:rPr>
              <a:t>Nokia</a:t>
            </a:r>
            <a:r>
              <a:rPr lang="ca-ES" b="1" dirty="0"/>
              <a:t>)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a-ES" dirty="0"/>
              <a:t>Algunes raons per les quals les empreses poden veure's abocades </a:t>
            </a:r>
            <a:r>
              <a:rPr lang="ca-ES" b="1" dirty="0"/>
              <a:t>al fracàs estratègic </a:t>
            </a:r>
            <a:r>
              <a:rPr lang="ca-ES" dirty="0"/>
              <a:t>són les següents (</a:t>
            </a:r>
            <a:r>
              <a:rPr lang="ca-ES" dirty="0" err="1"/>
              <a:t>Haberberg</a:t>
            </a:r>
            <a:r>
              <a:rPr lang="ca-ES" dirty="0"/>
              <a:t> i </a:t>
            </a:r>
            <a:r>
              <a:rPr lang="ca-ES" dirty="0" err="1"/>
              <a:t>Rieple</a:t>
            </a:r>
            <a:r>
              <a:rPr lang="ca-ES" dirty="0"/>
              <a:t>, 2008: 84-86; </a:t>
            </a:r>
            <a:r>
              <a:rPr lang="ca-ES" dirty="0" err="1"/>
              <a:t>Rumelt</a:t>
            </a:r>
            <a:r>
              <a:rPr lang="ca-ES" dirty="0"/>
              <a:t>, 2011):</a:t>
            </a:r>
          </a:p>
          <a:p>
            <a:pPr>
              <a:buNone/>
            </a:pPr>
            <a:endParaRPr lang="ca-ES" dirty="0"/>
          </a:p>
          <a:p>
            <a:r>
              <a:rPr lang="ca-ES" dirty="0"/>
              <a:t> Una mala anàlisi o diagnòstic del problema. </a:t>
            </a:r>
          </a:p>
          <a:p>
            <a:r>
              <a:rPr lang="ca-ES" dirty="0"/>
              <a:t> Confondre els objectius amb l'estratègia. </a:t>
            </a:r>
          </a:p>
          <a:p>
            <a:r>
              <a:rPr lang="ca-ES" dirty="0"/>
              <a:t> Mala definició dels objectius estratègics. </a:t>
            </a:r>
          </a:p>
          <a:p>
            <a:r>
              <a:rPr lang="ca-ES" dirty="0"/>
              <a:t> Inèrcia organitzativa: impedeix a l'empresa adaptar-se als canvis necessaris. </a:t>
            </a:r>
          </a:p>
          <a:p>
            <a:r>
              <a:rPr lang="ca-ES" dirty="0"/>
              <a:t> La paradoxa </a:t>
            </a:r>
            <a:r>
              <a:rPr lang="ca-ES" dirty="0" err="1"/>
              <a:t>d'Ícar</a:t>
            </a:r>
            <a:r>
              <a:rPr lang="ca-ES" dirty="0"/>
              <a:t> o «morir d'èxit». </a:t>
            </a:r>
          </a:p>
          <a:p>
            <a:r>
              <a:rPr lang="ca-ES" dirty="0"/>
              <a:t> Identificar el procés estratègic amb un procés formal d'emplenar una plantilla però sense un autèntic pensament estratègic per identificar desafiaments, formes de resoldre'ls i accions concretes per superar-los.</a:t>
            </a: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15EE-FA77-477E-8A28-51ADED6A4D64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AC9F78-C5A9-4605-9700-2FA0DE7C6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117" y="285838"/>
            <a:ext cx="5167486" cy="54359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ca-ES" b="1" kern="1200" dirty="0">
                <a:effectLst/>
                <a:latin typeface="+mj-lt"/>
                <a:ea typeface="+mj-ea"/>
                <a:cs typeface="+mj-cs"/>
              </a:rPr>
              <a:t>El context i  direcció estratègica</a:t>
            </a:r>
            <a:endParaRPr lang="ca-ES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BD720BD-358C-4CA4-8E29-B89A37622D86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065132"/>
            <a:ext cx="3886200" cy="1872324"/>
          </a:xfrm>
          <a:prstGeom prst="rect">
            <a:avLst/>
          </a:prstGeom>
          <a:noFill/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1745CCC-2FCA-41F0-B03C-19FBAE210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24F015EE-FA77-477E-8A28-51ADED6A4D64}" type="slidenum">
              <a:rPr lang="ca-E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24</a:t>
            </a:fld>
            <a:endParaRPr lang="ca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AF18DD4-248D-4330-8872-24AA4D83DD44}"/>
              </a:ext>
            </a:extLst>
          </p:cNvPr>
          <p:cNvSpPr txBox="1"/>
          <p:nvPr/>
        </p:nvSpPr>
        <p:spPr>
          <a:xfrm>
            <a:off x="2411760" y="823786"/>
            <a:ext cx="3886200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171450" defTabSz="685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a-ES" sz="2100" dirty="0">
                <a:effectLst/>
              </a:rPr>
              <a:t>La petita empresa</a:t>
            </a:r>
          </a:p>
          <a:p>
            <a:pPr marL="342900" lvl="0" indent="-171450" defTabSz="685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a-ES" sz="2100" dirty="0">
                <a:effectLst/>
              </a:rPr>
              <a:t>La empresa multinacional</a:t>
            </a:r>
          </a:p>
          <a:p>
            <a:pPr marL="342900" lvl="0" indent="-171450" defTabSz="685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a-ES" sz="2100" dirty="0">
                <a:effectLst/>
              </a:rPr>
              <a:t>Sector públic</a:t>
            </a:r>
          </a:p>
          <a:p>
            <a:pPr marL="342900" lvl="0" indent="-171450" defTabSz="685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a-ES" sz="2100" dirty="0">
                <a:effectLst/>
              </a:rPr>
              <a:t>Empreses no lucratives</a:t>
            </a:r>
          </a:p>
          <a:p>
            <a:pPr marL="342900" lvl="0" indent="-171450" defTabSz="685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a-ES" sz="2100" dirty="0">
                <a:effectLst/>
              </a:rPr>
              <a:t>Sector serveis</a:t>
            </a:r>
          </a:p>
          <a:p>
            <a:pPr marL="342900" lvl="0" indent="-171450" defTabSz="685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a-ES" sz="2100" dirty="0">
                <a:effectLst/>
              </a:rPr>
              <a:t>La banca</a:t>
            </a:r>
          </a:p>
          <a:p>
            <a:pPr marL="342900" lvl="0" indent="-171450" defTabSz="6858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a-ES" sz="2100" dirty="0" err="1">
                <a:effectLst/>
              </a:rPr>
              <a:t>Startup’s</a:t>
            </a:r>
            <a:endParaRPr lang="ca-ES" sz="21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280218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4D0AEC-3AC0-4F7B-9F9A-2261CC475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65127"/>
            <a:ext cx="8784976" cy="750246"/>
          </a:xfrm>
        </p:spPr>
        <p:txBody>
          <a:bodyPr>
            <a:normAutofit fontScale="90000"/>
          </a:bodyPr>
          <a:lstStyle/>
          <a:p>
            <a:r>
              <a:rPr lang="ca-ES" sz="2700" u="sng" dirty="0">
                <a:solidFill>
                  <a:srgbClr val="0000FF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  <a:hlinkClick r:id="rId2"/>
              </a:rPr>
              <a:t>G</a:t>
            </a:r>
            <a:r>
              <a:rPr lang="ca-ES" sz="27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  <a:hlinkClick r:id="rId2"/>
              </a:rPr>
              <a:t>rups d’interès</a:t>
            </a:r>
            <a:r>
              <a:rPr lang="ca-ES" sz="27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 </a:t>
            </a:r>
            <a:r>
              <a:rPr lang="ca-ES" sz="2700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</a:t>
            </a:r>
            <a:r>
              <a:rPr lang="ca-ES" sz="27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reació de valor  i </a:t>
            </a:r>
            <a:r>
              <a:rPr lang="ca-ES" sz="2700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R</a:t>
            </a:r>
            <a:r>
              <a:rPr lang="ca-ES" sz="27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endiment.</a:t>
            </a:r>
            <a:r>
              <a:rPr lang="es-ES" sz="2700" dirty="0">
                <a:effectLst/>
              </a:rPr>
              <a:t> </a:t>
            </a:r>
            <a:r>
              <a:rPr lang="es-ES" sz="18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El cas </a:t>
            </a:r>
            <a:r>
              <a:rPr lang="es-ES" sz="1800" u="sng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grup</a:t>
            </a:r>
            <a:r>
              <a:rPr lang="es-ES" sz="18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Z </a:t>
            </a:r>
            <a:r>
              <a:rPr lang="es-E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br>
              <a:rPr lang="es-E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endParaRPr lang="es-E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70FD3D2-F0F8-4401-AB7B-CCD24452BBE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51" y="1052736"/>
            <a:ext cx="6162392" cy="4351338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AF4DF89-425C-4B13-83DC-EDA34777D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15EE-FA77-477E-8A28-51ADED6A4D64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6E3D510-D27E-47EC-BBF6-7E72A59FB20E}"/>
              </a:ext>
            </a:extLst>
          </p:cNvPr>
          <p:cNvSpPr txBox="1"/>
          <p:nvPr/>
        </p:nvSpPr>
        <p:spPr>
          <a:xfrm>
            <a:off x="251520" y="5373216"/>
            <a:ext cx="8712968" cy="933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ca-ES" sz="1600" b="1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Per qui es el Valor afegit?</a:t>
            </a:r>
          </a:p>
          <a:p>
            <a:pPr>
              <a:spcBef>
                <a:spcPts val="400"/>
              </a:spcBef>
            </a:pPr>
            <a:r>
              <a:rPr lang="ca-ES" sz="1600" b="1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Els accionistes (</a:t>
            </a:r>
            <a:r>
              <a:rPr lang="ca-ES" sz="1600" b="1" dirty="0" err="1">
                <a:effectLst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Shareholders</a:t>
            </a:r>
            <a:r>
              <a:rPr lang="ca-ES" sz="1600" b="1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400"/>
              </a:spcBef>
            </a:pPr>
            <a:r>
              <a:rPr lang="ca-ES" sz="1600" b="1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Els treballadors, Els directius, Les institucions, La banca (</a:t>
            </a:r>
            <a:r>
              <a:rPr lang="ca-ES" sz="1600" b="1" dirty="0" err="1">
                <a:effectLst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Stakeholders</a:t>
            </a:r>
            <a:r>
              <a:rPr lang="ca-ES" sz="1600" b="1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)</a:t>
            </a:r>
            <a:endParaRPr lang="es-ES" sz="1600" b="1" dirty="0">
              <a:effectLst/>
              <a:latin typeface="Cambria" panose="020405030504060302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537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5B1683-5BB5-4769-A5EA-064410D64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ca-ES" u="sng">
                <a:effectLst/>
              </a:rPr>
              <a:t>Els grups d’interès</a:t>
            </a:r>
            <a:r>
              <a:rPr lang="ca-ES">
                <a:effectLst/>
              </a:rPr>
              <a:t>, la creació de valor  i el rendiment.</a:t>
            </a:r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7C7A434-B09C-406D-B4F3-44E3106E438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016" y="2908117"/>
            <a:ext cx="3715968" cy="2186353"/>
          </a:xfrm>
          <a:prstGeom prst="rect">
            <a:avLst/>
          </a:prstGeom>
          <a:noFill/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592230D-7A3F-4BE2-9F1D-AC930306F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24F015EE-FA77-477E-8A28-51ADED6A4D64}" type="slidenum">
              <a:rPr lang="es-E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10896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22BD5F-F227-4D33-AB83-9B0B3E226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ca-ES" b="1">
                <a:effectLst/>
              </a:rPr>
              <a:t>El rendiment econòmic una aproximació</a:t>
            </a:r>
            <a:br>
              <a:rPr lang="es-ES" b="1">
                <a:effectLst/>
              </a:rPr>
            </a:br>
            <a:endParaRPr lang="es-E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E936B48-31FD-42A3-8D0E-E6AD95AE78E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35" y="1825625"/>
            <a:ext cx="7612729" cy="4351338"/>
          </a:xfrm>
          <a:prstGeom prst="rect">
            <a:avLst/>
          </a:prstGeom>
          <a:noFill/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1FC14BC-3C03-4542-9365-E9DBFFC75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24F015EE-FA77-477E-8A28-51ADED6A4D64}" type="slidenum">
              <a:rPr lang="es-E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6042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E9A9B5-F8B1-44B6-B8B6-AB8194500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86658"/>
            <a:ext cx="8784976" cy="543594"/>
          </a:xfrm>
        </p:spPr>
        <p:txBody>
          <a:bodyPr anchor="ctr">
            <a:normAutofit fontScale="90000"/>
          </a:bodyPr>
          <a:lstStyle/>
          <a:p>
            <a:pPr marL="457200">
              <a:spcAft>
                <a:spcPts val="1000"/>
              </a:spcAft>
            </a:pPr>
            <a:r>
              <a:rPr lang="ca-ES" b="1" dirty="0">
                <a:effectLst/>
              </a:rPr>
              <a:t>Valor de mercat de una empresa:  resultats</a:t>
            </a:r>
            <a:endParaRPr lang="es-ES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082261B5-238A-45F4-9188-33278B2FA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24F015EE-FA77-477E-8A28-51ADED6A4D64}" type="slidenum">
              <a:rPr lang="es-ES" smtClean="0"/>
              <a:pPr>
                <a:spcAft>
                  <a:spcPts val="600"/>
                </a:spcAft>
                <a:defRPr/>
              </a:pPr>
              <a:t>28</a:t>
            </a:fld>
            <a:endParaRPr lang="es-ES"/>
          </a:p>
        </p:txBody>
      </p:sp>
      <p:sp>
        <p:nvSpPr>
          <p:cNvPr id="4" name="Marcador de número de diapositiva 3" hidden="1">
            <a:extLst>
              <a:ext uri="{FF2B5EF4-FFF2-40B4-BE49-F238E27FC236}">
                <a16:creationId xmlns:a16="http://schemas.microsoft.com/office/drawing/2014/main" id="{74E8171A-589C-43A7-AAF8-2EAE87A4EFD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24F015EE-FA77-477E-8A28-51ADED6A4D64}" type="slidenum">
              <a:rPr lang="es-ES" smtClean="0"/>
              <a:pPr>
                <a:spcAft>
                  <a:spcPts val="600"/>
                </a:spcAft>
                <a:defRPr/>
              </a:pPr>
              <a:t>28</a:t>
            </a:fld>
            <a:endParaRPr lang="es-E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80B4A2B-6042-47E8-A651-EFA74BA39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730252"/>
            <a:ext cx="6893410" cy="5941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82654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D76B8680-09EF-4DFF-A2D4-CC2651140E28}"/>
              </a:ext>
            </a:extLst>
          </p:cNvPr>
          <p:cNvSpPr txBox="1"/>
          <p:nvPr/>
        </p:nvSpPr>
        <p:spPr>
          <a:xfrm>
            <a:off x="611560" y="205878"/>
            <a:ext cx="8263830" cy="543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3300" b="1" dirty="0">
                <a:latin typeface="+mj-lt"/>
                <a:ea typeface="+mj-ea"/>
                <a:cs typeface="+mj-cs"/>
              </a:rPr>
              <a:t>v</a:t>
            </a:r>
            <a:r>
              <a:rPr lang="es-ES" sz="3300" b="1" kern="1200" dirty="0">
                <a:effectLst/>
                <a:latin typeface="+mj-lt"/>
                <a:ea typeface="+mj-ea"/>
                <a:cs typeface="+mj-cs"/>
              </a:rPr>
              <a:t>alor de </a:t>
            </a:r>
            <a:r>
              <a:rPr lang="es-ES" sz="3300" b="1" kern="1200" dirty="0" err="1">
                <a:effectLst/>
                <a:latin typeface="+mj-lt"/>
                <a:ea typeface="+mj-ea"/>
                <a:cs typeface="+mj-cs"/>
              </a:rPr>
              <a:t>mercat</a:t>
            </a:r>
            <a:r>
              <a:rPr lang="es-ES" sz="3300" b="1" kern="1200" dirty="0">
                <a:effectLst/>
                <a:latin typeface="+mj-lt"/>
                <a:ea typeface="+mj-ea"/>
                <a:cs typeface="+mj-cs"/>
              </a:rPr>
              <a:t> de una empresa:  el </a:t>
            </a:r>
            <a:r>
              <a:rPr lang="es-ES" sz="3300" b="1" kern="1200" dirty="0" err="1">
                <a:effectLst/>
                <a:latin typeface="+mj-lt"/>
                <a:ea typeface="+mj-ea"/>
                <a:cs typeface="+mj-cs"/>
              </a:rPr>
              <a:t>balanç</a:t>
            </a:r>
            <a:endParaRPr lang="es-ES" sz="33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B0412D2-6D73-4B72-A2F7-4BFC9AD2F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89" y="645207"/>
            <a:ext cx="6950758" cy="5815410"/>
          </a:xfrm>
          <a:prstGeom prst="rect">
            <a:avLst/>
          </a:prstGeom>
          <a:noFill/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5A6A47E-6FCC-4F6C-9362-29BFBF1C6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24F015EE-FA77-477E-8A28-51ADED6A4D64}" type="slidenum">
              <a:rPr lang="es-E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8364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3300" kern="1200">
                <a:latin typeface="+mj-lt"/>
                <a:ea typeface="+mj-ea"/>
                <a:cs typeface="+mj-cs"/>
              </a:rPr>
              <a:t>OBJECTIUS DEL TEMA 1: ESTRATÈGIA D’EMPRESA</a:t>
            </a:r>
          </a:p>
        </p:txBody>
      </p:sp>
      <p:graphicFrame>
        <p:nvGraphicFramePr>
          <p:cNvPr id="28677" name="2 Marcador de contenido">
            <a:extLst>
              <a:ext uri="{FF2B5EF4-FFF2-40B4-BE49-F238E27FC236}">
                <a16:creationId xmlns:a16="http://schemas.microsoft.com/office/drawing/2014/main" id="{A18EE670-5918-4DFF-87EE-3B8682D986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0224500"/>
              </p:ext>
            </p:extLst>
          </p:nvPr>
        </p:nvGraphicFramePr>
        <p:xfrm>
          <a:off x="628650" y="1825624"/>
          <a:ext cx="7886700" cy="4771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B281E10A-1B91-4C82-9D7A-79E8CF55CF36}" type="slidenum">
              <a:rPr lang="es-E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3</a:t>
            </a:fld>
            <a:endParaRPr lang="es-ES"/>
          </a:p>
        </p:txBody>
      </p:sp>
    </p:spTree>
  </p:cSld>
  <p:clrMapOvr>
    <a:masterClrMapping/>
  </p:clrMapOvr>
  <p:transition>
    <p:pull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88CE2F10-6875-4483-9CA8-E3C457F29167}"/>
              </a:ext>
            </a:extLst>
          </p:cNvPr>
          <p:cNvSpPr txBox="1"/>
          <p:nvPr/>
        </p:nvSpPr>
        <p:spPr>
          <a:xfrm>
            <a:off x="597247" y="186658"/>
            <a:ext cx="7886700" cy="543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2800" b="1" kern="1200" dirty="0">
                <a:effectLst/>
                <a:latin typeface="+mj-lt"/>
                <a:ea typeface="+mj-ea"/>
                <a:cs typeface="+mj-cs"/>
              </a:rPr>
              <a:t>El valor de </a:t>
            </a:r>
            <a:r>
              <a:rPr lang="es-ES" sz="2800" b="1" kern="1200" dirty="0" err="1">
                <a:effectLst/>
                <a:latin typeface="+mj-lt"/>
                <a:ea typeface="+mj-ea"/>
                <a:cs typeface="+mj-cs"/>
              </a:rPr>
              <a:t>mercat</a:t>
            </a:r>
            <a:r>
              <a:rPr lang="es-ES" sz="2800" b="1" kern="1200" dirty="0">
                <a:effectLst/>
                <a:latin typeface="+mj-lt"/>
                <a:ea typeface="+mj-ea"/>
                <a:cs typeface="+mj-cs"/>
              </a:rPr>
              <a:t> de una empresa: Flux de </a:t>
            </a:r>
            <a:r>
              <a:rPr lang="es-ES" sz="2800" b="1" kern="1200" dirty="0" err="1">
                <a:effectLst/>
                <a:latin typeface="+mj-lt"/>
                <a:ea typeface="+mj-ea"/>
                <a:cs typeface="+mj-cs"/>
              </a:rPr>
              <a:t>caixa</a:t>
            </a:r>
            <a:r>
              <a:rPr lang="es-ES" sz="2800" b="1" kern="12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s-ES" sz="2800" b="1" kern="1200" dirty="0" err="1">
                <a:effectLst/>
                <a:latin typeface="+mj-lt"/>
                <a:ea typeface="+mj-ea"/>
                <a:cs typeface="+mj-cs"/>
              </a:rPr>
              <a:t>lliure</a:t>
            </a:r>
            <a:endParaRPr lang="es-ES" sz="28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DFAEF8F-043D-46F6-9CF4-C664A6318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135230"/>
            <a:ext cx="8163333" cy="5102082"/>
          </a:xfrm>
          <a:prstGeom prst="rect">
            <a:avLst/>
          </a:prstGeom>
          <a:noFill/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B0E54D0-E9D9-4907-A0B7-42230E195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24F015EE-FA77-477E-8A28-51ADED6A4D64}" type="slidenum">
              <a:rPr lang="es-E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30</a:t>
            </a:fld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512088D-2F88-4A44-AEC1-FD93D06F477E}"/>
              </a:ext>
            </a:extLst>
          </p:cNvPr>
          <p:cNvSpPr/>
          <p:nvPr/>
        </p:nvSpPr>
        <p:spPr>
          <a:xfrm>
            <a:off x="2678980" y="620688"/>
            <a:ext cx="3547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/>
              <a:t>capitalitzat</a:t>
            </a:r>
            <a:r>
              <a:rPr lang="es-ES" b="1" dirty="0"/>
              <a:t> (VFN) </a:t>
            </a:r>
            <a:r>
              <a:rPr lang="es-ES" b="1" dirty="0" err="1"/>
              <a:t>actualitzat</a:t>
            </a:r>
            <a:r>
              <a:rPr lang="es-ES" b="1" dirty="0"/>
              <a:t> (VAN)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50497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0408EC-9141-4231-A913-1A1D63891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>
              <a:spcBef>
                <a:spcPts val="400"/>
              </a:spcBef>
            </a:pPr>
            <a:r>
              <a:rPr lang="ca-ES" sz="1600" b="1">
                <a:effectLst/>
              </a:rPr>
              <a:t>EVA estat de valor afegit</a:t>
            </a:r>
            <a:br>
              <a:rPr lang="es-ES" sz="1600" b="1">
                <a:effectLst/>
              </a:rPr>
            </a:br>
            <a:r>
              <a:rPr lang="es-ES" sz="1600">
                <a:effectLst/>
              </a:rPr>
              <a:t>Azcarate F i Fernández M (2013) “El Estado de Valor Añadido: una propuesta alternativa</a:t>
            </a:r>
            <a:br>
              <a:rPr lang="es-ES" sz="1600">
                <a:effectLst/>
              </a:rPr>
            </a:br>
            <a:r>
              <a:rPr lang="es-ES" sz="1600">
                <a:effectLst/>
              </a:rPr>
              <a:t>para la diferenciación entre los posicionamientos Bruto y Neto” Contabilidad numero 16 Universidad pablo </a:t>
            </a:r>
            <a:r>
              <a:rPr lang="es-ES" sz="1600" err="1">
                <a:effectLst/>
              </a:rPr>
              <a:t>olavide</a:t>
            </a:r>
            <a:endParaRPr lang="es-ES" sz="160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644AB88-E85C-4C5D-8DAC-4590EA13F53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8800"/>
            <a:ext cx="6264696" cy="4727551"/>
          </a:xfrm>
          <a:prstGeom prst="rect">
            <a:avLst/>
          </a:prstGeom>
          <a:noFill/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CD6F615-5827-40E2-9AB2-1354447AE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24F015EE-FA77-477E-8A28-51ADED6A4D64}" type="slidenum">
              <a:rPr lang="es-E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92750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A37B803-ACFC-4399-B181-213AFD54D43F}"/>
              </a:ext>
            </a:extLst>
          </p:cNvPr>
          <p:cNvSpPr txBox="1"/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es-ES" sz="3300" b="1" kern="1200">
                <a:effectLst/>
                <a:latin typeface="+mj-lt"/>
                <a:ea typeface="+mj-ea"/>
                <a:cs typeface="+mj-cs"/>
              </a:rPr>
              <a:t>El govern de l’empresa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73EBA7F-35C5-4F64-9098-DB858CCB8BD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00" y="1340768"/>
            <a:ext cx="5472608" cy="5015583"/>
          </a:xfrm>
          <a:prstGeom prst="rect">
            <a:avLst/>
          </a:prstGeom>
          <a:noFill/>
        </p:spPr>
      </p:pic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078ADF60-70F6-4909-98D5-13087C50572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866" y="2420888"/>
            <a:ext cx="2376264" cy="2592288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D3AADB9-6142-4835-8C43-3EA2479A7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24F015EE-FA77-477E-8A28-51ADED6A4D64}" type="slidenum">
              <a:rPr lang="es-E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42208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1E10A-1B91-4C82-9D7A-79E8CF55CF36}" type="slidenum">
              <a:rPr lang="ca-ES" smtClean="0"/>
              <a:pPr>
                <a:defRPr/>
              </a:pPr>
              <a:t>33</a:t>
            </a:fld>
            <a:endParaRPr lang="ca-ES"/>
          </a:p>
        </p:txBody>
      </p:sp>
      <p:sp>
        <p:nvSpPr>
          <p:cNvPr id="35842" name="2 Marcador de contenido"/>
          <p:cNvSpPr>
            <a:spLocks noGrp="1"/>
          </p:cNvSpPr>
          <p:nvPr>
            <p:ph idx="4294967295"/>
          </p:nvPr>
        </p:nvSpPr>
        <p:spPr>
          <a:xfrm>
            <a:off x="1143000" y="5761038"/>
            <a:ext cx="8001000" cy="574675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ca-ES" sz="1400" i="1" dirty="0">
                <a:solidFill>
                  <a:srgbClr val="0070C0"/>
                </a:solidFill>
                <a:latin typeface="Arial" charset="0"/>
              </a:rPr>
              <a:t>Necessitat de distingir nivells d’actuació estratègica, especialment en empreses diversificades.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ca-ES" sz="1400" i="1" dirty="0">
                <a:solidFill>
                  <a:srgbClr val="0070C0"/>
                </a:solidFill>
                <a:latin typeface="Arial" charset="0"/>
              </a:rPr>
              <a:t>Empreses amb una única activitat l’estratègia corporativa es solapa amb l’estratègia competitiva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es-ES" sz="1400" i="1" dirty="0">
              <a:latin typeface="Arial" charset="0"/>
            </a:endParaRPr>
          </a:p>
        </p:txBody>
      </p:sp>
      <p:sp>
        <p:nvSpPr>
          <p:cNvPr id="35843" name="6 CuadroTexto"/>
          <p:cNvSpPr txBox="1">
            <a:spLocks noChangeArrowheads="1"/>
          </p:cNvSpPr>
          <p:nvPr/>
        </p:nvSpPr>
        <p:spPr bwMode="auto">
          <a:xfrm>
            <a:off x="683568" y="1408802"/>
            <a:ext cx="7920037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Clr>
                <a:srgbClr val="FF0000"/>
              </a:buClr>
              <a:buFont typeface="Arial" charset="0"/>
              <a:buNone/>
            </a:pPr>
            <a:r>
              <a:rPr lang="ca-ES" b="1" dirty="0"/>
              <a:t>Estratègia</a:t>
            </a:r>
            <a:r>
              <a:rPr lang="es-ES" b="1" dirty="0"/>
              <a:t> global o corporativa:</a:t>
            </a:r>
            <a:endParaRPr lang="ca-ES" b="1" dirty="0"/>
          </a:p>
          <a:p>
            <a:pPr marL="285750" indent="-285750">
              <a:buClr>
                <a:srgbClr val="FF0000"/>
              </a:buClr>
              <a:buFont typeface="Arial" charset="0"/>
              <a:buChar char="•"/>
            </a:pPr>
            <a:r>
              <a:rPr lang="ca-ES" sz="1600" dirty="0"/>
              <a:t>Orientació bàsica de l’empresa en el seu conjunt.</a:t>
            </a:r>
          </a:p>
          <a:p>
            <a:pPr marL="285750" indent="-285750">
              <a:buClr>
                <a:srgbClr val="FF0000"/>
              </a:buClr>
              <a:buFont typeface="Arial" charset="0"/>
              <a:buChar char="•"/>
            </a:pPr>
            <a:r>
              <a:rPr lang="ca-ES" sz="1600" dirty="0"/>
              <a:t>Contingut: missió, ajustament </a:t>
            </a:r>
            <a:r>
              <a:rPr lang="ca-ES" sz="1600" dirty="0" err="1"/>
              <a:t>empresa-entorn</a:t>
            </a:r>
            <a:r>
              <a:rPr lang="ca-ES" sz="1600" dirty="0"/>
              <a:t>, recerca d’oportunitats per crear valor, definició de camp d’activitat, etc.</a:t>
            </a:r>
          </a:p>
          <a:p>
            <a:pPr marL="285750" indent="-285750">
              <a:buClr>
                <a:srgbClr val="FF0000"/>
              </a:buClr>
              <a:buFont typeface="Arial" charset="0"/>
              <a:buChar char="•"/>
            </a:pPr>
            <a:r>
              <a:rPr lang="ca-ES" sz="1600" dirty="0"/>
              <a:t>Importància de la recerca de sinergies. (empreses diversificades)</a:t>
            </a:r>
          </a:p>
        </p:txBody>
      </p:sp>
      <p:sp>
        <p:nvSpPr>
          <p:cNvPr id="35844" name="7 CuadroTexto"/>
          <p:cNvSpPr txBox="1">
            <a:spLocks noChangeArrowheads="1"/>
          </p:cNvSpPr>
          <p:nvPr/>
        </p:nvSpPr>
        <p:spPr bwMode="auto">
          <a:xfrm>
            <a:off x="683568" y="2907858"/>
            <a:ext cx="795655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Clr>
                <a:srgbClr val="FF0000"/>
              </a:buClr>
              <a:buFont typeface="Arial" charset="0"/>
              <a:buNone/>
            </a:pPr>
            <a:r>
              <a:rPr lang="ca-ES" b="1" dirty="0"/>
              <a:t>Estratègia competitiva o de negoci:</a:t>
            </a:r>
          </a:p>
          <a:p>
            <a:pPr marL="285750" indent="-285750">
              <a:buClr>
                <a:srgbClr val="FF0000"/>
              </a:buClr>
              <a:buFont typeface="Arial" charset="0"/>
              <a:buChar char="•"/>
            </a:pPr>
            <a:r>
              <a:rPr lang="ca-ES" sz="1600" dirty="0"/>
              <a:t>Necessària en empreses </a:t>
            </a:r>
            <a:r>
              <a:rPr lang="ca-ES" sz="1600" dirty="0" err="1"/>
              <a:t>multiactivitat</a:t>
            </a:r>
            <a:r>
              <a:rPr lang="ca-ES" sz="1600" dirty="0"/>
              <a:t>.</a:t>
            </a:r>
          </a:p>
          <a:p>
            <a:pPr marL="285750" indent="-285750">
              <a:buClr>
                <a:srgbClr val="FF0000"/>
              </a:buClr>
              <a:buFont typeface="Arial" charset="0"/>
              <a:buChar char="•"/>
            </a:pPr>
            <a:r>
              <a:rPr lang="ca-ES" sz="1600" dirty="0"/>
              <a:t>Es refereix a com competir millor en un negoci.</a:t>
            </a:r>
          </a:p>
          <a:p>
            <a:pPr marL="285750" indent="-285750">
              <a:buClr>
                <a:srgbClr val="FF0000"/>
              </a:buClr>
              <a:buFont typeface="Arial" charset="0"/>
              <a:buChar char="•"/>
            </a:pPr>
            <a:r>
              <a:rPr lang="ca-ES" sz="1600" dirty="0"/>
              <a:t>Continguts: creació i manteniment de l’avantatge competitiu, creació, millora i explotació de </a:t>
            </a:r>
            <a:r>
              <a:rPr lang="ca-ES" sz="1600" dirty="0" err="1"/>
              <a:t>RiC</a:t>
            </a:r>
            <a:r>
              <a:rPr lang="ca-ES" sz="1600" dirty="0"/>
              <a:t> (recursos i capacitats) valuosos, etc.</a:t>
            </a:r>
          </a:p>
        </p:txBody>
      </p:sp>
      <p:sp>
        <p:nvSpPr>
          <p:cNvPr id="35845" name="8 CuadroTexto"/>
          <p:cNvSpPr txBox="1">
            <a:spLocks noChangeArrowheads="1"/>
          </p:cNvSpPr>
          <p:nvPr/>
        </p:nvSpPr>
        <p:spPr bwMode="auto">
          <a:xfrm>
            <a:off x="683568" y="4406914"/>
            <a:ext cx="756126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Clr>
                <a:srgbClr val="FF0000"/>
              </a:buClr>
              <a:buFont typeface="Arial" charset="0"/>
              <a:buNone/>
            </a:pPr>
            <a:r>
              <a:rPr lang="ca-ES" b="1" dirty="0"/>
              <a:t>Estratègies funcionals i operatives:</a:t>
            </a:r>
          </a:p>
          <a:p>
            <a:pPr marL="285750" indent="-285750">
              <a:buClr>
                <a:srgbClr val="FF0000"/>
              </a:buClr>
              <a:buFont typeface="Arial" charset="0"/>
              <a:buChar char="•"/>
            </a:pPr>
            <a:r>
              <a:rPr lang="ca-ES" sz="1600" dirty="0"/>
              <a:t>Com utilitzar i aplicar millor els recursos a cada àrea funcional.</a:t>
            </a:r>
          </a:p>
          <a:p>
            <a:pPr marL="285750" indent="-285750">
              <a:buClr>
                <a:srgbClr val="FF0000"/>
              </a:buClr>
              <a:buFont typeface="Arial" charset="0"/>
              <a:buChar char="•"/>
            </a:pPr>
            <a:r>
              <a:rPr lang="ca-ES" sz="1600" dirty="0"/>
              <a:t>Nexe d’unió entre estratègia global i els plans concrets.</a:t>
            </a:r>
          </a:p>
          <a:p>
            <a:pPr marL="285750" indent="-285750">
              <a:buClr>
                <a:srgbClr val="FF0000"/>
              </a:buClr>
              <a:buFont typeface="Arial" charset="0"/>
              <a:buChar char="•"/>
            </a:pPr>
            <a:r>
              <a:rPr lang="ca-ES" sz="1600" dirty="0"/>
              <a:t>Contingut: Àrea de producció, comercial, finançament, etc</a:t>
            </a:r>
            <a:r>
              <a:rPr lang="ca-ES" sz="1400" dirty="0"/>
              <a:t>.</a:t>
            </a:r>
            <a:endParaRPr lang="ca-ES" dirty="0"/>
          </a:p>
        </p:txBody>
      </p:sp>
      <p:sp>
        <p:nvSpPr>
          <p:cNvPr id="35846" name="Text Box 10"/>
          <p:cNvSpPr txBox="1">
            <a:spLocks noChangeArrowheads="1"/>
          </p:cNvSpPr>
          <p:nvPr/>
        </p:nvSpPr>
        <p:spPr bwMode="auto">
          <a:xfrm>
            <a:off x="611560" y="404664"/>
            <a:ext cx="7632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sz="2000" b="1" u="sng" dirty="0"/>
          </a:p>
          <a:p>
            <a:r>
              <a:rPr lang="es-ES" sz="2400" dirty="0"/>
              <a:t>NIVELLS DE L’ESTRATÈGIA</a:t>
            </a:r>
            <a:endParaRPr lang="ca-ES" sz="24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E99CF99-F5E1-45B9-AA74-34980DB2AB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431408" y="145406"/>
            <a:ext cx="3172197" cy="172089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BDA3BEB-CECE-4846-9061-6C706C29C117}"/>
              </a:ext>
            </a:extLst>
          </p:cNvPr>
          <p:cNvSpPr txBox="1"/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3300" kern="1200">
                <a:latin typeface="+mj-lt"/>
                <a:ea typeface="+mj-ea"/>
                <a:cs typeface="+mj-cs"/>
              </a:rPr>
              <a:t>COMPONENTS I NIVELLS D’ESTRATÈGIA </a:t>
            </a:r>
          </a:p>
        </p:txBody>
      </p:sp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E78F40BD-AC66-4055-9389-F66846EF7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856" y="1825625"/>
            <a:ext cx="6306287" cy="4351338"/>
          </a:xfrm>
          <a:prstGeom prst="rect">
            <a:avLst/>
          </a:prstGeom>
          <a:noFill/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96C5F31-A14A-4726-B90C-BEDE6CCC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24F015EE-FA77-477E-8A28-51ADED6A4D64}" type="slidenum">
              <a:rPr lang="es-E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8714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a-ES" sz="3300" b="0" kern="1200" dirty="0">
                <a:latin typeface="+mj-lt"/>
                <a:ea typeface="+mj-ea"/>
                <a:cs typeface="+mj-cs"/>
              </a:rPr>
              <a:t>Estratègia Corporativa o Competitiva? </a:t>
            </a:r>
            <a:r>
              <a:rPr lang="ca-ES" sz="3300" b="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Per practicar </a:t>
            </a:r>
          </a:p>
        </p:txBody>
      </p:sp>
      <p:sp>
        <p:nvSpPr>
          <p:cNvPr id="87041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542B2B13-01E7-4D7D-B3C8-9A8D301A9941}" type="slidenum">
              <a:rPr lang="ca-E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35</a:t>
            </a:fld>
            <a:endParaRPr lang="ca-ES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706685"/>
              </p:ext>
            </p:extLst>
          </p:nvPr>
        </p:nvGraphicFramePr>
        <p:xfrm>
          <a:off x="908225" y="1825625"/>
          <a:ext cx="7327552" cy="435134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75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4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8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6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Data</a:t>
                      </a:r>
                    </a:p>
                  </a:txBody>
                  <a:tcPr marL="42274" marR="42274" marT="42266" marB="84549" anchor="b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Noticia empresarial</a:t>
                      </a:r>
                    </a:p>
                  </a:txBody>
                  <a:tcPr marL="42274" marR="42274" marT="42266" marB="84549" anchor="b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500" b="0" i="0" u="none" strike="noStrike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Estratègia </a:t>
                      </a:r>
                    </a:p>
                  </a:txBody>
                  <a:tcPr marL="42274" marR="42274" marT="42266" marB="84549" anchor="b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8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2014</a:t>
                      </a:r>
                    </a:p>
                  </a:txBody>
                  <a:tcPr marL="42274" marR="42274" marT="42266" marB="84549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La cadena textil MANGO abandona cinco mercados y se repliega en China</a:t>
                      </a:r>
                    </a:p>
                  </a:txBody>
                  <a:tcPr marL="42274" marR="42274" marT="42266" marB="84549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100" b="0" i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L="42274" marR="42274" marT="42266" marB="84549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7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2014</a:t>
                      </a:r>
                    </a:p>
                  </a:txBody>
                  <a:tcPr marL="42274" marR="42274" marT="42266" marB="84549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EUROPASTRY inverteix 10 milions en una fàbrica a Holanda</a:t>
                      </a:r>
                    </a:p>
                  </a:txBody>
                  <a:tcPr marL="42274" marR="42274" marT="42266" marB="84549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100" b="0" i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L="42274" marR="42274" marT="42266" marB="84549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7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2014</a:t>
                      </a:r>
                    </a:p>
                  </a:txBody>
                  <a:tcPr marL="42274" marR="42274" marT="42266" marB="84549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FERRERO adquireix la turca OLTAN</a:t>
                      </a:r>
                    </a:p>
                  </a:txBody>
                  <a:tcPr marL="42274" marR="42274" marT="42266" marB="84549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100" b="0" i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L="42274" marR="42274" marT="42266" marB="84549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7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2014</a:t>
                      </a:r>
                    </a:p>
                  </a:txBody>
                  <a:tcPr marL="42274" marR="42274" marT="42266" marB="84549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LÉKUÉ canvia el màrqueting per les xarxes socials</a:t>
                      </a:r>
                    </a:p>
                  </a:txBody>
                  <a:tcPr marL="42274" marR="42274" marT="42266" marB="84549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100" b="0" i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L="42274" marR="42274" marT="42266" marB="84549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7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2015</a:t>
                      </a:r>
                    </a:p>
                  </a:txBody>
                  <a:tcPr marL="42274" marR="42274" marT="42266" marB="84549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BIMBO firma la compra de PANRICO per 190 milions</a:t>
                      </a:r>
                    </a:p>
                  </a:txBody>
                  <a:tcPr marL="42274" marR="42274" marT="42266" marB="84549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100" b="0" i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L="42274" marR="42274" marT="42266" marB="84549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7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2015</a:t>
                      </a:r>
                    </a:p>
                  </a:txBody>
                  <a:tcPr marL="42274" marR="42274" marT="42266" marB="84549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REPSOL vende parte de su negocio de gas canalizado por 625 millones</a:t>
                      </a:r>
                    </a:p>
                  </a:txBody>
                  <a:tcPr marL="42274" marR="42274" marT="42266" marB="84549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100" b="0" i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L="42274" marR="42274" marT="42266" marB="84549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7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2015</a:t>
                      </a:r>
                    </a:p>
                  </a:txBody>
                  <a:tcPr marL="42274" marR="42274" marT="42266" marB="84549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FNAC ofrece 721 millones de euros por la firma DARTY</a:t>
                      </a:r>
                    </a:p>
                  </a:txBody>
                  <a:tcPr marL="42274" marR="42274" marT="42266" marB="84549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100" b="0" i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L="42274" marR="42274" marT="42266" marB="84549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7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2015</a:t>
                      </a:r>
                    </a:p>
                  </a:txBody>
                  <a:tcPr marL="42274" marR="42274" marT="42266" marB="84549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CORTEFIEL baja sus precios el 25% para tratar de competir con ZARA</a:t>
                      </a:r>
                    </a:p>
                  </a:txBody>
                  <a:tcPr marL="42274" marR="42274" marT="42266" marB="84549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100" b="0" i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L="42274" marR="42274" marT="42266" marB="84549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7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2015</a:t>
                      </a:r>
                    </a:p>
                  </a:txBody>
                  <a:tcPr marL="42274" marR="42274" marT="42266" marB="84549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COCA-COLA se lanzal al mercado de los lácteos</a:t>
                      </a:r>
                    </a:p>
                  </a:txBody>
                  <a:tcPr marL="42274" marR="42274" marT="42266" marB="84549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100" b="0" i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L="42274" marR="42274" marT="42266" marB="84549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7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2016</a:t>
                      </a:r>
                    </a:p>
                  </a:txBody>
                  <a:tcPr marL="42274" marR="42274" marT="42266" marB="84549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EROSKI se aparta del </a:t>
                      </a:r>
                      <a:r>
                        <a:rPr kumimoji="0" lang="es-ES" altLang="es-ES" sz="11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“</a:t>
                      </a:r>
                      <a:r>
                        <a:rPr kumimoji="0" lang="es-ES" sz="11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modelo MERCADONA</a:t>
                      </a:r>
                      <a:r>
                        <a:rPr kumimoji="0" lang="es-ES" altLang="es-ES" sz="11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”</a:t>
                      </a:r>
                      <a:endParaRPr kumimoji="0" lang="es-ES" sz="1100" b="0" i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L="42274" marR="42274" marT="42266" marB="84549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100" b="0" i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L="42274" marR="42274" marT="42266" marB="84549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88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2016</a:t>
                      </a:r>
                    </a:p>
                  </a:txBody>
                  <a:tcPr marL="42274" marR="42274" marT="42266" marB="84549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DANONE compra la compañía estadounidense WHITEWAVE FOODS por 11.300 millones</a:t>
                      </a:r>
                    </a:p>
                  </a:txBody>
                  <a:tcPr marL="42274" marR="42274" marT="42266" marB="84549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100" b="0" i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L="42274" marR="42274" marT="42266" marB="84549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D60E563D-FC3A-4914-9886-0296F6944A45}" type="slidenum">
              <a:rPr lang="ca-E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36</a:t>
            </a:fld>
            <a:endParaRPr lang="ca-ES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239565"/>
              </p:ext>
            </p:extLst>
          </p:nvPr>
        </p:nvGraphicFramePr>
        <p:xfrm>
          <a:off x="978983" y="1825625"/>
          <a:ext cx="7186036" cy="4351342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35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4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all" spc="6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Data</a:t>
                      </a:r>
                    </a:p>
                  </a:txBody>
                  <a:tcPr marL="80184" marR="80184" marT="80184" marB="80184" anchor="b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all" spc="6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NotIcia</a:t>
                      </a:r>
                      <a:r>
                        <a:rPr kumimoji="0" lang="es-ES" sz="1100" b="1" i="0" u="none" strike="noStrike" cap="all" spc="6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 empresarial</a:t>
                      </a:r>
                    </a:p>
                  </a:txBody>
                  <a:tcPr marL="80184" marR="80184" marT="80184" marB="80184" anchor="b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100" b="1" i="0" u="none" strike="noStrike" cap="all" spc="6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Estratègia</a:t>
                      </a:r>
                      <a:r>
                        <a:rPr kumimoji="0" lang="es-ES" sz="1100" b="1" i="0" u="none" strike="noStrike" cap="all" spc="6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 </a:t>
                      </a:r>
                    </a:p>
                  </a:txBody>
                  <a:tcPr marL="80184" marR="80184" marT="80184" marB="80184" anchor="b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0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2016</a:t>
                      </a:r>
                    </a:p>
                  </a:txBody>
                  <a:tcPr marL="80184" marR="80184" marT="40091" marB="801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EROSKI se desprende de una red de 140 centros vendiéndolos a DIA</a:t>
                      </a:r>
                    </a:p>
                  </a:txBody>
                  <a:tcPr marL="80184" marR="80184" marT="40091" marB="80184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L="80184" marR="80184" marT="40091" marB="80184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0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2016</a:t>
                      </a:r>
                    </a:p>
                  </a:txBody>
                  <a:tcPr marL="80184" marR="80184" marT="40091" marB="80184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FOOD STYLE comercializa huevos fritos precocinados y congelados para cadenas de comida rápida</a:t>
                      </a:r>
                    </a:p>
                  </a:txBody>
                  <a:tcPr marL="80184" marR="80184" marT="40091" marB="80184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L="80184" marR="80184" marT="40091" marB="80184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0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2016</a:t>
                      </a:r>
                    </a:p>
                  </a:txBody>
                  <a:tcPr marL="80184" marR="80184" marT="40091" marB="801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DIA remodela 100 puntos de venta buscando proximidad con el cliente</a:t>
                      </a:r>
                    </a:p>
                  </a:txBody>
                  <a:tcPr marL="80184" marR="80184" marT="40091" marB="80184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L="80184" marR="80184" marT="40091" marB="80184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2016</a:t>
                      </a:r>
                    </a:p>
                  </a:txBody>
                  <a:tcPr marL="80184" marR="80184" marT="40091" marB="80184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JUST EAT compra a su competidora LA NEVERA ROJA</a:t>
                      </a:r>
                    </a:p>
                  </a:txBody>
                  <a:tcPr marL="80184" marR="80184" marT="40091" marB="80184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L="80184" marR="80184" marT="40091" marB="80184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2016</a:t>
                      </a:r>
                    </a:p>
                  </a:txBody>
                  <a:tcPr marL="80184" marR="80184" marT="40091" marB="801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DANONE llança els seus iogurts ecològics</a:t>
                      </a:r>
                    </a:p>
                  </a:txBody>
                  <a:tcPr marL="80184" marR="80184" marT="40091" marB="80184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L="80184" marR="80184" marT="40091" marB="80184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00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2016</a:t>
                      </a:r>
                    </a:p>
                  </a:txBody>
                  <a:tcPr marL="80184" marR="80184" marT="40091" marB="80184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LIDL y ALDI suben el listón y se expanden hacia los barrios acomodados británicos</a:t>
                      </a:r>
                    </a:p>
                  </a:txBody>
                  <a:tcPr marL="80184" marR="80184" marT="40091" marB="80184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L="80184" marR="80184" marT="40091" marB="80184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2016</a:t>
                      </a:r>
                    </a:p>
                  </a:txBody>
                  <a:tcPr marL="80184" marR="80184" marT="40091" marB="801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BAYER hace una oferta por MONSANTO de 58.500 M€</a:t>
                      </a:r>
                    </a:p>
                  </a:txBody>
                  <a:tcPr marL="80184" marR="80184" marT="40091" marB="80184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L="80184" marR="80184" marT="40091" marB="80184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00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2017</a:t>
                      </a:r>
                    </a:p>
                  </a:txBody>
                  <a:tcPr marL="80184" marR="80184" marT="40091" marB="80184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NOSTRUM quiere comerse a Europa: se expande por Francia y pretende llegar a seis países.</a:t>
                      </a:r>
                    </a:p>
                  </a:txBody>
                  <a:tcPr marL="80184" marR="80184" marT="40091" marB="80184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L="80184" marR="80184" marT="40091" marB="80184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07C03EBF-9D77-4FDA-9248-5DB3DB7E6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32067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a-ES" sz="3300" b="0" kern="1200">
                <a:latin typeface="+mj-lt"/>
                <a:ea typeface="+mj-ea"/>
                <a:cs typeface="+mj-cs"/>
              </a:rPr>
              <a:t>Estratègia Corporativa o Competitiva? </a:t>
            </a:r>
            <a:r>
              <a:rPr lang="ca-ES" sz="3300" b="0" kern="120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Per practicar 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755650" y="404813"/>
            <a:ext cx="7632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a-ES" sz="2000" b="1" u="sng"/>
          </a:p>
          <a:p>
            <a:endParaRPr lang="ca-ES" sz="2000"/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1259780" y="173980"/>
            <a:ext cx="7632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2400"/>
              <a:t>LAS UNITATS ESTRATÈGIQUES DE NEGOCI (UEN) </a:t>
            </a:r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539552" y="1700808"/>
            <a:ext cx="8352928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</a:pPr>
            <a:r>
              <a:rPr lang="ca-ES" sz="1600" b="1" dirty="0"/>
              <a:t>Concepte:</a:t>
            </a:r>
          </a:p>
          <a:p>
            <a:pPr marL="342900" indent="-342900">
              <a:buClr>
                <a:srgbClr val="FF0000"/>
              </a:buClr>
            </a:pPr>
            <a:endParaRPr lang="ca-ES" sz="1600" b="1" dirty="0"/>
          </a:p>
          <a:p>
            <a:pPr marL="342900" indent="-342900">
              <a:buClr>
                <a:srgbClr val="FF0000"/>
              </a:buClr>
              <a:buFontTx/>
              <a:buChar char="•"/>
            </a:pPr>
            <a:r>
              <a:rPr lang="ca-ES" sz="1600" dirty="0"/>
              <a:t>Conjunt homogeni d’activitats o negocis pels quals és possible formular una estratègia pròpia diferent a la d’altres activitats.</a:t>
            </a:r>
          </a:p>
          <a:p>
            <a:pPr marL="342900" indent="-342900">
              <a:buClr>
                <a:srgbClr val="FF0000"/>
              </a:buClr>
            </a:pPr>
            <a:endParaRPr lang="ca-ES" sz="1600" dirty="0"/>
          </a:p>
          <a:p>
            <a:pPr marL="342900" indent="-342900">
              <a:buClr>
                <a:srgbClr val="FF0000"/>
              </a:buClr>
            </a:pPr>
            <a:r>
              <a:rPr lang="ca-ES" sz="1600" b="1" dirty="0"/>
              <a:t>Per què és necessari i útil definir les UEN (STRATEGIC BUSINESS UNIT, (SBU)?</a:t>
            </a:r>
          </a:p>
          <a:p>
            <a:pPr marL="342900" indent="-342900">
              <a:buClr>
                <a:srgbClr val="FF0000"/>
              </a:buClr>
            </a:pPr>
            <a:endParaRPr lang="ca-ES" sz="1600" b="1" dirty="0"/>
          </a:p>
          <a:p>
            <a:pPr marL="342900" indent="-342900">
              <a:buClr>
                <a:srgbClr val="FF0000"/>
              </a:buClr>
              <a:buFontTx/>
              <a:buChar char="•"/>
            </a:pPr>
            <a:r>
              <a:rPr lang="ca-ES" sz="1600" dirty="0"/>
              <a:t>No hi ha una posició competitiva global </a:t>
            </a:r>
            <a:r>
              <a:rPr lang="ca-ES" sz="1600" dirty="0">
                <a:sym typeface="Wingdings" pitchFamily="2" charset="2"/>
              </a:rPr>
              <a:t> Existeixen posicions competitives diferents per cada </a:t>
            </a:r>
            <a:r>
              <a:rPr lang="ca-ES" sz="1600" dirty="0"/>
              <a:t>activitat.</a:t>
            </a:r>
          </a:p>
          <a:p>
            <a:pPr marL="342900" indent="-342900">
              <a:buClr>
                <a:srgbClr val="FF0000"/>
              </a:buClr>
              <a:buFontTx/>
              <a:buChar char="•"/>
            </a:pPr>
            <a:r>
              <a:rPr lang="ca-ES" sz="1600" dirty="0"/>
              <a:t>L’entorn competitiu específic és diferent per cada activitat </a:t>
            </a:r>
            <a:r>
              <a:rPr lang="ca-ES" sz="1600" dirty="0">
                <a:sym typeface="Wingdings" pitchFamily="2" charset="2"/>
              </a:rPr>
              <a:t> es requereixen actuacions diferents.</a:t>
            </a:r>
          </a:p>
          <a:p>
            <a:pPr marL="342900" indent="-342900">
              <a:buClr>
                <a:srgbClr val="FF0000"/>
              </a:buClr>
              <a:buFontTx/>
              <a:buChar char="•"/>
            </a:pPr>
            <a:r>
              <a:rPr lang="ca-ES" sz="1600" dirty="0">
                <a:sym typeface="Wingdings" pitchFamily="2" charset="2"/>
              </a:rPr>
              <a:t>Cada negoci amb factors d’èxit propis requereix competències diferents.</a:t>
            </a:r>
          </a:p>
          <a:p>
            <a:pPr marL="342900" indent="-342900">
              <a:buClr>
                <a:srgbClr val="FF0000"/>
              </a:buClr>
            </a:pPr>
            <a:endParaRPr lang="ca-ES" sz="1600" dirty="0"/>
          </a:p>
          <a:p>
            <a:pPr marL="342900" indent="-342900">
              <a:buClr>
                <a:srgbClr val="FF0000"/>
              </a:buClr>
            </a:pPr>
            <a:r>
              <a:rPr lang="ca-ES" sz="1600" b="1" dirty="0"/>
              <a:t>Criteris identificatius de les UEN:</a:t>
            </a:r>
          </a:p>
          <a:p>
            <a:pPr marL="342900" indent="-342900">
              <a:buClr>
                <a:srgbClr val="FF0000"/>
              </a:buClr>
            </a:pPr>
            <a:endParaRPr lang="ca-ES" sz="1600" b="1" dirty="0"/>
          </a:p>
          <a:p>
            <a:pPr marL="342900" indent="-342900">
              <a:buClr>
                <a:srgbClr val="FF0000"/>
              </a:buClr>
              <a:buFontTx/>
              <a:buChar char="•"/>
            </a:pPr>
            <a:r>
              <a:rPr lang="ca-ES" sz="1600" dirty="0"/>
              <a:t>Característiques dels productes.</a:t>
            </a:r>
          </a:p>
          <a:p>
            <a:pPr marL="342900" indent="-342900">
              <a:buClr>
                <a:srgbClr val="FF0000"/>
              </a:buClr>
              <a:buFontTx/>
              <a:buChar char="•"/>
            </a:pPr>
            <a:r>
              <a:rPr lang="ca-ES" sz="1600" dirty="0"/>
              <a:t>Característiques dels mercats.</a:t>
            </a:r>
          </a:p>
          <a:p>
            <a:pPr marL="342900" indent="-342900">
              <a:buClr>
                <a:srgbClr val="FF0000"/>
              </a:buClr>
              <a:buFontTx/>
              <a:buChar char="•"/>
            </a:pPr>
            <a:r>
              <a:rPr lang="ca-ES" sz="1600" dirty="0"/>
              <a:t>Característiques dels processos de producció (tecnologia)</a:t>
            </a:r>
          </a:p>
          <a:p>
            <a:pPr marL="342900" indent="-342900">
              <a:buClr>
                <a:srgbClr val="FF0000"/>
              </a:buClr>
            </a:pPr>
            <a:endParaRPr lang="ca-ES" sz="1400" dirty="0"/>
          </a:p>
          <a:p>
            <a:pPr marL="342900" indent="-342900">
              <a:buClr>
                <a:srgbClr val="FF0000"/>
              </a:buClr>
            </a:pPr>
            <a:endParaRPr lang="ca-ES" sz="1400" dirty="0"/>
          </a:p>
          <a:p>
            <a:pPr marL="342900" indent="-342900">
              <a:buClr>
                <a:srgbClr val="FF0000"/>
              </a:buClr>
            </a:pPr>
            <a:endParaRPr lang="es-ES" sz="1400" dirty="0"/>
          </a:p>
          <a:p>
            <a:pPr marL="342900" indent="-342900">
              <a:buClr>
                <a:srgbClr val="FF0000"/>
              </a:buClr>
            </a:pPr>
            <a:endParaRPr lang="ca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787602-D7B1-4377-B95D-B69174930709}" type="slidenum">
              <a:rPr lang="ca-ES" smtClean="0"/>
              <a:pPr>
                <a:defRPr/>
              </a:pPr>
              <a:t>37</a:t>
            </a:fld>
            <a:endParaRPr lang="ca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0B21995-26D6-4EFA-B0B1-9CE0F3D39308}"/>
              </a:ext>
            </a:extLst>
          </p:cNvPr>
          <p:cNvSpPr txBox="1"/>
          <p:nvPr/>
        </p:nvSpPr>
        <p:spPr>
          <a:xfrm>
            <a:off x="2699792" y="498033"/>
            <a:ext cx="39326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/>
              <a:t>Alguns autors com Ansoff distingueixen:</a:t>
            </a:r>
          </a:p>
          <a:p>
            <a:r>
              <a:rPr lang="ca-ES"/>
              <a:t>AEN- Area estratégica de negoci</a:t>
            </a:r>
          </a:p>
          <a:p>
            <a:r>
              <a:rPr lang="ca-ES"/>
              <a:t>UEN- Unitat estratégica de negoci</a:t>
            </a:r>
          </a:p>
        </p:txBody>
      </p:sp>
    </p:spTree>
  </p:cSld>
  <p:clrMapOvr>
    <a:masterClrMapping/>
  </p:clrMapOvr>
  <p:transition>
    <p:pull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3300" kern="1200">
                <a:latin typeface="+mj-lt"/>
                <a:ea typeface="+mj-ea"/>
                <a:cs typeface="+mj-cs"/>
              </a:rPr>
              <a:t>EL PROCÈS DE DIRECCIÓ ESTRATÈGICA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277382A-A2EE-4686-A746-0CB79F9744EB}"/>
              </a:ext>
            </a:extLst>
          </p:cNvPr>
          <p:cNvSpPr txBox="1"/>
          <p:nvPr/>
        </p:nvSpPr>
        <p:spPr>
          <a:xfrm>
            <a:off x="1115616" y="1690689"/>
            <a:ext cx="3151262" cy="2035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685800">
              <a:lnSpc>
                <a:spcPct val="90000"/>
              </a:lnSpc>
              <a:spcAft>
                <a:spcPts val="600"/>
              </a:spcAft>
            </a:pPr>
            <a:r>
              <a:rPr lang="es-ES" sz="1600" dirty="0" err="1"/>
              <a:t>Explicacions</a:t>
            </a:r>
            <a:r>
              <a:rPr lang="es-ES" sz="1600" dirty="0"/>
              <a:t>:</a:t>
            </a:r>
          </a:p>
          <a:p>
            <a:pPr marL="285750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 err="1"/>
              <a:t>Planificació</a:t>
            </a:r>
            <a:endParaRPr lang="es-ES" sz="1600" dirty="0"/>
          </a:p>
          <a:p>
            <a:pPr marL="285750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 err="1"/>
              <a:t>Modelització</a:t>
            </a:r>
            <a:r>
              <a:rPr lang="es-ES" sz="1600" dirty="0"/>
              <a:t> estratégica</a:t>
            </a:r>
          </a:p>
          <a:p>
            <a:pPr marL="285750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Caos-</a:t>
            </a:r>
            <a:r>
              <a:rPr lang="es-ES" sz="1600" dirty="0" err="1"/>
              <a:t>Complexitat</a:t>
            </a:r>
            <a:endParaRPr lang="es-ES" sz="1600" dirty="0"/>
          </a:p>
          <a:p>
            <a:pPr marL="285750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Cultura i </a:t>
            </a:r>
            <a:r>
              <a:rPr lang="es-ES" sz="1600" dirty="0" err="1"/>
              <a:t>institucions</a:t>
            </a:r>
            <a:endParaRPr lang="es-ES" sz="1600" dirty="0"/>
          </a:p>
          <a:p>
            <a:pPr marL="285750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 err="1"/>
              <a:t>Ecologia</a:t>
            </a:r>
            <a:r>
              <a:rPr lang="es-ES" sz="1600" dirty="0"/>
              <a:t>, selección natural</a:t>
            </a:r>
          </a:p>
        </p:txBody>
      </p:sp>
      <p:pic>
        <p:nvPicPr>
          <p:cNvPr id="4" name="Imagen 3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FECA5CBD-FBD5-47A4-BB3A-1E7160E81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839" y="4131482"/>
            <a:ext cx="6066322" cy="1865393"/>
          </a:xfrm>
          <a:prstGeom prst="rect">
            <a:avLst/>
          </a:prstGeom>
          <a:noFill/>
        </p:spPr>
      </p:pic>
      <p:sp>
        <p:nvSpPr>
          <p:cNvPr id="51" name="5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97787602-D7B1-4377-B95D-B69174930709}" type="slidenum">
              <a:rPr lang="es-E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38</a:t>
            </a:fld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629880-BF13-497B-8145-E3A0D144BF0B}"/>
              </a:ext>
            </a:extLst>
          </p:cNvPr>
          <p:cNvSpPr txBox="1"/>
          <p:nvPr/>
        </p:nvSpPr>
        <p:spPr>
          <a:xfrm>
            <a:off x="5161806" y="1578136"/>
            <a:ext cx="2592288" cy="2530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685800">
              <a:lnSpc>
                <a:spcPct val="90000"/>
              </a:lnSpc>
              <a:spcAft>
                <a:spcPts val="600"/>
              </a:spcAft>
            </a:pPr>
            <a:r>
              <a:rPr lang="es-ES" sz="1600" dirty="0" err="1"/>
              <a:t>Context</a:t>
            </a:r>
            <a:r>
              <a:rPr lang="es-ES" sz="1600" dirty="0"/>
              <a:t>:</a:t>
            </a:r>
          </a:p>
          <a:p>
            <a:pPr marL="285750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PIMES</a:t>
            </a:r>
          </a:p>
          <a:p>
            <a:pPr marL="285750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 err="1"/>
              <a:t>Multinacionasl</a:t>
            </a:r>
            <a:endParaRPr lang="es-ES" sz="1600" dirty="0"/>
          </a:p>
          <a:p>
            <a:pPr marL="285750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 err="1"/>
              <a:t>Empreses</a:t>
            </a:r>
            <a:r>
              <a:rPr lang="es-ES" sz="1600" dirty="0"/>
              <a:t> de Serveis</a:t>
            </a:r>
          </a:p>
          <a:p>
            <a:pPr marL="285750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 err="1"/>
              <a:t>Empreses</a:t>
            </a:r>
            <a:r>
              <a:rPr lang="es-ES" sz="1600" dirty="0"/>
              <a:t> </a:t>
            </a:r>
            <a:r>
              <a:rPr lang="es-ES" sz="1600" dirty="0" err="1"/>
              <a:t>innnovadores</a:t>
            </a:r>
            <a:endParaRPr lang="es-ES" sz="1600" dirty="0"/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 err="1"/>
              <a:t>Tipologia</a:t>
            </a:r>
            <a:r>
              <a:rPr lang="es-ES" sz="1600" dirty="0"/>
              <a:t> estratégica:</a:t>
            </a:r>
          </a:p>
          <a:p>
            <a:pPr marL="285750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Deliberada</a:t>
            </a:r>
          </a:p>
          <a:p>
            <a:pPr marL="285750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 err="1"/>
              <a:t>Emergent</a:t>
            </a:r>
            <a:endParaRPr lang="es-ES" sz="1600" dirty="0"/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369678809"/>
      </p:ext>
    </p:extLst>
  </p:cSld>
  <p:clrMapOvr>
    <a:masterClrMapping/>
  </p:clrMapOvr>
  <p:transition>
    <p:pull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791368" y="392113"/>
            <a:ext cx="763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dirty="0"/>
              <a:t>EL PROCÈS DE DIRECCIÓ ESTRATÈGICA</a:t>
            </a:r>
            <a:endParaRPr lang="ca-ES" sz="2400" dirty="0"/>
          </a:p>
        </p:txBody>
      </p:sp>
      <p:sp>
        <p:nvSpPr>
          <p:cNvPr id="38926" name="Line 27"/>
          <p:cNvSpPr>
            <a:spLocks noChangeShapeType="1"/>
          </p:cNvSpPr>
          <p:nvPr/>
        </p:nvSpPr>
        <p:spPr bwMode="auto">
          <a:xfrm>
            <a:off x="2663031" y="1581150"/>
            <a:ext cx="215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7" name="Line 28"/>
          <p:cNvSpPr>
            <a:spLocks noChangeShapeType="1"/>
          </p:cNvSpPr>
          <p:nvPr/>
        </p:nvSpPr>
        <p:spPr bwMode="auto">
          <a:xfrm>
            <a:off x="2663031" y="3236913"/>
            <a:ext cx="215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8960" name="Group 48"/>
          <p:cNvGrpSpPr>
            <a:grpSpLocks/>
          </p:cNvGrpSpPr>
          <p:nvPr/>
        </p:nvGrpSpPr>
        <p:grpSpPr bwMode="auto">
          <a:xfrm>
            <a:off x="215106" y="1365250"/>
            <a:ext cx="8713787" cy="2663825"/>
            <a:chOff x="113" y="1162"/>
            <a:chExt cx="5489" cy="1678"/>
          </a:xfrm>
        </p:grpSpPr>
        <p:sp>
          <p:nvSpPr>
            <p:cNvPr id="38918" name="Text Box 10"/>
            <p:cNvSpPr txBox="1">
              <a:spLocks noChangeArrowheads="1"/>
            </p:cNvSpPr>
            <p:nvPr/>
          </p:nvSpPr>
          <p:spPr bwMode="auto">
            <a:xfrm>
              <a:off x="930" y="1162"/>
              <a:ext cx="725" cy="39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>
                <a:spcBef>
                  <a:spcPct val="50000"/>
                </a:spcBef>
              </a:pPr>
              <a:r>
                <a:rPr lang="es-ES" sz="1400" dirty="0"/>
                <a:t>ANÀLISI</a:t>
              </a:r>
            </a:p>
            <a:p>
              <a:pPr marL="342900" indent="-342900" algn="ctr">
                <a:spcBef>
                  <a:spcPct val="50000"/>
                </a:spcBef>
              </a:pPr>
              <a:r>
                <a:rPr lang="es-ES" sz="1400" dirty="0"/>
                <a:t>EXTERN</a:t>
              </a:r>
              <a:endParaRPr lang="ca-ES" sz="1400" dirty="0"/>
            </a:p>
          </p:txBody>
        </p:sp>
        <p:sp>
          <p:nvSpPr>
            <p:cNvPr id="38919" name="Text Box 11"/>
            <p:cNvSpPr txBox="1">
              <a:spLocks noChangeArrowheads="1"/>
            </p:cNvSpPr>
            <p:nvPr/>
          </p:nvSpPr>
          <p:spPr bwMode="auto">
            <a:xfrm>
              <a:off x="930" y="2205"/>
              <a:ext cx="725" cy="39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>
                <a:spcBef>
                  <a:spcPct val="50000"/>
                </a:spcBef>
              </a:pPr>
              <a:r>
                <a:rPr lang="es-ES" sz="1400" dirty="0"/>
                <a:t>ANÀLISI</a:t>
              </a:r>
            </a:p>
            <a:p>
              <a:pPr marL="342900" indent="-342900" algn="ctr">
                <a:spcBef>
                  <a:spcPct val="50000"/>
                </a:spcBef>
              </a:pPr>
              <a:r>
                <a:rPr lang="es-ES" sz="1400" dirty="0"/>
                <a:t>INTERN</a:t>
              </a:r>
              <a:endParaRPr lang="ca-ES" sz="1400" dirty="0"/>
            </a:p>
          </p:txBody>
        </p:sp>
        <p:sp>
          <p:nvSpPr>
            <p:cNvPr id="38920" name="Text Box 20"/>
            <p:cNvSpPr txBox="1">
              <a:spLocks noChangeArrowheads="1"/>
            </p:cNvSpPr>
            <p:nvPr/>
          </p:nvSpPr>
          <p:spPr bwMode="auto">
            <a:xfrm>
              <a:off x="1869" y="1674"/>
              <a:ext cx="966" cy="40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200"/>
                <a:t>DISSENY D’OPCIONS</a:t>
              </a:r>
            </a:p>
            <a:p>
              <a:pPr algn="ctr"/>
              <a:r>
                <a:rPr lang="es-ES" sz="1200"/>
                <a:t>ESTRATÈGIQUES</a:t>
              </a:r>
              <a:endParaRPr lang="ca-ES" sz="1200"/>
            </a:p>
          </p:txBody>
        </p:sp>
        <p:sp>
          <p:nvSpPr>
            <p:cNvPr id="38921" name="Text Box 21"/>
            <p:cNvSpPr txBox="1">
              <a:spLocks noChangeArrowheads="1"/>
            </p:cNvSpPr>
            <p:nvPr/>
          </p:nvSpPr>
          <p:spPr bwMode="auto">
            <a:xfrm>
              <a:off x="2925" y="1661"/>
              <a:ext cx="966" cy="40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200" dirty="0"/>
                <a:t>AVALUACIÓ I SELECCIÓ D’ESTRATÈGIES</a:t>
              </a:r>
              <a:endParaRPr lang="ca-ES" sz="1200" dirty="0"/>
            </a:p>
          </p:txBody>
        </p:sp>
        <p:sp>
          <p:nvSpPr>
            <p:cNvPr id="38922" name="Text Box 22"/>
            <p:cNvSpPr txBox="1">
              <a:spLocks noChangeArrowheads="1"/>
            </p:cNvSpPr>
            <p:nvPr/>
          </p:nvSpPr>
          <p:spPr bwMode="auto">
            <a:xfrm>
              <a:off x="4014" y="1661"/>
              <a:ext cx="680" cy="40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200"/>
                <a:t>POSADA EN PRÀCTICA</a:t>
              </a:r>
              <a:endParaRPr lang="ca-ES" sz="1200"/>
            </a:p>
          </p:txBody>
        </p:sp>
        <p:sp>
          <p:nvSpPr>
            <p:cNvPr id="38923" name="Text Box 23"/>
            <p:cNvSpPr txBox="1">
              <a:spLocks noChangeArrowheads="1"/>
            </p:cNvSpPr>
            <p:nvPr/>
          </p:nvSpPr>
          <p:spPr bwMode="auto">
            <a:xfrm>
              <a:off x="4785" y="1661"/>
              <a:ext cx="817" cy="29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200"/>
                <a:t>CONTROL ESTRATÈGIC</a:t>
              </a:r>
              <a:endParaRPr lang="ca-ES" sz="1200"/>
            </a:p>
          </p:txBody>
        </p:sp>
        <p:sp>
          <p:nvSpPr>
            <p:cNvPr id="38924" name="Line 24"/>
            <p:cNvSpPr>
              <a:spLocks noChangeShapeType="1"/>
            </p:cNvSpPr>
            <p:nvPr/>
          </p:nvSpPr>
          <p:spPr bwMode="auto">
            <a:xfrm>
              <a:off x="1247" y="1570"/>
              <a:ext cx="0" cy="6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5" name="Line 26"/>
            <p:cNvSpPr>
              <a:spLocks noChangeShapeType="1"/>
            </p:cNvSpPr>
            <p:nvPr/>
          </p:nvSpPr>
          <p:spPr bwMode="auto">
            <a:xfrm>
              <a:off x="1791" y="1298"/>
              <a:ext cx="0" cy="10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8" name="Line 30"/>
            <p:cNvSpPr>
              <a:spLocks noChangeShapeType="1"/>
            </p:cNvSpPr>
            <p:nvPr/>
          </p:nvSpPr>
          <p:spPr bwMode="auto">
            <a:xfrm>
              <a:off x="2835" y="1842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9" name="Line 31"/>
            <p:cNvSpPr>
              <a:spLocks noChangeShapeType="1"/>
            </p:cNvSpPr>
            <p:nvPr/>
          </p:nvSpPr>
          <p:spPr bwMode="auto">
            <a:xfrm>
              <a:off x="3923" y="1842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0" name="Line 32"/>
            <p:cNvSpPr>
              <a:spLocks noChangeShapeType="1"/>
            </p:cNvSpPr>
            <p:nvPr/>
          </p:nvSpPr>
          <p:spPr bwMode="auto">
            <a:xfrm>
              <a:off x="4694" y="1842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1" name="Text Box 39"/>
            <p:cNvSpPr txBox="1">
              <a:spLocks noChangeArrowheads="1"/>
            </p:cNvSpPr>
            <p:nvPr/>
          </p:nvSpPr>
          <p:spPr bwMode="auto">
            <a:xfrm>
              <a:off x="113" y="1616"/>
              <a:ext cx="590" cy="44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000"/>
                <a:t>MISSIÓ I OBJECTIUS DE L’EMPRESA</a:t>
              </a:r>
              <a:endParaRPr lang="ca-ES" sz="1000"/>
            </a:p>
          </p:txBody>
        </p:sp>
        <p:sp>
          <p:nvSpPr>
            <p:cNvPr id="38932" name="Line 40"/>
            <p:cNvSpPr>
              <a:spLocks noChangeShapeType="1"/>
            </p:cNvSpPr>
            <p:nvPr/>
          </p:nvSpPr>
          <p:spPr bwMode="auto">
            <a:xfrm>
              <a:off x="385" y="2069"/>
              <a:ext cx="0" cy="7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3" name="Line 47"/>
            <p:cNvSpPr>
              <a:spLocks noChangeShapeType="1"/>
            </p:cNvSpPr>
            <p:nvPr/>
          </p:nvSpPr>
          <p:spPr bwMode="auto">
            <a:xfrm>
              <a:off x="793" y="1298"/>
              <a:ext cx="0" cy="10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4" name="Line 49"/>
            <p:cNvSpPr>
              <a:spLocks noChangeShapeType="1"/>
            </p:cNvSpPr>
            <p:nvPr/>
          </p:nvSpPr>
          <p:spPr bwMode="auto">
            <a:xfrm>
              <a:off x="2336" y="2069"/>
              <a:ext cx="0" cy="7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5" name="Line 50"/>
            <p:cNvSpPr>
              <a:spLocks noChangeShapeType="1"/>
            </p:cNvSpPr>
            <p:nvPr/>
          </p:nvSpPr>
          <p:spPr bwMode="auto">
            <a:xfrm>
              <a:off x="3379" y="2069"/>
              <a:ext cx="0" cy="7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6" name="Line 51"/>
            <p:cNvSpPr>
              <a:spLocks noChangeShapeType="1"/>
            </p:cNvSpPr>
            <p:nvPr/>
          </p:nvSpPr>
          <p:spPr bwMode="auto">
            <a:xfrm>
              <a:off x="4377" y="2069"/>
              <a:ext cx="0" cy="7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7" name="Line 52"/>
            <p:cNvSpPr>
              <a:spLocks noChangeShapeType="1"/>
            </p:cNvSpPr>
            <p:nvPr/>
          </p:nvSpPr>
          <p:spPr bwMode="auto">
            <a:xfrm>
              <a:off x="5193" y="1979"/>
              <a:ext cx="0" cy="8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8" name="Line 53"/>
            <p:cNvSpPr>
              <a:spLocks noChangeShapeType="1"/>
            </p:cNvSpPr>
            <p:nvPr/>
          </p:nvSpPr>
          <p:spPr bwMode="auto">
            <a:xfrm flipH="1">
              <a:off x="385" y="2840"/>
              <a:ext cx="48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9" name="Line 54"/>
            <p:cNvSpPr>
              <a:spLocks noChangeShapeType="1"/>
            </p:cNvSpPr>
            <p:nvPr/>
          </p:nvSpPr>
          <p:spPr bwMode="auto">
            <a:xfrm>
              <a:off x="703" y="1842"/>
              <a:ext cx="9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0" name="Line 55"/>
            <p:cNvSpPr>
              <a:spLocks noChangeShapeType="1"/>
            </p:cNvSpPr>
            <p:nvPr/>
          </p:nvSpPr>
          <p:spPr bwMode="auto">
            <a:xfrm>
              <a:off x="793" y="1842"/>
              <a:ext cx="45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1" name="Line 57"/>
            <p:cNvSpPr>
              <a:spLocks noChangeShapeType="1"/>
            </p:cNvSpPr>
            <p:nvPr/>
          </p:nvSpPr>
          <p:spPr bwMode="auto">
            <a:xfrm>
              <a:off x="1791" y="1888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43" name="Line 60"/>
          <p:cNvSpPr>
            <a:spLocks noChangeShapeType="1"/>
          </p:cNvSpPr>
          <p:nvPr/>
        </p:nvSpPr>
        <p:spPr bwMode="auto">
          <a:xfrm flipV="1">
            <a:off x="719931" y="5037138"/>
            <a:ext cx="0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4" name="Line 61"/>
          <p:cNvSpPr>
            <a:spLocks noChangeShapeType="1"/>
          </p:cNvSpPr>
          <p:nvPr/>
        </p:nvSpPr>
        <p:spPr bwMode="auto">
          <a:xfrm flipV="1">
            <a:off x="3094831" y="5037138"/>
            <a:ext cx="0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8963" name="Group 51"/>
          <p:cNvGrpSpPr>
            <a:grpSpLocks/>
          </p:cNvGrpSpPr>
          <p:nvPr/>
        </p:nvGrpSpPr>
        <p:grpSpPr bwMode="auto">
          <a:xfrm>
            <a:off x="719931" y="5037138"/>
            <a:ext cx="7559675" cy="601662"/>
            <a:chOff x="431" y="3475"/>
            <a:chExt cx="4762" cy="379"/>
          </a:xfrm>
        </p:grpSpPr>
        <p:sp>
          <p:nvSpPr>
            <p:cNvPr id="38945" name="Line 62"/>
            <p:cNvSpPr>
              <a:spLocks noChangeShapeType="1"/>
            </p:cNvSpPr>
            <p:nvPr/>
          </p:nvSpPr>
          <p:spPr bwMode="auto">
            <a:xfrm>
              <a:off x="2154" y="3521"/>
              <a:ext cx="8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6" name="Line 63"/>
            <p:cNvSpPr>
              <a:spLocks noChangeShapeType="1"/>
            </p:cNvSpPr>
            <p:nvPr/>
          </p:nvSpPr>
          <p:spPr bwMode="auto">
            <a:xfrm flipV="1">
              <a:off x="2154" y="3475"/>
              <a:ext cx="0" cy="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962" name="Group 50"/>
            <p:cNvGrpSpPr>
              <a:grpSpLocks/>
            </p:cNvGrpSpPr>
            <p:nvPr/>
          </p:nvGrpSpPr>
          <p:grpSpPr bwMode="auto">
            <a:xfrm>
              <a:off x="431" y="3475"/>
              <a:ext cx="4762" cy="379"/>
              <a:chOff x="431" y="3475"/>
              <a:chExt cx="4762" cy="379"/>
            </a:xfrm>
          </p:grpSpPr>
          <p:sp>
            <p:nvSpPr>
              <p:cNvPr id="35843" name="Text Box 7"/>
              <p:cNvSpPr txBox="1">
                <a:spLocks noChangeArrowheads="1"/>
              </p:cNvSpPr>
              <p:nvPr/>
            </p:nvSpPr>
            <p:spPr bwMode="auto">
              <a:xfrm>
                <a:off x="521" y="3566"/>
                <a:ext cx="121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s-ES" sz="12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ANÀLISI ESTRATÈGIC</a:t>
                </a:r>
                <a:endParaRPr lang="ca-ES" sz="1200" b="1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35844" name="Text Box 8"/>
              <p:cNvSpPr txBox="1">
                <a:spLocks noChangeArrowheads="1"/>
              </p:cNvSpPr>
              <p:nvPr/>
            </p:nvSpPr>
            <p:spPr bwMode="auto">
              <a:xfrm>
                <a:off x="2109" y="3566"/>
                <a:ext cx="101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s-ES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FORMULACIÓ </a:t>
                </a:r>
              </a:p>
              <a:p>
                <a:pPr algn="ctr">
                  <a:defRPr/>
                </a:pPr>
                <a:r>
                  <a:rPr lang="es-ES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D’ESTRATÈGIES</a:t>
                </a:r>
                <a:endParaRPr lang="ca-ES" sz="1200" b="1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35845" name="Text Box 9"/>
              <p:cNvSpPr txBox="1">
                <a:spLocks noChangeArrowheads="1"/>
              </p:cNvSpPr>
              <p:nvPr/>
            </p:nvSpPr>
            <p:spPr bwMode="auto">
              <a:xfrm>
                <a:off x="3424" y="3566"/>
                <a:ext cx="158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s-ES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IMPLANTACIÓ D’ESTRATÈGIES</a:t>
                </a:r>
                <a:endParaRPr lang="ca-ES" sz="1200" b="1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38942" name="Line 59"/>
              <p:cNvSpPr>
                <a:spLocks noChangeShapeType="1"/>
              </p:cNvSpPr>
              <p:nvPr/>
            </p:nvSpPr>
            <p:spPr bwMode="auto">
              <a:xfrm>
                <a:off x="431" y="3521"/>
                <a:ext cx="149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7" name="Line 64"/>
              <p:cNvSpPr>
                <a:spLocks noChangeShapeType="1"/>
              </p:cNvSpPr>
              <p:nvPr/>
            </p:nvSpPr>
            <p:spPr bwMode="auto">
              <a:xfrm flipV="1">
                <a:off x="3016" y="3475"/>
                <a:ext cx="0" cy="4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8" name="Line 65"/>
              <p:cNvSpPr>
                <a:spLocks noChangeShapeType="1"/>
              </p:cNvSpPr>
              <p:nvPr/>
            </p:nvSpPr>
            <p:spPr bwMode="auto">
              <a:xfrm>
                <a:off x="3243" y="3521"/>
                <a:ext cx="195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8949" name="Line 66"/>
          <p:cNvSpPr>
            <a:spLocks noChangeShapeType="1"/>
          </p:cNvSpPr>
          <p:nvPr/>
        </p:nvSpPr>
        <p:spPr bwMode="auto">
          <a:xfrm flipV="1">
            <a:off x="5183981" y="5037138"/>
            <a:ext cx="0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50" name="Line 68"/>
          <p:cNvSpPr>
            <a:spLocks noChangeShapeType="1"/>
          </p:cNvSpPr>
          <p:nvPr/>
        </p:nvSpPr>
        <p:spPr bwMode="auto">
          <a:xfrm flipV="1">
            <a:off x="8279606" y="5037138"/>
            <a:ext cx="0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51" name="Text Box 69"/>
          <p:cNvSpPr txBox="1">
            <a:spLocks noChangeArrowheads="1"/>
          </p:cNvSpPr>
          <p:nvPr/>
        </p:nvSpPr>
        <p:spPr bwMode="auto">
          <a:xfrm>
            <a:off x="575468" y="4244975"/>
            <a:ext cx="1584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000" b="1"/>
              <a:t>Orientació bàsica de l’empresa</a:t>
            </a:r>
          </a:p>
          <a:p>
            <a:r>
              <a:rPr lang="ca-ES" sz="1000" b="1"/>
              <a:t>i del procés de decisió estratègica.</a:t>
            </a:r>
          </a:p>
        </p:txBody>
      </p:sp>
      <p:sp>
        <p:nvSpPr>
          <p:cNvPr id="38952" name="Text Box 70"/>
          <p:cNvSpPr txBox="1">
            <a:spLocks noChangeArrowheads="1"/>
          </p:cNvSpPr>
          <p:nvPr/>
        </p:nvSpPr>
        <p:spPr bwMode="auto">
          <a:xfrm>
            <a:off x="2231231" y="4173538"/>
            <a:ext cx="10795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000" b="1"/>
              <a:t>Diagnòstic, oportunitats, amenaces, fortalesses i debilitats</a:t>
            </a:r>
          </a:p>
        </p:txBody>
      </p:sp>
      <p:sp>
        <p:nvSpPr>
          <p:cNvPr id="38953" name="Text Box 71"/>
          <p:cNvSpPr txBox="1">
            <a:spLocks noChangeArrowheads="1"/>
          </p:cNvSpPr>
          <p:nvPr/>
        </p:nvSpPr>
        <p:spPr bwMode="auto">
          <a:xfrm>
            <a:off x="3599656" y="4318000"/>
            <a:ext cx="10795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000" b="1"/>
              <a:t>Estratègies corporatives i competitives</a:t>
            </a:r>
          </a:p>
        </p:txBody>
      </p:sp>
      <p:sp>
        <p:nvSpPr>
          <p:cNvPr id="38954" name="Text Box 72"/>
          <p:cNvSpPr txBox="1">
            <a:spLocks noChangeArrowheads="1"/>
          </p:cNvSpPr>
          <p:nvPr/>
        </p:nvSpPr>
        <p:spPr bwMode="auto">
          <a:xfrm>
            <a:off x="5112543" y="4389438"/>
            <a:ext cx="10795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000" b="1"/>
              <a:t>Adequació, factibilitat i acceptabilitat</a:t>
            </a:r>
          </a:p>
        </p:txBody>
      </p:sp>
      <p:sp>
        <p:nvSpPr>
          <p:cNvPr id="38955" name="Text Box 73"/>
          <p:cNvSpPr txBox="1">
            <a:spLocks noChangeArrowheads="1"/>
          </p:cNvSpPr>
          <p:nvPr/>
        </p:nvSpPr>
        <p:spPr bwMode="auto">
          <a:xfrm>
            <a:off x="6263481" y="4173538"/>
            <a:ext cx="10795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000" b="1"/>
              <a:t>Suport organitzatiu, planificació i estratègies funcionals</a:t>
            </a:r>
          </a:p>
        </p:txBody>
      </p:sp>
      <p:sp>
        <p:nvSpPr>
          <p:cNvPr id="38956" name="Text Box 74"/>
          <p:cNvSpPr txBox="1">
            <a:spLocks noChangeArrowheads="1"/>
          </p:cNvSpPr>
          <p:nvPr/>
        </p:nvSpPr>
        <p:spPr bwMode="auto">
          <a:xfrm>
            <a:off x="7560468" y="4244975"/>
            <a:ext cx="1079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000" b="1"/>
              <a:t>Revisió del </a:t>
            </a:r>
          </a:p>
          <a:p>
            <a:r>
              <a:rPr lang="ca-ES" sz="1000" b="1"/>
              <a:t>procès de </a:t>
            </a:r>
          </a:p>
          <a:p>
            <a:r>
              <a:rPr lang="ca-ES" sz="1000" b="1"/>
              <a:t>decisió</a:t>
            </a:r>
          </a:p>
          <a:p>
            <a:r>
              <a:rPr lang="ca-ES" sz="1000" b="1"/>
              <a:t>estratègica.</a:t>
            </a:r>
          </a:p>
        </p:txBody>
      </p:sp>
      <p:sp>
        <p:nvSpPr>
          <p:cNvPr id="38957" name="Line 76"/>
          <p:cNvSpPr>
            <a:spLocks noChangeShapeType="1"/>
          </p:cNvSpPr>
          <p:nvPr/>
        </p:nvSpPr>
        <p:spPr bwMode="auto">
          <a:xfrm>
            <a:off x="1294606" y="1581150"/>
            <a:ext cx="2174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58" name="Line 77"/>
          <p:cNvSpPr>
            <a:spLocks noChangeShapeType="1"/>
          </p:cNvSpPr>
          <p:nvPr/>
        </p:nvSpPr>
        <p:spPr bwMode="auto">
          <a:xfrm>
            <a:off x="1294606" y="3236913"/>
            <a:ext cx="2174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" name="5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787602-D7B1-4377-B95D-B69174930709}" type="slidenum">
              <a:rPr lang="ca-ES" smtClean="0"/>
              <a:pPr>
                <a:defRPr/>
              </a:pPr>
              <a:t>39</a:t>
            </a:fld>
            <a:endParaRPr lang="ca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F019F67-47C5-4FEF-BD2A-A35C4A3EBC0D}"/>
              </a:ext>
            </a:extLst>
          </p:cNvPr>
          <p:cNvSpPr txBox="1"/>
          <p:nvPr/>
        </p:nvSpPr>
        <p:spPr>
          <a:xfrm>
            <a:off x="2770981" y="5690671"/>
            <a:ext cx="4077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L’OBJECTIU FINAL ES PRENDRE DECISIONS</a:t>
            </a:r>
          </a:p>
        </p:txBody>
      </p:sp>
    </p:spTree>
  </p:cSld>
  <p:clrMapOvr>
    <a:masterClrMapping/>
  </p:clrMapOvr>
  <p:transition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A6A24AAF-1FDE-49D5-8C28-7A8966CE916A}"/>
              </a:ext>
            </a:extLst>
          </p:cNvPr>
          <p:cNvSpPr/>
          <p:nvPr/>
        </p:nvSpPr>
        <p:spPr>
          <a:xfrm>
            <a:off x="3563888" y="1772816"/>
            <a:ext cx="2016224" cy="2736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LIDERATGE</a:t>
            </a:r>
          </a:p>
          <a:p>
            <a:pPr algn="ctr"/>
            <a:r>
              <a:rPr lang="es-ES" sz="1600" dirty="0"/>
              <a:t>CANVI</a:t>
            </a:r>
          </a:p>
          <a:p>
            <a:pPr algn="ctr"/>
            <a:r>
              <a:rPr lang="es-ES" sz="1600" dirty="0"/>
              <a:t>DECISIONS</a:t>
            </a:r>
          </a:p>
          <a:p>
            <a:pPr algn="ctr"/>
            <a:r>
              <a:rPr lang="es-ES" sz="1600" dirty="0"/>
              <a:t>RESTRICCIONS</a:t>
            </a:r>
          </a:p>
          <a:p>
            <a:pPr algn="ctr"/>
            <a:r>
              <a:rPr lang="es-ES" sz="1600" dirty="0"/>
              <a:t>SORPRESES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D3BF5E8-52B6-488E-8841-9258F549D3EC}"/>
              </a:ext>
            </a:extLst>
          </p:cNvPr>
          <p:cNvSpPr/>
          <p:nvPr/>
        </p:nvSpPr>
        <p:spPr>
          <a:xfrm>
            <a:off x="2342291" y="591848"/>
            <a:ext cx="4248472" cy="453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EMPRESA ACTUAL ANÀLISI DE SITUACIÓ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56E57E37-B150-4237-A722-960CC2A92C3E}"/>
              </a:ext>
            </a:extLst>
          </p:cNvPr>
          <p:cNvSpPr/>
          <p:nvPr/>
        </p:nvSpPr>
        <p:spPr>
          <a:xfrm>
            <a:off x="1331640" y="5753212"/>
            <a:ext cx="695259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EMPRESA FUTURA</a:t>
            </a:r>
          </a:p>
          <a:p>
            <a:pPr algn="ctr"/>
            <a:r>
              <a:rPr lang="es-ES" dirty="0"/>
              <a:t>VISIÓ, MISSIÓ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8F28D268-8920-4688-94E6-1E8C3C83B222}"/>
              </a:ext>
            </a:extLst>
          </p:cNvPr>
          <p:cNvSpPr/>
          <p:nvPr/>
        </p:nvSpPr>
        <p:spPr>
          <a:xfrm>
            <a:off x="1007604" y="2734246"/>
            <a:ext cx="1728192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ANÀLISI EXTERN</a:t>
            </a:r>
          </a:p>
          <a:p>
            <a:pPr algn="ctr"/>
            <a:r>
              <a:rPr lang="es-ES" dirty="0"/>
              <a:t>ENTORN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E7B1AEB6-FE1D-4106-940E-F288182BA818}"/>
              </a:ext>
            </a:extLst>
          </p:cNvPr>
          <p:cNvSpPr/>
          <p:nvPr/>
        </p:nvSpPr>
        <p:spPr>
          <a:xfrm>
            <a:off x="6516214" y="2636912"/>
            <a:ext cx="1768018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ANÀLISI INTERN</a:t>
            </a:r>
          </a:p>
          <a:p>
            <a:pPr algn="ctr"/>
            <a:r>
              <a:rPr lang="es-ES" dirty="0"/>
              <a:t>ORGANITZACIÓ</a:t>
            </a:r>
          </a:p>
        </p:txBody>
      </p:sp>
      <p:sp>
        <p:nvSpPr>
          <p:cNvPr id="9" name="Rectángulo: esquinas superiores, una redondeada y la otra cortada 8">
            <a:extLst>
              <a:ext uri="{FF2B5EF4-FFF2-40B4-BE49-F238E27FC236}">
                <a16:creationId xmlns:a16="http://schemas.microsoft.com/office/drawing/2014/main" id="{FFD2901A-633A-4DFB-98A6-E34AF757233F}"/>
              </a:ext>
            </a:extLst>
          </p:cNvPr>
          <p:cNvSpPr/>
          <p:nvPr/>
        </p:nvSpPr>
        <p:spPr>
          <a:xfrm>
            <a:off x="1151620" y="1239920"/>
            <a:ext cx="1224136" cy="858452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/>
              <a:t>COMPLEXITAT</a:t>
            </a:r>
          </a:p>
          <a:p>
            <a:pPr algn="ctr"/>
            <a:r>
              <a:rPr lang="es-ES" sz="1000" dirty="0"/>
              <a:t>COMPETITIVITAT</a:t>
            </a:r>
          </a:p>
          <a:p>
            <a:pPr algn="ctr"/>
            <a:r>
              <a:rPr lang="es-ES" sz="1000" dirty="0"/>
              <a:t>ADAPTACIÓ</a:t>
            </a:r>
          </a:p>
          <a:p>
            <a:pPr algn="ctr"/>
            <a:r>
              <a:rPr lang="es-ES" sz="1000" dirty="0"/>
              <a:t>EFICACIA</a:t>
            </a:r>
          </a:p>
        </p:txBody>
      </p:sp>
      <p:sp>
        <p:nvSpPr>
          <p:cNvPr id="10" name="Rectángulo: esquinas superiores, una redondeada y la otra cortada 9">
            <a:extLst>
              <a:ext uri="{FF2B5EF4-FFF2-40B4-BE49-F238E27FC236}">
                <a16:creationId xmlns:a16="http://schemas.microsoft.com/office/drawing/2014/main" id="{E44F5952-E3F6-48BF-842A-DDAFF08DA242}"/>
              </a:ext>
            </a:extLst>
          </p:cNvPr>
          <p:cNvSpPr/>
          <p:nvPr/>
        </p:nvSpPr>
        <p:spPr>
          <a:xfrm>
            <a:off x="6788155" y="1152200"/>
            <a:ext cx="1224136" cy="858452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/>
              <a:t>MOTIVACIÓ</a:t>
            </a:r>
          </a:p>
          <a:p>
            <a:pPr algn="ctr"/>
            <a:r>
              <a:rPr lang="es-ES" sz="1000" dirty="0"/>
              <a:t>INCENTIUS</a:t>
            </a:r>
          </a:p>
          <a:p>
            <a:pPr algn="ctr"/>
            <a:r>
              <a:rPr lang="es-ES" sz="1000" dirty="0"/>
              <a:t>EFICIÈNCIA</a:t>
            </a:r>
          </a:p>
        </p:txBody>
      </p:sp>
      <p:sp>
        <p:nvSpPr>
          <p:cNvPr id="11" name="Flecha: hacia abajo 10">
            <a:extLst>
              <a:ext uri="{FF2B5EF4-FFF2-40B4-BE49-F238E27FC236}">
                <a16:creationId xmlns:a16="http://schemas.microsoft.com/office/drawing/2014/main" id="{E96BD000-A7DA-416B-833D-C40B4428CD2B}"/>
              </a:ext>
            </a:extLst>
          </p:cNvPr>
          <p:cNvSpPr/>
          <p:nvPr/>
        </p:nvSpPr>
        <p:spPr>
          <a:xfrm>
            <a:off x="4427984" y="1124744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EB5BBEAF-D404-42DC-B2C0-52A5594D4E23}"/>
              </a:ext>
            </a:extLst>
          </p:cNvPr>
          <p:cNvSpPr/>
          <p:nvPr/>
        </p:nvSpPr>
        <p:spPr>
          <a:xfrm>
            <a:off x="1583668" y="2128277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: hacia la izquierda 12">
            <a:extLst>
              <a:ext uri="{FF2B5EF4-FFF2-40B4-BE49-F238E27FC236}">
                <a16:creationId xmlns:a16="http://schemas.microsoft.com/office/drawing/2014/main" id="{5BDCBC6F-05C4-4AE8-9EC9-D77A1C6EFFCA}"/>
              </a:ext>
            </a:extLst>
          </p:cNvPr>
          <p:cNvSpPr/>
          <p:nvPr/>
        </p:nvSpPr>
        <p:spPr>
          <a:xfrm>
            <a:off x="2843807" y="3140968"/>
            <a:ext cx="57606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85D54C58-CAA6-40CE-AFE1-99D62FE58E58}"/>
              </a:ext>
            </a:extLst>
          </p:cNvPr>
          <p:cNvSpPr/>
          <p:nvPr/>
        </p:nvSpPr>
        <p:spPr>
          <a:xfrm>
            <a:off x="5796135" y="3140968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id="{C44E91D3-12D8-46A6-BC27-E2FFEE67ECFB}"/>
              </a:ext>
            </a:extLst>
          </p:cNvPr>
          <p:cNvSpPr/>
          <p:nvPr/>
        </p:nvSpPr>
        <p:spPr>
          <a:xfrm>
            <a:off x="7220203" y="2045145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7E287BE8-FF19-411E-9163-018828EB786F}"/>
              </a:ext>
            </a:extLst>
          </p:cNvPr>
          <p:cNvSpPr/>
          <p:nvPr/>
        </p:nvSpPr>
        <p:spPr>
          <a:xfrm>
            <a:off x="2995493" y="5157192"/>
            <a:ext cx="3528392" cy="367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ESTRATÈGIA</a:t>
            </a:r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7D229DC9-ADD4-40DA-9266-E4AC52483948}"/>
              </a:ext>
            </a:extLst>
          </p:cNvPr>
          <p:cNvSpPr/>
          <p:nvPr/>
        </p:nvSpPr>
        <p:spPr>
          <a:xfrm rot="2163600">
            <a:off x="2608403" y="4323001"/>
            <a:ext cx="1622936" cy="3722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D9D9757A-0061-42FA-85C8-4BED3EDD89D0}"/>
              </a:ext>
            </a:extLst>
          </p:cNvPr>
          <p:cNvSpPr/>
          <p:nvPr/>
        </p:nvSpPr>
        <p:spPr>
          <a:xfrm rot="8321541">
            <a:off x="5020670" y="4259610"/>
            <a:ext cx="1622936" cy="3722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: esquinas superiores, una redondeada y la otra cortada 20">
            <a:extLst>
              <a:ext uri="{FF2B5EF4-FFF2-40B4-BE49-F238E27FC236}">
                <a16:creationId xmlns:a16="http://schemas.microsoft.com/office/drawing/2014/main" id="{94043CC9-69A6-49B2-8E57-644D67689632}"/>
              </a:ext>
            </a:extLst>
          </p:cNvPr>
          <p:cNvSpPr/>
          <p:nvPr/>
        </p:nvSpPr>
        <p:spPr>
          <a:xfrm>
            <a:off x="1331640" y="5192762"/>
            <a:ext cx="1224136" cy="367680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/>
              <a:t> </a:t>
            </a:r>
            <a:r>
              <a:rPr lang="es-ES" sz="1400" dirty="0"/>
              <a:t>REFORMES</a:t>
            </a:r>
          </a:p>
        </p:txBody>
      </p:sp>
      <p:sp>
        <p:nvSpPr>
          <p:cNvPr id="22" name="Rectángulo: esquinas superiores, una redondeada y la otra cortada 21">
            <a:extLst>
              <a:ext uri="{FF2B5EF4-FFF2-40B4-BE49-F238E27FC236}">
                <a16:creationId xmlns:a16="http://schemas.microsoft.com/office/drawing/2014/main" id="{2D15B819-204E-4227-9455-94C0D6BCE9D6}"/>
              </a:ext>
            </a:extLst>
          </p:cNvPr>
          <p:cNvSpPr/>
          <p:nvPr/>
        </p:nvSpPr>
        <p:spPr>
          <a:xfrm>
            <a:off x="6788157" y="5157192"/>
            <a:ext cx="1496075" cy="367680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/>
              <a:t> </a:t>
            </a:r>
            <a:r>
              <a:rPr lang="es-ES" sz="1400" dirty="0"/>
              <a:t>GRUPS LEGITIMATS</a:t>
            </a:r>
          </a:p>
        </p:txBody>
      </p:sp>
    </p:spTree>
    <p:extLst>
      <p:ext uri="{BB962C8B-B14F-4D97-AF65-F5344CB8AC3E}">
        <p14:creationId xmlns:p14="http://schemas.microsoft.com/office/powerpoint/2010/main" val="547302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>
            <a:extLst>
              <a:ext uri="{FF2B5EF4-FFF2-40B4-BE49-F238E27FC236}">
                <a16:creationId xmlns:a16="http://schemas.microsoft.com/office/drawing/2014/main" id="{8EF86C0A-2074-4DAA-8411-28D58509E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8" y="671513"/>
            <a:ext cx="8547100" cy="646331"/>
          </a:xfrm>
          <a:prstGeom prst="rect">
            <a:avLst/>
          </a:prstGeom>
          <a:solidFill>
            <a:srgbClr val="A6D7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accent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a-ES" altLang="es-ES" sz="3600" b="1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Concepte de decisió estratègica</a:t>
            </a:r>
            <a:r>
              <a:rPr lang="ca-ES" altLang="es-ES" sz="3600" b="1" dirty="0">
                <a:solidFill>
                  <a:schemeClr val="accent2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4099" name="Text Box 6">
            <a:extLst>
              <a:ext uri="{FF2B5EF4-FFF2-40B4-BE49-F238E27FC236}">
                <a16:creationId xmlns:a16="http://schemas.microsoft.com/office/drawing/2014/main" id="{5DE9BA25-0F33-4356-AD33-6BCF9208B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8" y="4419600"/>
            <a:ext cx="3200400" cy="12001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a-ES" altLang="es-ES" sz="24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FACTORES CONDICIONANTS i LIMITAcions</a:t>
            </a:r>
          </a:p>
        </p:txBody>
      </p:sp>
      <p:sp>
        <p:nvSpPr>
          <p:cNvPr id="4100" name="Text Box 7">
            <a:extLst>
              <a:ext uri="{FF2B5EF4-FFF2-40B4-BE49-F238E27FC236}">
                <a16:creationId xmlns:a16="http://schemas.microsoft.com/office/drawing/2014/main" id="{BA53151C-FE77-4429-B65A-61729DEBE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041525"/>
            <a:ext cx="3200400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a-ES" altLang="es-ES" sz="24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ESTRATEGIA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a-ES" altLang="es-ES" sz="24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Canvi </a:t>
            </a:r>
          </a:p>
        </p:txBody>
      </p:sp>
      <p:sp>
        <p:nvSpPr>
          <p:cNvPr id="4101" name="Line 8">
            <a:extLst>
              <a:ext uri="{FF2B5EF4-FFF2-40B4-BE49-F238E27FC236}">
                <a16:creationId xmlns:a16="http://schemas.microsoft.com/office/drawing/2014/main" id="{7240EC30-E4EB-4DC8-AAB6-6172354F54E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0900" y="2549525"/>
            <a:ext cx="20574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102" name="Text Box 9">
            <a:extLst>
              <a:ext uri="{FF2B5EF4-FFF2-40B4-BE49-F238E27FC236}">
                <a16:creationId xmlns:a16="http://schemas.microsoft.com/office/drawing/2014/main" id="{A87AF130-9581-4EDA-9CEE-70A62B2FF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4005263"/>
            <a:ext cx="55086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ca-ES" altLang="es-ES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Informació limitada i incerta sobre la evolució del entorn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ca-ES" altLang="es-ES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Recursos limitats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ca-ES" altLang="es-ES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Necessitat de coordinar les acciones en el temps</a:t>
            </a:r>
          </a:p>
        </p:txBody>
      </p:sp>
      <p:cxnSp>
        <p:nvCxnSpPr>
          <p:cNvPr id="4103" name="AutoShape 11">
            <a:extLst>
              <a:ext uri="{FF2B5EF4-FFF2-40B4-BE49-F238E27FC236}">
                <a16:creationId xmlns:a16="http://schemas.microsoft.com/office/drawing/2014/main" id="{A482B885-16B7-4D1F-945C-4A48458A1A6F}"/>
              </a:ext>
            </a:extLst>
          </p:cNvPr>
          <p:cNvCxnSpPr>
            <a:cxnSpLocks noChangeShapeType="1"/>
            <a:stCxn id="4100" idx="2"/>
            <a:endCxn id="4099" idx="0"/>
          </p:cNvCxnSpPr>
          <p:nvPr/>
        </p:nvCxnSpPr>
        <p:spPr bwMode="auto">
          <a:xfrm rot="5400000">
            <a:off x="2395538" y="2395538"/>
            <a:ext cx="1363662" cy="2684462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04" name="Text Box 10">
            <a:extLst>
              <a:ext uri="{FF2B5EF4-FFF2-40B4-BE49-F238E27FC236}">
                <a16:creationId xmlns:a16="http://schemas.microsoft.com/office/drawing/2014/main" id="{4837A190-D87A-40A5-BD50-4D6323619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225675"/>
            <a:ext cx="2286000" cy="8302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a-ES" altLang="es-ES" sz="24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EMPRESA demà </a:t>
            </a:r>
          </a:p>
        </p:txBody>
      </p:sp>
      <p:sp>
        <p:nvSpPr>
          <p:cNvPr id="4105" name="Text Box 5">
            <a:extLst>
              <a:ext uri="{FF2B5EF4-FFF2-40B4-BE49-F238E27FC236}">
                <a16:creationId xmlns:a16="http://schemas.microsoft.com/office/drawing/2014/main" id="{4A32D6BC-7629-431F-83A0-29DA4018B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2192338"/>
            <a:ext cx="2286000" cy="8318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a-ES" altLang="es-ES" sz="24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EMPRESA avui</a:t>
            </a:r>
          </a:p>
        </p:txBody>
      </p:sp>
    </p:spTree>
    <p:extLst>
      <p:ext uri="{BB962C8B-B14F-4D97-AF65-F5344CB8AC3E}">
        <p14:creationId xmlns:p14="http://schemas.microsoft.com/office/powerpoint/2010/main" val="2845914762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D2E23A1-0DF7-496F-9843-6D7B6855A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260350"/>
            <a:ext cx="772358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a-ES" altLang="es-ES" sz="4400" dirty="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Tipologia de les decisions</a:t>
            </a:r>
          </a:p>
        </p:txBody>
      </p:sp>
      <p:sp>
        <p:nvSpPr>
          <p:cNvPr id="11267" name="AutoShape 3">
            <a:extLst>
              <a:ext uri="{FF2B5EF4-FFF2-40B4-BE49-F238E27FC236}">
                <a16:creationId xmlns:a16="http://schemas.microsoft.com/office/drawing/2014/main" id="{79CD33C3-CDBA-491E-B462-9311B0954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590800"/>
            <a:ext cx="3200400" cy="23622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3C5FE0AE-6BED-4F96-A792-1EAE66D0D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590800"/>
            <a:ext cx="3429000" cy="228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269" name="Line 5">
            <a:extLst>
              <a:ext uri="{FF2B5EF4-FFF2-40B4-BE49-F238E27FC236}">
                <a16:creationId xmlns:a16="http://schemas.microsoft.com/office/drawing/2014/main" id="{1AAD7ADF-A307-446E-A023-5936CD98FC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5400" y="2590800"/>
            <a:ext cx="28956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1270" name="Line 6">
            <a:extLst>
              <a:ext uri="{FF2B5EF4-FFF2-40B4-BE49-F238E27FC236}">
                <a16:creationId xmlns:a16="http://schemas.microsoft.com/office/drawing/2014/main" id="{80F465DC-FA1B-40CE-81B8-89A5ACC184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3352800"/>
            <a:ext cx="24384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1271" name="Line 7">
            <a:extLst>
              <a:ext uri="{FF2B5EF4-FFF2-40B4-BE49-F238E27FC236}">
                <a16:creationId xmlns:a16="http://schemas.microsoft.com/office/drawing/2014/main" id="{50C310BB-3455-4947-8A2B-5E276DEA76A7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42672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1272" name="Line 8">
            <a:extLst>
              <a:ext uri="{FF2B5EF4-FFF2-40B4-BE49-F238E27FC236}">
                <a16:creationId xmlns:a16="http://schemas.microsoft.com/office/drawing/2014/main" id="{4991B10F-9E66-4588-A55E-D486387A6283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34290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1273" name="Line 9">
            <a:extLst>
              <a:ext uri="{FF2B5EF4-FFF2-40B4-BE49-F238E27FC236}">
                <a16:creationId xmlns:a16="http://schemas.microsoft.com/office/drawing/2014/main" id="{EE6730D7-839E-4424-9BED-E40379B6C95A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25908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1274" name="Line 10">
            <a:extLst>
              <a:ext uri="{FF2B5EF4-FFF2-40B4-BE49-F238E27FC236}">
                <a16:creationId xmlns:a16="http://schemas.microsoft.com/office/drawing/2014/main" id="{3A0D9C71-E8A7-4447-8280-1CB6EA5FA832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25908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1275" name="Text Box 11">
            <a:extLst>
              <a:ext uri="{FF2B5EF4-FFF2-40B4-BE49-F238E27FC236}">
                <a16:creationId xmlns:a16="http://schemas.microsoft.com/office/drawing/2014/main" id="{96957493-AAB1-4B04-97DF-321004E1C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419600"/>
            <a:ext cx="15160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Operatives</a:t>
            </a:r>
          </a:p>
        </p:txBody>
      </p:sp>
      <p:sp>
        <p:nvSpPr>
          <p:cNvPr id="11276" name="Text Box 12">
            <a:extLst>
              <a:ext uri="{FF2B5EF4-FFF2-40B4-BE49-F238E27FC236}">
                <a16:creationId xmlns:a16="http://schemas.microsoft.com/office/drawing/2014/main" id="{A35E80AC-C376-466D-B5D1-289F71979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657600"/>
            <a:ext cx="13795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Tàctiques</a:t>
            </a:r>
          </a:p>
        </p:txBody>
      </p:sp>
      <p:sp>
        <p:nvSpPr>
          <p:cNvPr id="11277" name="Text Box 13">
            <a:extLst>
              <a:ext uri="{FF2B5EF4-FFF2-40B4-BE49-F238E27FC236}">
                <a16:creationId xmlns:a16="http://schemas.microsoft.com/office/drawing/2014/main" id="{652F05ED-1F8D-4C41-8B89-2FD06F5F5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895600"/>
            <a:ext cx="18399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Estratègiques</a:t>
            </a:r>
          </a:p>
        </p:txBody>
      </p:sp>
      <p:sp>
        <p:nvSpPr>
          <p:cNvPr id="11278" name="Text Box 14">
            <a:extLst>
              <a:ext uri="{FF2B5EF4-FFF2-40B4-BE49-F238E27FC236}">
                <a16:creationId xmlns:a16="http://schemas.microsoft.com/office/drawing/2014/main" id="{D0BA04EA-1B6D-4287-8090-DC5E807B7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029200"/>
            <a:ext cx="11049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Elecció</a:t>
            </a:r>
          </a:p>
        </p:txBody>
      </p:sp>
      <p:sp>
        <p:nvSpPr>
          <p:cNvPr id="11279" name="Text Box 15">
            <a:extLst>
              <a:ext uri="{FF2B5EF4-FFF2-40B4-BE49-F238E27FC236}">
                <a16:creationId xmlns:a16="http://schemas.microsoft.com/office/drawing/2014/main" id="{26A962E9-1CA6-4EF7-A45B-B410283F4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953000"/>
            <a:ext cx="10572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Diseny</a:t>
            </a:r>
          </a:p>
        </p:txBody>
      </p:sp>
      <p:sp>
        <p:nvSpPr>
          <p:cNvPr id="11280" name="Text Box 16">
            <a:extLst>
              <a:ext uri="{FF2B5EF4-FFF2-40B4-BE49-F238E27FC236}">
                <a16:creationId xmlns:a16="http://schemas.microsoft.com/office/drawing/2014/main" id="{B6164855-5BD6-4D0A-B9B8-AD66B12BF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4953000"/>
            <a:ext cx="1619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Inteligencia</a:t>
            </a:r>
          </a:p>
        </p:txBody>
      </p:sp>
      <p:sp>
        <p:nvSpPr>
          <p:cNvPr id="11281" name="Text Box 17">
            <a:extLst>
              <a:ext uri="{FF2B5EF4-FFF2-40B4-BE49-F238E27FC236}">
                <a16:creationId xmlns:a16="http://schemas.microsoft.com/office/drawing/2014/main" id="{B1D3AC7A-7235-48C1-93B7-B8C9CCE9B575}"/>
              </a:ext>
            </a:extLst>
          </p:cNvPr>
          <p:cNvSpPr txBox="1">
            <a:spLocks noChangeArrowheads="1"/>
          </p:cNvSpPr>
          <p:nvPr/>
        </p:nvSpPr>
        <p:spPr bwMode="auto">
          <a:xfrm rot="-1802518">
            <a:off x="5410200" y="3505200"/>
            <a:ext cx="2617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Zona de preferencia</a:t>
            </a:r>
          </a:p>
        </p:txBody>
      </p:sp>
      <p:sp>
        <p:nvSpPr>
          <p:cNvPr id="11282" name="Text Box 18">
            <a:extLst>
              <a:ext uri="{FF2B5EF4-FFF2-40B4-BE49-F238E27FC236}">
                <a16:creationId xmlns:a16="http://schemas.microsoft.com/office/drawing/2014/main" id="{DE992501-1F40-44FE-A858-10B2467E9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600200"/>
            <a:ext cx="19288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32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Per nivells</a:t>
            </a:r>
            <a:endParaRPr lang="ca-ES" altLang="es-ES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6605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45A1463-74D9-4B8D-B2F4-D761B8498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188" y="2667000"/>
            <a:ext cx="5715000" cy="3276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3315" name="Line 3">
            <a:extLst>
              <a:ext uri="{FF2B5EF4-FFF2-40B4-BE49-F238E27FC236}">
                <a16:creationId xmlns:a16="http://schemas.microsoft.com/office/drawing/2014/main" id="{ABF5890A-144B-4749-8A7B-CD64142456C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7188" y="3810000"/>
            <a:ext cx="571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3316" name="Line 5">
            <a:extLst>
              <a:ext uri="{FF2B5EF4-FFF2-40B4-BE49-F238E27FC236}">
                <a16:creationId xmlns:a16="http://schemas.microsoft.com/office/drawing/2014/main" id="{57DA032E-E4EB-4606-80A6-66CCF2F0D8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7188" y="4876800"/>
            <a:ext cx="571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3317" name="Line 6">
            <a:extLst>
              <a:ext uri="{FF2B5EF4-FFF2-40B4-BE49-F238E27FC236}">
                <a16:creationId xmlns:a16="http://schemas.microsoft.com/office/drawing/2014/main" id="{C7A7903B-1C32-464B-AEA5-96D587CBAD2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9788" y="3200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3318" name="Line 7">
            <a:extLst>
              <a:ext uri="{FF2B5EF4-FFF2-40B4-BE49-F238E27FC236}">
                <a16:creationId xmlns:a16="http://schemas.microsoft.com/office/drawing/2014/main" id="{3BA73F91-D3AF-4AAA-A06E-993970A430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7188" y="3200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3319" name="Line 8">
            <a:extLst>
              <a:ext uri="{FF2B5EF4-FFF2-40B4-BE49-F238E27FC236}">
                <a16:creationId xmlns:a16="http://schemas.microsoft.com/office/drawing/2014/main" id="{DE5FF49B-FB38-4BD0-A198-D1A83FA4056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5988" y="4343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3320" name="Line 9">
            <a:extLst>
              <a:ext uri="{FF2B5EF4-FFF2-40B4-BE49-F238E27FC236}">
                <a16:creationId xmlns:a16="http://schemas.microsoft.com/office/drawing/2014/main" id="{8D5D4D02-3BAC-4006-9CE9-AE2F5B48D38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7188" y="4343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3321" name="Line 10">
            <a:extLst>
              <a:ext uri="{FF2B5EF4-FFF2-40B4-BE49-F238E27FC236}">
                <a16:creationId xmlns:a16="http://schemas.microsoft.com/office/drawing/2014/main" id="{0131C2FF-D869-4040-ABF8-4BBE5048DF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5988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3322" name="Line 11">
            <a:extLst>
              <a:ext uri="{FF2B5EF4-FFF2-40B4-BE49-F238E27FC236}">
                <a16:creationId xmlns:a16="http://schemas.microsoft.com/office/drawing/2014/main" id="{C3F8ABEB-7D8A-4ACF-A34C-49A08399E0D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7188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3323" name="Text Box 12">
            <a:extLst>
              <a:ext uri="{FF2B5EF4-FFF2-40B4-BE49-F238E27FC236}">
                <a16:creationId xmlns:a16="http://schemas.microsoft.com/office/drawing/2014/main" id="{62A8BE95-F6F8-497C-BE4E-0E9221B81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988" y="2971800"/>
            <a:ext cx="18589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Estructurades</a:t>
            </a:r>
          </a:p>
        </p:txBody>
      </p:sp>
      <p:sp>
        <p:nvSpPr>
          <p:cNvPr id="13324" name="Text Box 13">
            <a:extLst>
              <a:ext uri="{FF2B5EF4-FFF2-40B4-BE49-F238E27FC236}">
                <a16:creationId xmlns:a16="http://schemas.microsoft.com/office/drawing/2014/main" id="{501F2F6A-5DD2-4545-B768-D011CE235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88" y="4038600"/>
            <a:ext cx="2387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semiestructurades</a:t>
            </a:r>
          </a:p>
        </p:txBody>
      </p:sp>
      <p:sp>
        <p:nvSpPr>
          <p:cNvPr id="13325" name="Text Box 14">
            <a:extLst>
              <a:ext uri="{FF2B5EF4-FFF2-40B4-BE49-F238E27FC236}">
                <a16:creationId xmlns:a16="http://schemas.microsoft.com/office/drawing/2014/main" id="{80CE5A12-A19A-43A1-9945-197B872C0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8" y="5105400"/>
            <a:ext cx="2260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No estructurades</a:t>
            </a:r>
          </a:p>
        </p:txBody>
      </p:sp>
      <p:sp>
        <p:nvSpPr>
          <p:cNvPr id="13326" name="Text Box 15">
            <a:extLst>
              <a:ext uri="{FF2B5EF4-FFF2-40B4-BE49-F238E27FC236}">
                <a16:creationId xmlns:a16="http://schemas.microsoft.com/office/drawing/2014/main" id="{2E748D38-12A8-4B18-874B-1D23EB0C2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9588" y="2057400"/>
            <a:ext cx="15160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Operatives</a:t>
            </a:r>
          </a:p>
        </p:txBody>
      </p:sp>
      <p:sp>
        <p:nvSpPr>
          <p:cNvPr id="13327" name="Text Box 16">
            <a:extLst>
              <a:ext uri="{FF2B5EF4-FFF2-40B4-BE49-F238E27FC236}">
                <a16:creationId xmlns:a16="http://schemas.microsoft.com/office/drawing/2014/main" id="{1CC7C91F-830B-40B4-AAF2-F24082017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0788" y="2133600"/>
            <a:ext cx="13795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Tàctiques</a:t>
            </a:r>
          </a:p>
        </p:txBody>
      </p:sp>
      <p:sp>
        <p:nvSpPr>
          <p:cNvPr id="13328" name="Text Box 17">
            <a:extLst>
              <a:ext uri="{FF2B5EF4-FFF2-40B4-BE49-F238E27FC236}">
                <a16:creationId xmlns:a16="http://schemas.microsoft.com/office/drawing/2014/main" id="{FA78375A-33AA-46D3-A499-8A6E1C28E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9588" y="2057400"/>
            <a:ext cx="18399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Estratègiques</a:t>
            </a:r>
          </a:p>
        </p:txBody>
      </p:sp>
      <p:sp>
        <p:nvSpPr>
          <p:cNvPr id="13329" name="Line 18">
            <a:extLst>
              <a:ext uri="{FF2B5EF4-FFF2-40B4-BE49-F238E27FC236}">
                <a16:creationId xmlns:a16="http://schemas.microsoft.com/office/drawing/2014/main" id="{56C6717F-4EC7-4784-85BB-EA46F311329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373188" y="1752600"/>
            <a:ext cx="1524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3330" name="Line 19">
            <a:extLst>
              <a:ext uri="{FF2B5EF4-FFF2-40B4-BE49-F238E27FC236}">
                <a16:creationId xmlns:a16="http://schemas.microsoft.com/office/drawing/2014/main" id="{017CFD6C-26B5-4C97-80A1-D5C83044C2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5988" y="2667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3331" name="Line 20">
            <a:extLst>
              <a:ext uri="{FF2B5EF4-FFF2-40B4-BE49-F238E27FC236}">
                <a16:creationId xmlns:a16="http://schemas.microsoft.com/office/drawing/2014/main" id="{09AD2ABD-D97B-4770-83A1-8E5A024EDA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7188" y="16002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3332" name="Text Box 21">
            <a:extLst>
              <a:ext uri="{FF2B5EF4-FFF2-40B4-BE49-F238E27FC236}">
                <a16:creationId xmlns:a16="http://schemas.microsoft.com/office/drawing/2014/main" id="{18B7A04F-417A-406D-BE7B-E69D1780B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0388" y="1600200"/>
            <a:ext cx="1003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nivells</a:t>
            </a:r>
          </a:p>
        </p:txBody>
      </p:sp>
      <p:sp>
        <p:nvSpPr>
          <p:cNvPr id="13333" name="Text Box 22">
            <a:extLst>
              <a:ext uri="{FF2B5EF4-FFF2-40B4-BE49-F238E27FC236}">
                <a16:creationId xmlns:a16="http://schemas.microsoft.com/office/drawing/2014/main" id="{7626C812-3403-43BF-9B67-85697F811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88" y="2209800"/>
            <a:ext cx="12096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mètodes</a:t>
            </a:r>
          </a:p>
        </p:txBody>
      </p:sp>
      <p:sp>
        <p:nvSpPr>
          <p:cNvPr id="13334" name="Text Box 23">
            <a:extLst>
              <a:ext uri="{FF2B5EF4-FFF2-40B4-BE49-F238E27FC236}">
                <a16:creationId xmlns:a16="http://schemas.microsoft.com/office/drawing/2014/main" id="{65B2AE37-8B3F-4116-89AD-06225D061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8188" y="2895600"/>
            <a:ext cx="98742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Gestió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estocs</a:t>
            </a:r>
          </a:p>
        </p:txBody>
      </p:sp>
      <p:sp>
        <p:nvSpPr>
          <p:cNvPr id="13335" name="Text Box 24">
            <a:extLst>
              <a:ext uri="{FF2B5EF4-FFF2-40B4-BE49-F238E27FC236}">
                <a16:creationId xmlns:a16="http://schemas.microsoft.com/office/drawing/2014/main" id="{A6798990-A9C3-423F-ABC1-4043F90D5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5988" y="2895600"/>
            <a:ext cx="1808162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Anàlisi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pressupostari</a:t>
            </a:r>
          </a:p>
        </p:txBody>
      </p:sp>
      <p:sp>
        <p:nvSpPr>
          <p:cNvPr id="13336" name="Text Box 25">
            <a:extLst>
              <a:ext uri="{FF2B5EF4-FFF2-40B4-BE49-F238E27FC236}">
                <a16:creationId xmlns:a16="http://schemas.microsoft.com/office/drawing/2014/main" id="{1ED8C1D5-1DC2-44CC-9FE2-6D65B079B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3388" y="2895600"/>
            <a:ext cx="1701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Localització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plantes</a:t>
            </a:r>
          </a:p>
        </p:txBody>
      </p:sp>
      <p:sp>
        <p:nvSpPr>
          <p:cNvPr id="13337" name="Text Box 26">
            <a:extLst>
              <a:ext uri="{FF2B5EF4-FFF2-40B4-BE49-F238E27FC236}">
                <a16:creationId xmlns:a16="http://schemas.microsoft.com/office/drawing/2014/main" id="{201D759D-8158-4CEE-BE26-DD8CBB63D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75" y="4129088"/>
            <a:ext cx="8842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Rutes</a:t>
            </a:r>
          </a:p>
        </p:txBody>
      </p:sp>
      <p:sp>
        <p:nvSpPr>
          <p:cNvPr id="13338" name="Text Box 27">
            <a:extLst>
              <a:ext uri="{FF2B5EF4-FFF2-40B4-BE49-F238E27FC236}">
                <a16:creationId xmlns:a16="http://schemas.microsoft.com/office/drawing/2014/main" id="{E81ED13E-F481-4AA3-883D-B26231B89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4588" y="4038600"/>
            <a:ext cx="1516062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Plans de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substitució</a:t>
            </a:r>
          </a:p>
        </p:txBody>
      </p:sp>
      <p:sp>
        <p:nvSpPr>
          <p:cNvPr id="13339" name="Text Box 28">
            <a:extLst>
              <a:ext uri="{FF2B5EF4-FFF2-40B4-BE49-F238E27FC236}">
                <a16:creationId xmlns:a16="http://schemas.microsoft.com/office/drawing/2014/main" id="{0B631609-D694-4B57-97C9-75C1613C6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7188" y="3962400"/>
            <a:ext cx="172243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Fusions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adquisicions</a:t>
            </a:r>
          </a:p>
        </p:txBody>
      </p:sp>
      <p:sp>
        <p:nvSpPr>
          <p:cNvPr id="13340" name="Text Box 29">
            <a:extLst>
              <a:ext uri="{FF2B5EF4-FFF2-40B4-BE49-F238E27FC236}">
                <a16:creationId xmlns:a16="http://schemas.microsoft.com/office/drawing/2014/main" id="{C2042E53-71E5-4C52-9CDD-C48AB5506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9588" y="5029200"/>
            <a:ext cx="1346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Sistemes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Pert-Cost</a:t>
            </a:r>
          </a:p>
        </p:txBody>
      </p:sp>
      <p:sp>
        <p:nvSpPr>
          <p:cNvPr id="13341" name="Text Box 30">
            <a:extLst>
              <a:ext uri="{FF2B5EF4-FFF2-40B4-BE49-F238E27FC236}">
                <a16:creationId xmlns:a16="http://schemas.microsoft.com/office/drawing/2014/main" id="{5D4ACA5B-F153-4347-8912-E4C3AA71F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4588" y="5029200"/>
            <a:ext cx="158273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Campanya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publicitària</a:t>
            </a:r>
          </a:p>
        </p:txBody>
      </p:sp>
      <p:sp>
        <p:nvSpPr>
          <p:cNvPr id="13342" name="Text Box 31">
            <a:extLst>
              <a:ext uri="{FF2B5EF4-FFF2-40B4-BE49-F238E27FC236}">
                <a16:creationId xmlns:a16="http://schemas.microsoft.com/office/drawing/2014/main" id="{7D17A5F4-6D17-4002-9C52-9C9976DFD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3388" y="5029200"/>
            <a:ext cx="163353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Llançament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productes</a:t>
            </a:r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FC5FDF3B-6808-4602-9BF3-288B683DC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260350"/>
            <a:ext cx="772358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a-ES" altLang="es-ES" sz="4400" dirty="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Tipologia de les decisions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>
            <a:extLst>
              <a:ext uri="{FF2B5EF4-FFF2-40B4-BE49-F238E27FC236}">
                <a16:creationId xmlns:a16="http://schemas.microsoft.com/office/drawing/2014/main" id="{A4E13E88-FBEC-4B20-964F-6F4F08675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585788"/>
            <a:ext cx="7546280" cy="523220"/>
          </a:xfrm>
          <a:prstGeom prst="rect">
            <a:avLst/>
          </a:prstGeom>
          <a:solidFill>
            <a:srgbClr val="A6D7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accent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a-ES" altLang="es-ES" sz="2800" b="1">
                <a:latin typeface="Verdana" panose="020B0604030504040204" pitchFamily="34" charset="0"/>
                <a:ea typeface="ＭＳ Ｐゴシック" panose="020B0600070205080204" pitchFamily="34" charset="-128"/>
              </a:rPr>
              <a:t>EL CICLE DE LES DECISIONS</a:t>
            </a:r>
          </a:p>
        </p:txBody>
      </p:sp>
      <p:sp>
        <p:nvSpPr>
          <p:cNvPr id="8195" name="Text Box 8">
            <a:extLst>
              <a:ext uri="{FF2B5EF4-FFF2-40B4-BE49-F238E27FC236}">
                <a16:creationId xmlns:a16="http://schemas.microsoft.com/office/drawing/2014/main" id="{D0EBF9E3-5C3B-4B47-B6CE-B2564CDF3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3173413"/>
            <a:ext cx="2514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a-ES" altLang="es-ES" sz="24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INFORMACIÓ</a:t>
            </a:r>
          </a:p>
        </p:txBody>
      </p:sp>
      <p:sp>
        <p:nvSpPr>
          <p:cNvPr id="8196" name="Text Box 9">
            <a:extLst>
              <a:ext uri="{FF2B5EF4-FFF2-40B4-BE49-F238E27FC236}">
                <a16:creationId xmlns:a16="http://schemas.microsoft.com/office/drawing/2014/main" id="{58517D09-46F3-42A3-8BD0-F6AEA4B85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5813" y="2195513"/>
            <a:ext cx="2286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a-ES" altLang="es-ES" sz="24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DECISIÓ</a:t>
            </a:r>
          </a:p>
        </p:txBody>
      </p:sp>
      <p:sp>
        <p:nvSpPr>
          <p:cNvPr id="8197" name="Text Box 10">
            <a:extLst>
              <a:ext uri="{FF2B5EF4-FFF2-40B4-BE49-F238E27FC236}">
                <a16:creationId xmlns:a16="http://schemas.microsoft.com/office/drawing/2014/main" id="{6D7228F8-DE3B-4F3A-99AA-1E61ABBA3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5813" y="4508500"/>
            <a:ext cx="2286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a-ES" altLang="es-ES" sz="24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CONTROL</a:t>
            </a:r>
          </a:p>
        </p:txBody>
      </p:sp>
      <p:sp>
        <p:nvSpPr>
          <p:cNvPr id="8198" name="Text Box 11">
            <a:extLst>
              <a:ext uri="{FF2B5EF4-FFF2-40B4-BE49-F238E27FC236}">
                <a16:creationId xmlns:a16="http://schemas.microsoft.com/office/drawing/2014/main" id="{4B17388C-5834-48B4-BBB5-1B559991A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6950" y="3173413"/>
            <a:ext cx="2286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a-ES" altLang="es-ES" sz="24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ACCIÓ</a:t>
            </a:r>
          </a:p>
        </p:txBody>
      </p:sp>
      <p:cxnSp>
        <p:nvCxnSpPr>
          <p:cNvPr id="8199" name="AutoShape 12">
            <a:extLst>
              <a:ext uri="{FF2B5EF4-FFF2-40B4-BE49-F238E27FC236}">
                <a16:creationId xmlns:a16="http://schemas.microsoft.com/office/drawing/2014/main" id="{A570F168-8E5D-49AC-8BF0-77D61FCE58B6}"/>
              </a:ext>
            </a:extLst>
          </p:cNvPr>
          <p:cNvCxnSpPr>
            <a:cxnSpLocks noChangeShapeType="1"/>
            <a:stCxn id="8195" idx="0"/>
            <a:endCxn id="8196" idx="1"/>
          </p:cNvCxnSpPr>
          <p:nvPr/>
        </p:nvCxnSpPr>
        <p:spPr bwMode="auto">
          <a:xfrm rot="5400000" flipH="1" flipV="1">
            <a:off x="2173288" y="2020887"/>
            <a:ext cx="744538" cy="156051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0" name="AutoShape 13">
            <a:extLst>
              <a:ext uri="{FF2B5EF4-FFF2-40B4-BE49-F238E27FC236}">
                <a16:creationId xmlns:a16="http://schemas.microsoft.com/office/drawing/2014/main" id="{C8EAADF0-A136-40E7-86CD-DD2D7B7D47EE}"/>
              </a:ext>
            </a:extLst>
          </p:cNvPr>
          <p:cNvCxnSpPr>
            <a:cxnSpLocks noChangeShapeType="1"/>
            <a:stCxn id="8196" idx="3"/>
            <a:endCxn id="8198" idx="0"/>
          </p:cNvCxnSpPr>
          <p:nvPr/>
        </p:nvCxnSpPr>
        <p:spPr bwMode="auto">
          <a:xfrm>
            <a:off x="5611813" y="2428875"/>
            <a:ext cx="1608137" cy="74453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1" name="AutoShape 14">
            <a:extLst>
              <a:ext uri="{FF2B5EF4-FFF2-40B4-BE49-F238E27FC236}">
                <a16:creationId xmlns:a16="http://schemas.microsoft.com/office/drawing/2014/main" id="{B0C5408E-A220-4FD4-8E6C-29B59D543399}"/>
              </a:ext>
            </a:extLst>
          </p:cNvPr>
          <p:cNvCxnSpPr>
            <a:cxnSpLocks noChangeShapeType="1"/>
            <a:stCxn id="8198" idx="2"/>
            <a:endCxn id="8197" idx="3"/>
          </p:cNvCxnSpPr>
          <p:nvPr/>
        </p:nvCxnSpPr>
        <p:spPr bwMode="auto">
          <a:xfrm rot="5400000">
            <a:off x="5865019" y="3386932"/>
            <a:ext cx="1101725" cy="160813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2" name="AutoShape 16">
            <a:extLst>
              <a:ext uri="{FF2B5EF4-FFF2-40B4-BE49-F238E27FC236}">
                <a16:creationId xmlns:a16="http://schemas.microsoft.com/office/drawing/2014/main" id="{55D2869F-61F2-47CD-87A3-9A6FD68716D1}"/>
              </a:ext>
            </a:extLst>
          </p:cNvPr>
          <p:cNvCxnSpPr>
            <a:cxnSpLocks noChangeShapeType="1"/>
            <a:stCxn id="8197" idx="1"/>
            <a:endCxn id="8195" idx="2"/>
          </p:cNvCxnSpPr>
          <p:nvPr/>
        </p:nvCxnSpPr>
        <p:spPr bwMode="auto">
          <a:xfrm rot="10800000">
            <a:off x="1765300" y="3640138"/>
            <a:ext cx="1560513" cy="11017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0131571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1246616" y="260648"/>
            <a:ext cx="5918398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2400" kern="1200" dirty="0">
                <a:latin typeface="+mj-lt"/>
                <a:ea typeface="+mj-ea"/>
                <a:cs typeface="+mj-cs"/>
              </a:rPr>
              <a:t>RESPONSABILITAT: DECISIONS ESTRATÈGIQUES 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97787602-D7B1-4377-B95D-B69174930709}" type="slidenum">
              <a:rPr lang="es-E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44</a:t>
            </a:fld>
            <a:endParaRPr lang="es-ES"/>
          </a:p>
        </p:txBody>
      </p:sp>
      <p:graphicFrame>
        <p:nvGraphicFramePr>
          <p:cNvPr id="39945" name="Text Box 6">
            <a:extLst>
              <a:ext uri="{FF2B5EF4-FFF2-40B4-BE49-F238E27FC236}">
                <a16:creationId xmlns:a16="http://schemas.microsoft.com/office/drawing/2014/main" id="{13ABE39A-A3F6-4E74-B920-5F95016459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522869"/>
              </p:ext>
            </p:extLst>
          </p:nvPr>
        </p:nvGraphicFramePr>
        <p:xfrm>
          <a:off x="1115616" y="954898"/>
          <a:ext cx="6912768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395536" y="620713"/>
            <a:ext cx="87484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400" dirty="0"/>
              <a:t>RESPONSABILITAT: DECISIONS ESTRATÈGIQUES</a:t>
            </a:r>
            <a:endParaRPr lang="ca-ES" sz="2400" dirty="0"/>
          </a:p>
        </p:txBody>
      </p:sp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468313" y="1916113"/>
            <a:ext cx="3313112" cy="11652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ca-ES" sz="1400"/>
              <a:t>Orientació global del procés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ca-ES" sz="1400"/>
              <a:t>Avaluació i control de l’alta direcció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ca-ES" sz="1400"/>
              <a:t>Defensar els interessos dels accionistes</a:t>
            </a:r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3995738" y="2205038"/>
            <a:ext cx="2160587" cy="63341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ca-ES" sz="1400" b="1" dirty="0"/>
              <a:t> (2) CONSELL </a:t>
            </a:r>
          </a:p>
          <a:p>
            <a:pPr marL="342900" indent="-342900" algn="ctr">
              <a:spcBef>
                <a:spcPct val="50000"/>
              </a:spcBef>
            </a:pPr>
            <a:r>
              <a:rPr lang="ca-ES" sz="1400" b="1" dirty="0"/>
              <a:t>D’ADMINISTRACIÓ</a:t>
            </a:r>
          </a:p>
        </p:txBody>
      </p:sp>
      <p:sp>
        <p:nvSpPr>
          <p:cNvPr id="40965" name="Line 7"/>
          <p:cNvSpPr>
            <a:spLocks noChangeShapeType="1"/>
          </p:cNvSpPr>
          <p:nvPr/>
        </p:nvSpPr>
        <p:spPr bwMode="auto">
          <a:xfrm flipH="1">
            <a:off x="3779838" y="24923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66" name="Text Box 8"/>
          <p:cNvSpPr txBox="1">
            <a:spLocks noChangeArrowheads="1"/>
          </p:cNvSpPr>
          <p:nvPr/>
        </p:nvSpPr>
        <p:spPr bwMode="auto">
          <a:xfrm>
            <a:off x="4284663" y="3068638"/>
            <a:ext cx="1584325" cy="63341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s-ES" sz="1400"/>
              <a:t>DIRECCIÓ</a:t>
            </a:r>
          </a:p>
          <a:p>
            <a:pPr marL="342900" indent="-342900" algn="ctr">
              <a:spcBef>
                <a:spcPct val="50000"/>
              </a:spcBef>
            </a:pPr>
            <a:r>
              <a:rPr lang="es-ES" sz="1400"/>
              <a:t>GENERAL</a:t>
            </a:r>
            <a:endParaRPr lang="ca-ES" sz="1400"/>
          </a:p>
        </p:txBody>
      </p:sp>
      <p:sp>
        <p:nvSpPr>
          <p:cNvPr id="40967" name="Line 10"/>
          <p:cNvSpPr>
            <a:spLocks noChangeShapeType="1"/>
          </p:cNvSpPr>
          <p:nvPr/>
        </p:nvSpPr>
        <p:spPr bwMode="auto">
          <a:xfrm>
            <a:off x="5003800" y="28527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8" name="Line 11"/>
          <p:cNvSpPr>
            <a:spLocks noChangeShapeType="1"/>
          </p:cNvSpPr>
          <p:nvPr/>
        </p:nvSpPr>
        <p:spPr bwMode="auto">
          <a:xfrm>
            <a:off x="5003800" y="3716338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9" name="Text Box 12"/>
          <p:cNvSpPr txBox="1">
            <a:spLocks noChangeArrowheads="1"/>
          </p:cNvSpPr>
          <p:nvPr/>
        </p:nvSpPr>
        <p:spPr bwMode="auto">
          <a:xfrm>
            <a:off x="4284663" y="4437063"/>
            <a:ext cx="1584325" cy="63341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s-ES" sz="1400" dirty="0"/>
              <a:t>DIRECCIÓ</a:t>
            </a:r>
          </a:p>
          <a:p>
            <a:pPr marL="342900" indent="-342900" algn="ctr">
              <a:spcBef>
                <a:spcPct val="50000"/>
              </a:spcBef>
            </a:pPr>
            <a:r>
              <a:rPr lang="ca-ES" sz="1400" dirty="0"/>
              <a:t>PRODUCCIÓ</a:t>
            </a:r>
          </a:p>
        </p:txBody>
      </p:sp>
      <p:sp>
        <p:nvSpPr>
          <p:cNvPr id="40970" name="Text Box 13"/>
          <p:cNvSpPr txBox="1">
            <a:spLocks noChangeArrowheads="1"/>
          </p:cNvSpPr>
          <p:nvPr/>
        </p:nvSpPr>
        <p:spPr bwMode="auto">
          <a:xfrm>
            <a:off x="6588125" y="4437063"/>
            <a:ext cx="1584325" cy="63094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s-ES" sz="1400" dirty="0"/>
              <a:t>DIRECCIÓ</a:t>
            </a:r>
          </a:p>
          <a:p>
            <a:pPr marL="342900" indent="-342900" algn="ctr">
              <a:spcBef>
                <a:spcPct val="50000"/>
              </a:spcBef>
            </a:pPr>
            <a:r>
              <a:rPr lang="es-ES" sz="1400" dirty="0"/>
              <a:t>R-H</a:t>
            </a:r>
            <a:endParaRPr lang="ca-ES" sz="1400" dirty="0"/>
          </a:p>
        </p:txBody>
      </p:sp>
      <p:sp>
        <p:nvSpPr>
          <p:cNvPr id="40971" name="Text Box 14"/>
          <p:cNvSpPr txBox="1">
            <a:spLocks noChangeArrowheads="1"/>
          </p:cNvSpPr>
          <p:nvPr/>
        </p:nvSpPr>
        <p:spPr bwMode="auto">
          <a:xfrm>
            <a:off x="2051050" y="4437063"/>
            <a:ext cx="1584325" cy="63341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s-ES" sz="1400"/>
              <a:t>DIRECCIÓ</a:t>
            </a:r>
          </a:p>
          <a:p>
            <a:pPr marL="342900" indent="-342900" algn="ctr">
              <a:spcBef>
                <a:spcPct val="50000"/>
              </a:spcBef>
            </a:pPr>
            <a:r>
              <a:rPr lang="es-ES" sz="1400"/>
              <a:t>COMERCIAL</a:t>
            </a:r>
            <a:endParaRPr lang="ca-ES" sz="1400"/>
          </a:p>
        </p:txBody>
      </p:sp>
      <p:sp>
        <p:nvSpPr>
          <p:cNvPr id="40972" name="Line 15"/>
          <p:cNvSpPr>
            <a:spLocks noChangeShapeType="1"/>
          </p:cNvSpPr>
          <p:nvPr/>
        </p:nvSpPr>
        <p:spPr bwMode="auto">
          <a:xfrm>
            <a:off x="2484438" y="4076700"/>
            <a:ext cx="5040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3" name="Line 16"/>
          <p:cNvSpPr>
            <a:spLocks noChangeShapeType="1"/>
          </p:cNvSpPr>
          <p:nvPr/>
        </p:nvSpPr>
        <p:spPr bwMode="auto">
          <a:xfrm>
            <a:off x="7524750" y="40767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4" name="Line 17"/>
          <p:cNvSpPr>
            <a:spLocks noChangeShapeType="1"/>
          </p:cNvSpPr>
          <p:nvPr/>
        </p:nvSpPr>
        <p:spPr bwMode="auto">
          <a:xfrm>
            <a:off x="2484438" y="40767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5" name="Text Box 18"/>
          <p:cNvSpPr txBox="1">
            <a:spLocks noChangeArrowheads="1"/>
          </p:cNvSpPr>
          <p:nvPr/>
        </p:nvSpPr>
        <p:spPr bwMode="auto">
          <a:xfrm>
            <a:off x="950913" y="3328988"/>
            <a:ext cx="17768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600" b="1" dirty="0"/>
              <a:t> (1) Alta </a:t>
            </a:r>
            <a:r>
              <a:rPr lang="es-ES" sz="1600" b="1" dirty="0" err="1"/>
              <a:t>direcció</a:t>
            </a:r>
            <a:endParaRPr lang="ca-ES" sz="1600" b="1" dirty="0"/>
          </a:p>
        </p:txBody>
      </p:sp>
      <p:sp>
        <p:nvSpPr>
          <p:cNvPr id="40976" name="Line 19"/>
          <p:cNvSpPr>
            <a:spLocks noChangeShapeType="1"/>
          </p:cNvSpPr>
          <p:nvPr/>
        </p:nvSpPr>
        <p:spPr bwMode="auto">
          <a:xfrm>
            <a:off x="1331913" y="3789363"/>
            <a:ext cx="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7" name="Line 21"/>
          <p:cNvSpPr>
            <a:spLocks noChangeShapeType="1"/>
          </p:cNvSpPr>
          <p:nvPr/>
        </p:nvSpPr>
        <p:spPr bwMode="auto">
          <a:xfrm>
            <a:off x="1331913" y="4724400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78" name="Line 22"/>
          <p:cNvSpPr>
            <a:spLocks noChangeShapeType="1"/>
          </p:cNvSpPr>
          <p:nvPr/>
        </p:nvSpPr>
        <p:spPr bwMode="auto">
          <a:xfrm flipV="1">
            <a:off x="2915816" y="3501008"/>
            <a:ext cx="1296839" cy="5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79" name="Line 24"/>
          <p:cNvSpPr>
            <a:spLocks noChangeShapeType="1"/>
          </p:cNvSpPr>
          <p:nvPr/>
        </p:nvSpPr>
        <p:spPr bwMode="auto">
          <a:xfrm>
            <a:off x="5003800" y="3933825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0" name="Text Box 25"/>
          <p:cNvSpPr txBox="1">
            <a:spLocks noChangeArrowheads="1"/>
          </p:cNvSpPr>
          <p:nvPr/>
        </p:nvSpPr>
        <p:spPr bwMode="auto">
          <a:xfrm>
            <a:off x="6588124" y="3716338"/>
            <a:ext cx="2016323" cy="3143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400" b="1" i="1" dirty="0"/>
              <a:t> (3) STAFF </a:t>
            </a:r>
            <a:r>
              <a:rPr lang="es-ES" sz="1400" b="1" i="1" dirty="0" err="1"/>
              <a:t>estratègic</a:t>
            </a:r>
            <a:endParaRPr lang="ca-ES" sz="1400" b="1" i="1" dirty="0"/>
          </a:p>
        </p:txBody>
      </p:sp>
      <p:grpSp>
        <p:nvGrpSpPr>
          <p:cNvPr id="40981" name="Group 37"/>
          <p:cNvGrpSpPr>
            <a:grpSpLocks/>
          </p:cNvGrpSpPr>
          <p:nvPr/>
        </p:nvGrpSpPr>
        <p:grpSpPr bwMode="auto">
          <a:xfrm>
            <a:off x="7019925" y="5084763"/>
            <a:ext cx="792163" cy="720725"/>
            <a:chOff x="1519" y="3203"/>
            <a:chExt cx="182" cy="318"/>
          </a:xfrm>
        </p:grpSpPr>
        <p:sp>
          <p:nvSpPr>
            <p:cNvPr id="41005" name="Line 38"/>
            <p:cNvSpPr>
              <a:spLocks noChangeShapeType="1"/>
            </p:cNvSpPr>
            <p:nvPr/>
          </p:nvSpPr>
          <p:spPr bwMode="auto">
            <a:xfrm flipH="1">
              <a:off x="1519" y="3203"/>
              <a:ext cx="91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6" name="Line 39"/>
            <p:cNvSpPr>
              <a:spLocks noChangeShapeType="1"/>
            </p:cNvSpPr>
            <p:nvPr/>
          </p:nvSpPr>
          <p:spPr bwMode="auto">
            <a:xfrm>
              <a:off x="1610" y="3203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7" name="Line 40"/>
            <p:cNvSpPr>
              <a:spLocks noChangeShapeType="1"/>
            </p:cNvSpPr>
            <p:nvPr/>
          </p:nvSpPr>
          <p:spPr bwMode="auto">
            <a:xfrm>
              <a:off x="1610" y="3203"/>
              <a:ext cx="91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982" name="Group 41"/>
          <p:cNvGrpSpPr>
            <a:grpSpLocks/>
          </p:cNvGrpSpPr>
          <p:nvPr/>
        </p:nvGrpSpPr>
        <p:grpSpPr bwMode="auto">
          <a:xfrm>
            <a:off x="2339975" y="5084763"/>
            <a:ext cx="792163" cy="720725"/>
            <a:chOff x="1519" y="3203"/>
            <a:chExt cx="182" cy="318"/>
          </a:xfrm>
        </p:grpSpPr>
        <p:sp>
          <p:nvSpPr>
            <p:cNvPr id="41002" name="Line 42"/>
            <p:cNvSpPr>
              <a:spLocks noChangeShapeType="1"/>
            </p:cNvSpPr>
            <p:nvPr/>
          </p:nvSpPr>
          <p:spPr bwMode="auto">
            <a:xfrm flipH="1">
              <a:off x="1519" y="3203"/>
              <a:ext cx="91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3" name="Line 43"/>
            <p:cNvSpPr>
              <a:spLocks noChangeShapeType="1"/>
            </p:cNvSpPr>
            <p:nvPr/>
          </p:nvSpPr>
          <p:spPr bwMode="auto">
            <a:xfrm>
              <a:off x="1610" y="3203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4" name="Line 44"/>
            <p:cNvSpPr>
              <a:spLocks noChangeShapeType="1"/>
            </p:cNvSpPr>
            <p:nvPr/>
          </p:nvSpPr>
          <p:spPr bwMode="auto">
            <a:xfrm>
              <a:off x="1610" y="3203"/>
              <a:ext cx="91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983" name="Group 45"/>
          <p:cNvGrpSpPr>
            <a:grpSpLocks/>
          </p:cNvGrpSpPr>
          <p:nvPr/>
        </p:nvGrpSpPr>
        <p:grpSpPr bwMode="auto">
          <a:xfrm>
            <a:off x="4643438" y="5084763"/>
            <a:ext cx="792162" cy="720725"/>
            <a:chOff x="1519" y="3203"/>
            <a:chExt cx="182" cy="318"/>
          </a:xfrm>
        </p:grpSpPr>
        <p:sp>
          <p:nvSpPr>
            <p:cNvPr id="40999" name="Line 46"/>
            <p:cNvSpPr>
              <a:spLocks noChangeShapeType="1"/>
            </p:cNvSpPr>
            <p:nvPr/>
          </p:nvSpPr>
          <p:spPr bwMode="auto">
            <a:xfrm flipH="1">
              <a:off x="1519" y="3203"/>
              <a:ext cx="91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0" name="Line 47"/>
            <p:cNvSpPr>
              <a:spLocks noChangeShapeType="1"/>
            </p:cNvSpPr>
            <p:nvPr/>
          </p:nvSpPr>
          <p:spPr bwMode="auto">
            <a:xfrm>
              <a:off x="1610" y="3203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1" name="Line 48"/>
            <p:cNvSpPr>
              <a:spLocks noChangeShapeType="1"/>
            </p:cNvSpPr>
            <p:nvPr/>
          </p:nvSpPr>
          <p:spPr bwMode="auto">
            <a:xfrm>
              <a:off x="1610" y="3203"/>
              <a:ext cx="91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84" name="Line 55"/>
          <p:cNvSpPr>
            <a:spLocks noChangeShapeType="1"/>
          </p:cNvSpPr>
          <p:nvPr/>
        </p:nvSpPr>
        <p:spPr bwMode="auto">
          <a:xfrm>
            <a:off x="6948488" y="213360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5" name="Line 57"/>
          <p:cNvSpPr>
            <a:spLocks noChangeShapeType="1"/>
          </p:cNvSpPr>
          <p:nvPr/>
        </p:nvSpPr>
        <p:spPr bwMode="auto">
          <a:xfrm>
            <a:off x="7956550" y="213360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0986" name="Group 64"/>
          <p:cNvGrpSpPr>
            <a:grpSpLocks/>
          </p:cNvGrpSpPr>
          <p:nvPr/>
        </p:nvGrpSpPr>
        <p:grpSpPr bwMode="auto">
          <a:xfrm>
            <a:off x="6732588" y="1700213"/>
            <a:ext cx="1368425" cy="865187"/>
            <a:chOff x="4241" y="1071"/>
            <a:chExt cx="862" cy="545"/>
          </a:xfrm>
        </p:grpSpPr>
        <p:sp>
          <p:nvSpPr>
            <p:cNvPr id="40992" name="Line 54"/>
            <p:cNvSpPr>
              <a:spLocks noChangeShapeType="1"/>
            </p:cNvSpPr>
            <p:nvPr/>
          </p:nvSpPr>
          <p:spPr bwMode="auto">
            <a:xfrm>
              <a:off x="4377" y="1344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993" name="Group 63"/>
            <p:cNvGrpSpPr>
              <a:grpSpLocks/>
            </p:cNvGrpSpPr>
            <p:nvPr/>
          </p:nvGrpSpPr>
          <p:grpSpPr bwMode="auto">
            <a:xfrm>
              <a:off x="4241" y="1071"/>
              <a:ext cx="862" cy="545"/>
              <a:chOff x="4241" y="1071"/>
              <a:chExt cx="862" cy="545"/>
            </a:xfrm>
          </p:grpSpPr>
          <p:sp>
            <p:nvSpPr>
              <p:cNvPr id="40994" name="Rectangle 49"/>
              <p:cNvSpPr>
                <a:spLocks noChangeArrowheads="1"/>
              </p:cNvSpPr>
              <p:nvPr/>
            </p:nvSpPr>
            <p:spPr bwMode="auto">
              <a:xfrm>
                <a:off x="4558" y="1071"/>
                <a:ext cx="227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95" name="Rectangle 51"/>
              <p:cNvSpPr>
                <a:spLocks noChangeArrowheads="1"/>
              </p:cNvSpPr>
              <p:nvPr/>
            </p:nvSpPr>
            <p:spPr bwMode="auto">
              <a:xfrm>
                <a:off x="4241" y="1434"/>
                <a:ext cx="227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96" name="Rectangle 52"/>
              <p:cNvSpPr>
                <a:spLocks noChangeArrowheads="1"/>
              </p:cNvSpPr>
              <p:nvPr/>
            </p:nvSpPr>
            <p:spPr bwMode="auto">
              <a:xfrm>
                <a:off x="4558" y="1434"/>
                <a:ext cx="227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97" name="Rectangle 53"/>
              <p:cNvSpPr>
                <a:spLocks noChangeArrowheads="1"/>
              </p:cNvSpPr>
              <p:nvPr/>
            </p:nvSpPr>
            <p:spPr bwMode="auto">
              <a:xfrm>
                <a:off x="4876" y="1434"/>
                <a:ext cx="227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98" name="Line 59"/>
              <p:cNvSpPr>
                <a:spLocks noChangeShapeType="1"/>
              </p:cNvSpPr>
              <p:nvPr/>
            </p:nvSpPr>
            <p:spPr bwMode="auto">
              <a:xfrm>
                <a:off x="4694" y="1253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0987" name="Text Box 60"/>
          <p:cNvSpPr txBox="1">
            <a:spLocks noChangeArrowheads="1"/>
          </p:cNvSpPr>
          <p:nvPr/>
        </p:nvSpPr>
        <p:spPr bwMode="auto">
          <a:xfrm>
            <a:off x="6372225" y="2565400"/>
            <a:ext cx="2147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 b="1"/>
              <a:t>Consultories estratègiques</a:t>
            </a:r>
            <a:endParaRPr lang="ca-ES" sz="1200" b="1"/>
          </a:p>
        </p:txBody>
      </p:sp>
      <p:sp>
        <p:nvSpPr>
          <p:cNvPr id="40988" name="Text Box 62"/>
          <p:cNvSpPr txBox="1">
            <a:spLocks noChangeArrowheads="1"/>
          </p:cNvSpPr>
          <p:nvPr/>
        </p:nvSpPr>
        <p:spPr bwMode="auto">
          <a:xfrm>
            <a:off x="6227763" y="2997200"/>
            <a:ext cx="2665412" cy="558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ca-ES" sz="1000"/>
              <a:t>Obtenció, tractament i anàlisi de la informació</a:t>
            </a:r>
          </a:p>
          <a:p>
            <a:pPr marL="342900" indent="-342900">
              <a:buFontTx/>
              <a:buChar char="•"/>
            </a:pPr>
            <a:r>
              <a:rPr lang="ca-ES" sz="1000"/>
              <a:t>Recomanacions</a:t>
            </a:r>
          </a:p>
        </p:txBody>
      </p:sp>
      <p:sp>
        <p:nvSpPr>
          <p:cNvPr id="40989" name="Line 66"/>
          <p:cNvSpPr>
            <a:spLocks noChangeShapeType="1"/>
          </p:cNvSpPr>
          <p:nvPr/>
        </p:nvSpPr>
        <p:spPr bwMode="auto">
          <a:xfrm>
            <a:off x="7451725" y="2852738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90" name="Line 68"/>
          <p:cNvSpPr>
            <a:spLocks noChangeShapeType="1"/>
          </p:cNvSpPr>
          <p:nvPr/>
        </p:nvSpPr>
        <p:spPr bwMode="auto">
          <a:xfrm flipV="1">
            <a:off x="6948488" y="35734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91" name="Text Box 73"/>
          <p:cNvSpPr txBox="1">
            <a:spLocks noChangeArrowheads="1"/>
          </p:cNvSpPr>
          <p:nvPr/>
        </p:nvSpPr>
        <p:spPr bwMode="auto">
          <a:xfrm>
            <a:off x="3635896" y="1268760"/>
            <a:ext cx="2884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600" b="1" i="1" dirty="0"/>
              <a:t>Persones i òrgans implicats</a:t>
            </a:r>
          </a:p>
        </p:txBody>
      </p:sp>
      <p:sp>
        <p:nvSpPr>
          <p:cNvPr id="49" name="4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787602-D7B1-4377-B95D-B69174930709}" type="slidenum">
              <a:rPr lang="ca-ES" smtClean="0"/>
              <a:pPr>
                <a:defRPr/>
              </a:pPr>
              <a:t>45</a:t>
            </a:fld>
            <a:endParaRPr lang="ca-ES"/>
          </a:p>
        </p:txBody>
      </p:sp>
    </p:spTree>
  </p:cSld>
  <p:clrMapOvr>
    <a:masterClrMapping/>
  </p:clrMapOvr>
  <p:transition>
    <p:pull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323528" y="620713"/>
            <a:ext cx="88204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400" dirty="0"/>
              <a:t>RESPONSABILITAT: DECISIONS ESTRATÈGIQUES</a:t>
            </a:r>
            <a:endParaRPr lang="ca-ES" sz="2400" dirty="0"/>
          </a:p>
        </p:txBody>
      </p:sp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539552" y="1772816"/>
            <a:ext cx="767397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</a:pPr>
            <a:r>
              <a:rPr lang="ca-ES" sz="1600" b="1"/>
              <a:t>Distinció entre grans empresa i “pimes”:</a:t>
            </a:r>
          </a:p>
          <a:p>
            <a:pPr marL="342900" indent="-342900">
              <a:buClr>
                <a:srgbClr val="FF0000"/>
              </a:buClr>
            </a:pPr>
            <a:endParaRPr lang="ca-ES" sz="1600" b="1"/>
          </a:p>
          <a:p>
            <a:pPr marL="342900" indent="-342900">
              <a:buClr>
                <a:srgbClr val="FF0000"/>
              </a:buClr>
              <a:buFontTx/>
              <a:buChar char="•"/>
            </a:pPr>
            <a:r>
              <a:rPr lang="ca-ES" sz="1600"/>
              <a:t>El procés i el repartiment de funcions i responsabilitats descrits s’adapta millor</a:t>
            </a:r>
          </a:p>
          <a:p>
            <a:pPr marL="342900" indent="-342900">
              <a:buClr>
                <a:srgbClr val="FF0000"/>
              </a:buClr>
            </a:pPr>
            <a:r>
              <a:rPr lang="ca-ES" sz="1600"/>
              <a:t>      a una empresa gran i cotitzada.</a:t>
            </a:r>
          </a:p>
          <a:p>
            <a:pPr marL="342900" indent="-342900">
              <a:buClr>
                <a:srgbClr val="FF0000"/>
              </a:buClr>
              <a:buFontTx/>
              <a:buChar char="•"/>
            </a:pPr>
            <a:r>
              <a:rPr lang="ca-ES" sz="1600"/>
              <a:t>A les “PIMES”, aquestes funcions estan concentrades en una o molt poques</a:t>
            </a:r>
          </a:p>
          <a:p>
            <a:pPr marL="342900" indent="-342900">
              <a:buClr>
                <a:srgbClr val="FF0000"/>
              </a:buClr>
            </a:pPr>
            <a:r>
              <a:rPr lang="ca-ES" sz="1600"/>
              <a:t>      persones i es duen a terme de manera més informal.</a:t>
            </a:r>
          </a:p>
          <a:p>
            <a:pPr marL="342900" indent="-342900">
              <a:buClr>
                <a:srgbClr val="FF0000"/>
              </a:buClr>
              <a:buFontTx/>
              <a:buChar char="•"/>
            </a:pPr>
            <a:r>
              <a:rPr lang="ca-ES" sz="1600"/>
              <a:t>Les fases de l’anàlisi són les mateixes.</a:t>
            </a:r>
          </a:p>
          <a:p>
            <a:pPr marL="342900" indent="-342900">
              <a:buClr>
                <a:srgbClr val="FF0000"/>
              </a:buClr>
            </a:pPr>
            <a:endParaRPr lang="ca-ES" sz="1600"/>
          </a:p>
          <a:p>
            <a:pPr marL="342900" indent="-342900">
              <a:buClr>
                <a:srgbClr val="FF0000"/>
              </a:buClr>
              <a:buFontTx/>
              <a:buChar char="•"/>
            </a:pPr>
            <a:endParaRPr lang="ca-ES" sz="1600"/>
          </a:p>
          <a:p>
            <a:pPr marL="342900" indent="-342900">
              <a:buClr>
                <a:srgbClr val="FF0000"/>
              </a:buClr>
            </a:pPr>
            <a:r>
              <a:rPr lang="ca-ES" sz="1600" b="1"/>
              <a:t>Distinció entre anàlisi-formulació i implementació:</a:t>
            </a:r>
          </a:p>
          <a:p>
            <a:pPr marL="342900" indent="-342900">
              <a:buClr>
                <a:srgbClr val="FF0000"/>
              </a:buClr>
            </a:pPr>
            <a:endParaRPr lang="ca-ES" sz="1600" b="1"/>
          </a:p>
          <a:p>
            <a:pPr marL="342900" indent="-342900">
              <a:buClr>
                <a:srgbClr val="FF0000"/>
              </a:buClr>
              <a:buFontTx/>
              <a:buChar char="•"/>
            </a:pPr>
            <a:r>
              <a:rPr lang="ca-ES" sz="1600" b="1"/>
              <a:t>Responsabilitat anàlisi-formulació </a:t>
            </a:r>
            <a:r>
              <a:rPr lang="ca-ES" sz="1600">
                <a:sym typeface="Wingdings" pitchFamily="2" charset="2"/>
              </a:rPr>
              <a:t> molt concentrada en poques persones.</a:t>
            </a:r>
          </a:p>
          <a:p>
            <a:pPr marL="342900" indent="-342900">
              <a:buClr>
                <a:srgbClr val="FF0000"/>
              </a:buClr>
            </a:pPr>
            <a:endParaRPr lang="ca-ES" sz="1600">
              <a:sym typeface="Wingdings" pitchFamily="2" charset="2"/>
            </a:endParaRPr>
          </a:p>
          <a:p>
            <a:pPr marL="342900" indent="-342900">
              <a:buClr>
                <a:srgbClr val="FF0000"/>
              </a:buClr>
              <a:buFontTx/>
              <a:buChar char="•"/>
            </a:pPr>
            <a:r>
              <a:rPr lang="ca-ES" sz="1600" b="1">
                <a:sym typeface="Wingdings" pitchFamily="2" charset="2"/>
              </a:rPr>
              <a:t>Responsabilitat implantació</a:t>
            </a:r>
            <a:r>
              <a:rPr lang="ca-ES" sz="1600">
                <a:sym typeface="Wingdings" pitchFamily="2" charset="2"/>
              </a:rPr>
              <a:t>: tots els nivells de la jerarquia i totes les persones </a:t>
            </a:r>
            <a:r>
              <a:rPr lang="ca-ES" sz="1600"/>
              <a:t>de l’organització.</a:t>
            </a:r>
            <a:endParaRPr lang="ca-ES" sz="16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787602-D7B1-4377-B95D-B69174930709}" type="slidenum">
              <a:rPr lang="ca-ES" smtClean="0"/>
              <a:pPr>
                <a:defRPr/>
              </a:pPr>
              <a:t>46</a:t>
            </a:fld>
            <a:endParaRPr lang="ca-ES"/>
          </a:p>
        </p:txBody>
      </p:sp>
    </p:spTree>
  </p:cSld>
  <p:clrMapOvr>
    <a:masterClrMapping/>
  </p:clrMapOvr>
  <p:transition>
    <p:pull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93C889F7-79FB-4E47-BB12-973C12CA6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7813" y="1978025"/>
            <a:ext cx="11763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Disseny</a:t>
            </a: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2CCF32AD-5DDC-4454-9AC5-B4F2E6CCF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2188" y="5372100"/>
            <a:ext cx="20256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Implementació</a:t>
            </a: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518D6919-0DC0-42FB-A42A-9EF787D81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275" y="3467100"/>
            <a:ext cx="11239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Decisió</a:t>
            </a:r>
          </a:p>
        </p:txBody>
      </p:sp>
      <p:sp>
        <p:nvSpPr>
          <p:cNvPr id="15365" name="Line 5">
            <a:extLst>
              <a:ext uri="{FF2B5EF4-FFF2-40B4-BE49-F238E27FC236}">
                <a16:creationId xmlns:a16="http://schemas.microsoft.com/office/drawing/2014/main" id="{67DB564D-DB82-4B63-B2C3-4D8A31A5481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8663" y="2435225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5366" name="Line 6">
            <a:extLst>
              <a:ext uri="{FF2B5EF4-FFF2-40B4-BE49-F238E27FC236}">
                <a16:creationId xmlns:a16="http://schemas.microsoft.com/office/drawing/2014/main" id="{AE765677-B851-43C9-AFF8-21325E2D85C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8663" y="3959225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5367" name="Line 7">
            <a:extLst>
              <a:ext uri="{FF2B5EF4-FFF2-40B4-BE49-F238E27FC236}">
                <a16:creationId xmlns:a16="http://schemas.microsoft.com/office/drawing/2014/main" id="{BB4E253D-A1AC-4A6B-B82E-5105B13951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09863" y="373062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5368" name="Line 8">
            <a:extLst>
              <a:ext uri="{FF2B5EF4-FFF2-40B4-BE49-F238E27FC236}">
                <a16:creationId xmlns:a16="http://schemas.microsoft.com/office/drawing/2014/main" id="{563229EE-CC51-4ACA-8553-4036A18BADD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76863" y="373062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5369" name="Text Box 9">
            <a:extLst>
              <a:ext uri="{FF2B5EF4-FFF2-40B4-BE49-F238E27FC236}">
                <a16:creationId xmlns:a16="http://schemas.microsoft.com/office/drawing/2014/main" id="{50569ED8-49AC-4339-B73F-54FF4457F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3338" y="3502025"/>
            <a:ext cx="23002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Estils de direcció</a:t>
            </a:r>
          </a:p>
        </p:txBody>
      </p:sp>
      <p:sp>
        <p:nvSpPr>
          <p:cNvPr id="15370" name="Text Box 11">
            <a:extLst>
              <a:ext uri="{FF2B5EF4-FFF2-40B4-BE49-F238E27FC236}">
                <a16:creationId xmlns:a16="http://schemas.microsoft.com/office/drawing/2014/main" id="{0DA0513C-4FEF-4B46-8D96-1E3A07CAC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3238500"/>
            <a:ext cx="1473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Criteris 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decisió</a:t>
            </a:r>
          </a:p>
        </p:txBody>
      </p:sp>
      <p:sp>
        <p:nvSpPr>
          <p:cNvPr id="15371" name="Text Box 12">
            <a:extLst>
              <a:ext uri="{FF2B5EF4-FFF2-40B4-BE49-F238E27FC236}">
                <a16:creationId xmlns:a16="http://schemas.microsoft.com/office/drawing/2014/main" id="{329B36CF-83F8-45BD-94EB-7F3341167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8" y="4000500"/>
            <a:ext cx="29003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Teoria X (Taylor)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Teoria Y (Mc Gregor)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Teoria Z (Ouchi)</a:t>
            </a:r>
          </a:p>
        </p:txBody>
      </p:sp>
      <p:sp>
        <p:nvSpPr>
          <p:cNvPr id="15372" name="Text Box 13">
            <a:extLst>
              <a:ext uri="{FF2B5EF4-FFF2-40B4-BE49-F238E27FC236}">
                <a16:creationId xmlns:a16="http://schemas.microsoft.com/office/drawing/2014/main" id="{80268115-CF1E-4D81-8740-8017EEF30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6863" y="4187825"/>
            <a:ext cx="31623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Informació perfecta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probabilitats objectives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probabilitats subjectives</a:t>
            </a:r>
          </a:p>
        </p:txBody>
      </p:sp>
      <p:sp>
        <p:nvSpPr>
          <p:cNvPr id="15373" name="1 CuadroTexto">
            <a:extLst>
              <a:ext uri="{FF2B5EF4-FFF2-40B4-BE49-F238E27FC236}">
                <a16:creationId xmlns:a16="http://schemas.microsoft.com/office/drawing/2014/main" id="{FD25843E-7066-46C6-8CDB-E5A794371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6485" y="610175"/>
            <a:ext cx="65710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36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Responsabilitat i Estils de direcció</a:t>
            </a:r>
          </a:p>
        </p:txBody>
      </p:sp>
    </p:spTree>
    <p:extLst>
      <p:ext uri="{BB962C8B-B14F-4D97-AF65-F5344CB8AC3E}">
        <p14:creationId xmlns:p14="http://schemas.microsoft.com/office/powerpoint/2010/main" val="17262761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395536" y="620713"/>
            <a:ext cx="84249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400" dirty="0" err="1"/>
              <a:t>Aplicació</a:t>
            </a:r>
            <a:r>
              <a:rPr lang="es-ES" sz="2400" dirty="0"/>
              <a:t>: LA CONSULTORIA ESTRATÈGICA: PHAROS</a:t>
            </a:r>
            <a:endParaRPr lang="ca-ES" sz="2400" dirty="0"/>
          </a:p>
        </p:txBody>
      </p:sp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755650" y="1989138"/>
            <a:ext cx="7608888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Clr>
                <a:srgbClr val="FF0000"/>
              </a:buClr>
            </a:pPr>
            <a:r>
              <a:rPr lang="ca-ES" sz="1600" b="1" dirty="0"/>
              <a:t>Característiques de l’empresa:</a:t>
            </a:r>
          </a:p>
          <a:p>
            <a:pPr marL="342900" indent="-342900">
              <a:buClr>
                <a:srgbClr val="FF0000"/>
              </a:buClr>
            </a:pPr>
            <a:endParaRPr lang="ca-ES" sz="1600" b="1" dirty="0"/>
          </a:p>
          <a:p>
            <a:pPr marL="342900" indent="-342900">
              <a:buClr>
                <a:srgbClr val="FF0000"/>
              </a:buClr>
              <a:buFontTx/>
              <a:buChar char="•"/>
            </a:pPr>
            <a:r>
              <a:rPr lang="ca-ES" sz="1600" dirty="0"/>
              <a:t>Fundada l’any 2003, amb seu a Barcelona.</a:t>
            </a:r>
          </a:p>
          <a:p>
            <a:pPr marL="342900" indent="-342900">
              <a:buClr>
                <a:srgbClr val="FF0000"/>
              </a:buClr>
              <a:buFontTx/>
              <a:buChar char="•"/>
            </a:pPr>
            <a:r>
              <a:rPr lang="ca-ES" sz="1600" dirty="0"/>
              <a:t>Implantada a Espanya, Xile, Veneçuela i </a:t>
            </a:r>
            <a:r>
              <a:rPr lang="ca-ES" sz="1600" dirty="0" err="1"/>
              <a:t>EE.UU</a:t>
            </a:r>
            <a:endParaRPr lang="ca-ES" sz="1600" dirty="0"/>
          </a:p>
          <a:p>
            <a:pPr marL="342900" indent="-342900">
              <a:buClr>
                <a:srgbClr val="FF0000"/>
              </a:buClr>
              <a:buFontTx/>
              <a:buChar char="•"/>
            </a:pPr>
            <a:r>
              <a:rPr lang="ca-ES" sz="1600" i="1" dirty="0"/>
              <a:t>Equip </a:t>
            </a:r>
            <a:r>
              <a:rPr lang="ca-ES" sz="1600" i="1" dirty="0" err="1"/>
              <a:t>interdisciplinar</a:t>
            </a:r>
            <a:r>
              <a:rPr lang="ca-ES" sz="1600" i="1" dirty="0"/>
              <a:t>:</a:t>
            </a:r>
            <a:r>
              <a:rPr lang="ca-ES" sz="1600" dirty="0"/>
              <a:t> acadèmics, científics, militars, filosòfic, etc.</a:t>
            </a:r>
          </a:p>
          <a:p>
            <a:pPr marL="342900" indent="-342900">
              <a:buClr>
                <a:srgbClr val="FF0000"/>
              </a:buClr>
              <a:buFontTx/>
              <a:buChar char="•"/>
            </a:pPr>
            <a:r>
              <a:rPr lang="ca-ES" sz="1600" i="1" dirty="0"/>
              <a:t>Objectiu de la seva actuació:</a:t>
            </a:r>
            <a:r>
              <a:rPr lang="ca-ES" sz="1600" dirty="0"/>
              <a:t> potenciar el lideratge estratègic de les empreses.</a:t>
            </a:r>
          </a:p>
          <a:p>
            <a:pPr marL="342900" indent="-342900">
              <a:buClr>
                <a:srgbClr val="FF0000"/>
              </a:buClr>
              <a:buFontTx/>
              <a:buChar char="•"/>
            </a:pPr>
            <a:endParaRPr lang="ca-ES" sz="1600" dirty="0"/>
          </a:p>
          <a:p>
            <a:pPr marL="342900" indent="-342900">
              <a:buClr>
                <a:srgbClr val="FF0000"/>
              </a:buClr>
            </a:pPr>
            <a:r>
              <a:rPr lang="ca-ES" sz="1600" b="1" dirty="0"/>
              <a:t>Serveis oferts:</a:t>
            </a:r>
          </a:p>
          <a:p>
            <a:pPr marL="342900" indent="-342900">
              <a:buClr>
                <a:srgbClr val="FF0000"/>
              </a:buClr>
            </a:pPr>
            <a:endParaRPr lang="ca-ES" sz="1600" b="1" dirty="0"/>
          </a:p>
          <a:p>
            <a:pPr marL="342900" indent="-342900">
              <a:buClr>
                <a:srgbClr val="FF0000"/>
              </a:buClr>
              <a:buFontTx/>
              <a:buChar char="•"/>
            </a:pPr>
            <a:r>
              <a:rPr lang="ca-ES" sz="1600" dirty="0"/>
              <a:t>Definició de missió, visió, valors i objectius estratègics.</a:t>
            </a:r>
          </a:p>
          <a:p>
            <a:pPr marL="342900" indent="-342900">
              <a:buClr>
                <a:srgbClr val="FF0000"/>
              </a:buClr>
              <a:buFontTx/>
              <a:buChar char="•"/>
            </a:pPr>
            <a:r>
              <a:rPr lang="ca-ES" sz="1600" dirty="0"/>
              <a:t>Processos de reestructuració i canvi organitzatiu.</a:t>
            </a:r>
          </a:p>
          <a:p>
            <a:pPr marL="342900" indent="-342900">
              <a:buClr>
                <a:srgbClr val="FF0000"/>
              </a:buClr>
              <a:buFontTx/>
              <a:buChar char="•"/>
            </a:pPr>
            <a:r>
              <a:rPr lang="ca-ES" sz="1600" dirty="0"/>
              <a:t>Valoració d’intangibles.</a:t>
            </a:r>
          </a:p>
          <a:p>
            <a:pPr marL="342900" indent="-342900">
              <a:buClr>
                <a:srgbClr val="FF0000"/>
              </a:buClr>
              <a:buFontTx/>
              <a:buChar char="•"/>
            </a:pPr>
            <a:r>
              <a:rPr lang="ca-ES" sz="1600" dirty="0"/>
              <a:t>Prospecció de mercats.</a:t>
            </a:r>
          </a:p>
          <a:p>
            <a:pPr marL="342900" indent="-342900">
              <a:buClr>
                <a:srgbClr val="FF0000"/>
              </a:buClr>
              <a:buFontTx/>
              <a:buChar char="•"/>
            </a:pPr>
            <a:r>
              <a:rPr lang="ca-ES" sz="1600" dirty="0"/>
              <a:t>Finances corporatives.</a:t>
            </a:r>
          </a:p>
          <a:p>
            <a:pPr marL="342900" indent="-342900">
              <a:buClr>
                <a:srgbClr val="FF0000"/>
              </a:buClr>
              <a:buFontTx/>
              <a:buChar char="•"/>
            </a:pPr>
            <a:r>
              <a:rPr lang="ca-ES" sz="1600" dirty="0"/>
              <a:t>Processos de desenvolupament corporatiu.</a:t>
            </a:r>
          </a:p>
        </p:txBody>
      </p:sp>
      <p:pic>
        <p:nvPicPr>
          <p:cNvPr id="41988" name="Picture 6" descr="logo-phar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1989138"/>
            <a:ext cx="102552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787602-D7B1-4377-B95D-B69174930709}" type="slidenum">
              <a:rPr lang="ca-ES" smtClean="0"/>
              <a:pPr>
                <a:defRPr/>
              </a:pPr>
              <a:t>48</a:t>
            </a:fld>
            <a:endParaRPr lang="ca-ES"/>
          </a:p>
        </p:txBody>
      </p:sp>
    </p:spTree>
  </p:cSld>
  <p:clrMapOvr>
    <a:masterClrMapping/>
  </p:clrMapOvr>
  <p:transition>
    <p:pull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3100" kern="1200">
                <a:latin typeface="+mj-lt"/>
                <a:ea typeface="+mj-ea"/>
                <a:cs typeface="+mj-cs"/>
              </a:rPr>
              <a:t>Aplicació: L’ÀREA DE PLANIFICACIÓ ESTRATÈGICA</a:t>
            </a: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3100" kern="1200">
                <a:latin typeface="+mj-lt"/>
                <a:ea typeface="+mj-ea"/>
                <a:cs typeface="+mj-cs"/>
              </a:rPr>
              <a:t>A PARADORS</a:t>
            </a:r>
          </a:p>
        </p:txBody>
      </p:sp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628650" y="1825625"/>
            <a:ext cx="3886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171450" defTabSz="685800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s-ES" sz="1600" b="1"/>
          </a:p>
          <a:p>
            <a:pPr marL="342900" indent="-171450" defTabSz="685800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ES" sz="1600"/>
              <a:t>Empresa pública creada el 1928.</a:t>
            </a:r>
          </a:p>
          <a:p>
            <a:pPr marL="342900" indent="-171450" defTabSz="685800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ES" sz="1600"/>
              <a:t>Dedicada al negoci hoteler.</a:t>
            </a:r>
          </a:p>
          <a:p>
            <a:pPr marL="342900" indent="-171450" defTabSz="685800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ES" sz="1600" b="1"/>
              <a:t> </a:t>
            </a:r>
          </a:p>
          <a:p>
            <a:pPr marL="342900" indent="-171450" defTabSz="685800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ES" sz="1600"/>
              <a:t>El Departament de Planificació Estratègica és un òrgan staff que depèn de la</a:t>
            </a:r>
          </a:p>
          <a:p>
            <a:pPr marL="342900" indent="-171450" defTabSz="685800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ES" sz="1600"/>
              <a:t>      Presidència a través del gabinet de Presidència.</a:t>
            </a:r>
          </a:p>
          <a:p>
            <a:pPr marL="342900" indent="-171450" defTabSz="685800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s-ES" sz="1600"/>
          </a:p>
          <a:p>
            <a:pPr marL="342900" indent="-171450" defTabSz="685800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ES" sz="1600" b="1"/>
              <a:t>Objectius del Departament:</a:t>
            </a:r>
          </a:p>
          <a:p>
            <a:pPr marL="342900" indent="-171450" defTabSz="685800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s-ES" sz="1600" b="1"/>
          </a:p>
          <a:p>
            <a:pPr marL="342900" indent="-171450" defTabSz="685800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ES" sz="1600"/>
              <a:t>Seguiment del pla estratègic.</a:t>
            </a:r>
          </a:p>
          <a:p>
            <a:pPr marL="342900" indent="-171450" defTabSz="685800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ES" sz="1600"/>
              <a:t>Vigilància de l’entorn.</a:t>
            </a:r>
          </a:p>
          <a:p>
            <a:pPr marL="342900" indent="-171450" defTabSz="685800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ES" sz="1600"/>
              <a:t>Implantació del pla estratègic.</a:t>
            </a:r>
          </a:p>
        </p:txBody>
      </p:sp>
      <p:pic>
        <p:nvPicPr>
          <p:cNvPr id="44036" name="Picture 6" descr="logo paradores_tcm5-130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29150" y="2602262"/>
            <a:ext cx="3886200" cy="279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97787602-D7B1-4377-B95D-B69174930709}" type="slidenum">
              <a:rPr lang="es-E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49</a:t>
            </a:fld>
            <a:endParaRPr lang="es-ES"/>
          </a:p>
        </p:txBody>
      </p:sp>
    </p:spTree>
  </p:cSld>
  <p:clrMapOvr>
    <a:masterClrMapping/>
  </p:clrMapOvr>
  <p:transition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53B974D-C6BD-4FFC-A5E2-008FB8F10C58}"/>
              </a:ext>
            </a:extLst>
          </p:cNvPr>
          <p:cNvSpPr txBox="1"/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es-ES" sz="3300" b="1" kern="1200">
                <a:effectLst/>
                <a:latin typeface="+mj-lt"/>
                <a:ea typeface="+mj-ea"/>
                <a:cs typeface="+mj-cs"/>
              </a:rPr>
              <a:t>La direcció estratègica coma àmbit d’estudi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1F43B89-0BA4-4F21-A801-B5B65EC05B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24817" y="1825625"/>
            <a:ext cx="6694366" cy="4351338"/>
          </a:xfrm>
          <a:prstGeom prst="rect">
            <a:avLst/>
          </a:prstGeom>
          <a:noFill/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5299ADB-06B3-48FD-B57E-15082166B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24F015EE-FA77-477E-8A28-51ADED6A4D64}" type="slidenum">
              <a:rPr lang="es-E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61058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E0443B-1066-4519-8DF9-1385C1D17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ca-ES" kern="1200">
                <a:effectLst/>
                <a:latin typeface="+mj-lt"/>
                <a:ea typeface="+mj-ea"/>
                <a:cs typeface="+mj-cs"/>
              </a:rPr>
              <a:t>Elements de l’estratègia  </a:t>
            </a:r>
            <a:endParaRPr lang="ca-ES" kern="1200">
              <a:latin typeface="+mj-lt"/>
              <a:ea typeface="+mj-ea"/>
              <a:cs typeface="+mj-cs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23FFE79-9FA1-494F-A7DB-4B40DCCE4F77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40152" y="1206400"/>
            <a:ext cx="2736304" cy="2746424"/>
          </a:xfrm>
          <a:prstGeom prst="rect">
            <a:avLst/>
          </a:prstGeom>
          <a:noFill/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04052D-3DE3-4E5D-A51B-69286EE90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24F015EE-FA77-477E-8A28-51ADED6A4D64}" type="slidenum">
              <a:rPr lang="ca-E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50</a:t>
            </a:fld>
            <a:endParaRPr lang="ca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EB07D71-EC18-4C6A-AC8A-017BB20A3CD3}"/>
              </a:ext>
            </a:extLst>
          </p:cNvPr>
          <p:cNvSpPr txBox="1"/>
          <p:nvPr/>
        </p:nvSpPr>
        <p:spPr>
          <a:xfrm>
            <a:off x="251520" y="1412775"/>
            <a:ext cx="5112568" cy="50800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285750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100"/>
              <a:t>Àmbit d’activitat: </a:t>
            </a:r>
          </a:p>
          <a:p>
            <a:pPr marL="742950" lvl="1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pc="-15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tipus d’indústria, tipus de mercat, tipus de producte, altrament podem dir que es el conjunt de productes-mercat, que son l’activitat actual de l’empresa </a:t>
            </a:r>
            <a:endParaRPr lang="ca-ES" sz="2100"/>
          </a:p>
          <a:p>
            <a:pPr marL="285750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100"/>
              <a:t>Vector de creixement:</a:t>
            </a:r>
          </a:p>
          <a:p>
            <a:pPr marL="742950" lvl="1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pc="-15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conjunt de productes-mercats objectiu i per tant les opcions de desenvolupament producte-mercat (Penetració, expansió de mercat i producte i diversificació)</a:t>
            </a:r>
            <a:endParaRPr lang="ca-ES">
              <a:effectLst/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114300" defTabSz="685800">
              <a:lnSpc>
                <a:spcPct val="90000"/>
              </a:lnSpc>
              <a:spcAft>
                <a:spcPts val="600"/>
              </a:spcAft>
            </a:pPr>
            <a:endParaRPr lang="ca-ES" sz="2100"/>
          </a:p>
          <a:p>
            <a:pPr marL="285750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100"/>
              <a:t>Recursos i capacitat diferenciadores:</a:t>
            </a:r>
          </a:p>
          <a:p>
            <a:pPr marL="742950" lvl="1" indent="-285750" algn="just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  <a:tab pos="914400" algn="l"/>
                <a:tab pos="1207770" algn="l"/>
                <a:tab pos="1927860" algn="l"/>
                <a:tab pos="2179320" algn="l"/>
                <a:tab pos="3329940" algn="l"/>
                <a:tab pos="351282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ca-ES" spc="-15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recursos físics, habilitats i coneixements, resultat de :</a:t>
            </a:r>
            <a:endParaRPr lang="ca-ES">
              <a:effectLst/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58928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6141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ca-ES" spc="-15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Característiques del personal, derivades de la selecció, formació i direcció</a:t>
            </a:r>
            <a:endParaRPr lang="ca-ES">
              <a:effectLst/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58928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6141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ca-ES" spc="-15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Mètodes: tecnologia utilitzada per l’empresa</a:t>
            </a:r>
            <a:endParaRPr lang="ca-ES">
              <a:effectLst/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58928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6141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ca-ES" spc="-15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Organització, direcció i sistemes de valors de l’empresa</a:t>
            </a:r>
            <a:endParaRPr lang="ca-ES" sz="1800" spc="-15">
              <a:effectLst/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58928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6141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ca-ES" spc="-15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Sinèrgies:</a:t>
            </a:r>
          </a:p>
          <a:p>
            <a:pPr marL="742950" lvl="1" indent="-285750" algn="just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58928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6141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ca-ES" spc="-15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recerca de l’equilibri entre els tres elements anteriors, concepte molt important per valorar estratègies de diversificació i alternatives de col·laboració </a:t>
            </a:r>
            <a:endParaRPr lang="ca-ES">
              <a:effectLst/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5750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a-ES" sz="2100"/>
          </a:p>
        </p:txBody>
      </p:sp>
    </p:spTree>
    <p:extLst>
      <p:ext uri="{BB962C8B-B14F-4D97-AF65-F5344CB8AC3E}">
        <p14:creationId xmlns:p14="http://schemas.microsoft.com/office/powerpoint/2010/main" val="26176544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4"/>
          <p:cNvSpPr txBox="1">
            <a:spLocks noChangeArrowheads="1"/>
          </p:cNvSpPr>
          <p:nvPr/>
        </p:nvSpPr>
        <p:spPr bwMode="auto">
          <a:xfrm>
            <a:off x="966649" y="140294"/>
            <a:ext cx="7210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400" dirty="0"/>
              <a:t>VISIÓ INTEGRADORA DE LA DIRECCIÓ ESTRATÈGICA</a:t>
            </a:r>
            <a:endParaRPr lang="ca-ES" sz="2400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787602-D7B1-4377-B95D-B69174930709}" type="slidenum">
              <a:rPr lang="ca-ES" smtClean="0"/>
              <a:pPr>
                <a:defRPr/>
              </a:pPr>
              <a:t>51</a:t>
            </a:fld>
            <a:endParaRPr lang="ca-ES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2337FFD7-7E5C-4279-9A31-BE870793889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933055"/>
            <a:ext cx="4392488" cy="228792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4CC9895-44CF-4632-9D47-5743579B3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629" y="637015"/>
            <a:ext cx="6356505" cy="3168352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4"/>
          <p:cNvSpPr txBox="1">
            <a:spLocks noChangeArrowheads="1"/>
          </p:cNvSpPr>
          <p:nvPr/>
        </p:nvSpPr>
        <p:spPr bwMode="auto">
          <a:xfrm>
            <a:off x="1929142" y="86346"/>
            <a:ext cx="4518223" cy="81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2400" kern="1200" dirty="0">
                <a:latin typeface="+mj-lt"/>
                <a:ea typeface="+mj-ea"/>
                <a:cs typeface="+mj-cs"/>
              </a:rPr>
              <a:t>ESTRATÈGIES DELIBERADES I EMERGENTS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97787602-D7B1-4377-B95D-B69174930709}" type="slidenum">
              <a:rPr lang="es-E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52</a:t>
            </a:fld>
            <a:endParaRPr lang="es-ES"/>
          </a:p>
        </p:txBody>
      </p:sp>
      <p:graphicFrame>
        <p:nvGraphicFramePr>
          <p:cNvPr id="56324" name="Text Box 5">
            <a:extLst>
              <a:ext uri="{FF2B5EF4-FFF2-40B4-BE49-F238E27FC236}">
                <a16:creationId xmlns:a16="http://schemas.microsoft.com/office/drawing/2014/main" id="{BEF87AEA-7222-4214-A6CC-0B28D37204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399333"/>
              </p:ext>
            </p:extLst>
          </p:nvPr>
        </p:nvGraphicFramePr>
        <p:xfrm>
          <a:off x="827584" y="987426"/>
          <a:ext cx="7040885" cy="5368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4"/>
          <p:cNvSpPr txBox="1">
            <a:spLocks noChangeArrowheads="1"/>
          </p:cNvSpPr>
          <p:nvPr/>
        </p:nvSpPr>
        <p:spPr bwMode="auto">
          <a:xfrm>
            <a:off x="611188" y="620713"/>
            <a:ext cx="8353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400" dirty="0"/>
              <a:t>PROCESSSOS DE FORMACIÓ DE L’ESTRATÈGIA</a:t>
            </a:r>
            <a:endParaRPr lang="ca-ES" sz="2400" dirty="0"/>
          </a:p>
        </p:txBody>
      </p:sp>
      <p:sp>
        <p:nvSpPr>
          <p:cNvPr id="57346" name="Text Box 16"/>
          <p:cNvSpPr txBox="1">
            <a:spLocks noChangeArrowheads="1"/>
          </p:cNvSpPr>
          <p:nvPr/>
        </p:nvSpPr>
        <p:spPr bwMode="auto">
          <a:xfrm>
            <a:off x="900113" y="1895475"/>
            <a:ext cx="2605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400" b="1"/>
              <a:t>Procés racional (intencional)</a:t>
            </a:r>
            <a:endParaRPr lang="ca-ES" sz="1400" b="1"/>
          </a:p>
        </p:txBody>
      </p:sp>
      <p:sp>
        <p:nvSpPr>
          <p:cNvPr id="57347" name="Text Box 17"/>
          <p:cNvSpPr txBox="1">
            <a:spLocks noChangeArrowheads="1"/>
          </p:cNvSpPr>
          <p:nvPr/>
        </p:nvSpPr>
        <p:spPr bwMode="auto">
          <a:xfrm>
            <a:off x="4716463" y="2060575"/>
            <a:ext cx="15843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b="1"/>
              <a:t>Estratègia intencional</a:t>
            </a:r>
            <a:endParaRPr lang="ca-ES" sz="1400" b="1"/>
          </a:p>
        </p:txBody>
      </p:sp>
      <p:sp>
        <p:nvSpPr>
          <p:cNvPr id="57348" name="Text Box 18"/>
          <p:cNvSpPr txBox="1">
            <a:spLocks noChangeArrowheads="1"/>
          </p:cNvSpPr>
          <p:nvPr/>
        </p:nvSpPr>
        <p:spPr bwMode="auto">
          <a:xfrm>
            <a:off x="971550" y="4005263"/>
            <a:ext cx="1624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400" b="1"/>
              <a:t>Procés emergent</a:t>
            </a:r>
            <a:endParaRPr lang="ca-ES" sz="1400" b="1"/>
          </a:p>
        </p:txBody>
      </p:sp>
      <p:sp>
        <p:nvSpPr>
          <p:cNvPr id="57349" name="Text Box 14"/>
          <p:cNvSpPr txBox="1">
            <a:spLocks noChangeArrowheads="1"/>
          </p:cNvSpPr>
          <p:nvPr/>
        </p:nvSpPr>
        <p:spPr bwMode="auto">
          <a:xfrm>
            <a:off x="2268538" y="2420938"/>
            <a:ext cx="936625" cy="482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s-ES" sz="1000"/>
              <a:t>ANÀLISI</a:t>
            </a:r>
          </a:p>
          <a:p>
            <a:pPr marL="342900" indent="-342900" algn="ctr">
              <a:spcBef>
                <a:spcPct val="50000"/>
              </a:spcBef>
            </a:pPr>
            <a:r>
              <a:rPr lang="es-ES" sz="1000"/>
              <a:t>EXTERN</a:t>
            </a:r>
            <a:endParaRPr lang="ca-ES" sz="1000"/>
          </a:p>
        </p:txBody>
      </p:sp>
      <p:sp>
        <p:nvSpPr>
          <p:cNvPr id="57350" name="Text Box 14"/>
          <p:cNvSpPr txBox="1">
            <a:spLocks noChangeArrowheads="1"/>
          </p:cNvSpPr>
          <p:nvPr/>
        </p:nvSpPr>
        <p:spPr bwMode="auto">
          <a:xfrm>
            <a:off x="2268538" y="3213100"/>
            <a:ext cx="936625" cy="482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s-ES" sz="1000"/>
              <a:t>ANÀLISI</a:t>
            </a:r>
          </a:p>
          <a:p>
            <a:pPr marL="342900" indent="-342900" algn="ctr">
              <a:spcBef>
                <a:spcPct val="50000"/>
              </a:spcBef>
            </a:pPr>
            <a:r>
              <a:rPr lang="es-ES" sz="1000"/>
              <a:t>INTERN</a:t>
            </a:r>
            <a:endParaRPr lang="ca-ES" sz="1000"/>
          </a:p>
        </p:txBody>
      </p:sp>
      <p:sp>
        <p:nvSpPr>
          <p:cNvPr id="57351" name="Text Box 14"/>
          <p:cNvSpPr txBox="1">
            <a:spLocks noChangeArrowheads="1"/>
          </p:cNvSpPr>
          <p:nvPr/>
        </p:nvSpPr>
        <p:spPr bwMode="auto">
          <a:xfrm>
            <a:off x="3419475" y="2781300"/>
            <a:ext cx="1223963" cy="482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s-ES" sz="1000"/>
              <a:t>ELECCIÓ</a:t>
            </a:r>
          </a:p>
          <a:p>
            <a:pPr marL="342900" indent="-342900" algn="ctr">
              <a:spcBef>
                <a:spcPct val="50000"/>
              </a:spcBef>
            </a:pPr>
            <a:r>
              <a:rPr lang="es-ES" sz="1000"/>
              <a:t>ESTRATÈGICA</a:t>
            </a:r>
            <a:endParaRPr lang="ca-ES" sz="1000"/>
          </a:p>
        </p:txBody>
      </p:sp>
      <p:sp>
        <p:nvSpPr>
          <p:cNvPr id="57352" name="Text Box 14"/>
          <p:cNvSpPr txBox="1">
            <a:spLocks noChangeArrowheads="1"/>
          </p:cNvSpPr>
          <p:nvPr/>
        </p:nvSpPr>
        <p:spPr bwMode="auto">
          <a:xfrm>
            <a:off x="1042988" y="2781300"/>
            <a:ext cx="936625" cy="482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s-ES" sz="1000"/>
              <a:t>MISSIÓ</a:t>
            </a:r>
          </a:p>
          <a:p>
            <a:pPr marL="342900" indent="-342900" algn="ctr">
              <a:spcBef>
                <a:spcPct val="50000"/>
              </a:spcBef>
            </a:pPr>
            <a:r>
              <a:rPr lang="es-ES" sz="1000"/>
              <a:t>OBJECTIUS</a:t>
            </a:r>
            <a:endParaRPr lang="ca-ES" sz="1000"/>
          </a:p>
        </p:txBody>
      </p:sp>
      <p:sp>
        <p:nvSpPr>
          <p:cNvPr id="57353" name="Line 10"/>
          <p:cNvSpPr>
            <a:spLocks noChangeShapeType="1"/>
          </p:cNvSpPr>
          <p:nvPr/>
        </p:nvSpPr>
        <p:spPr bwMode="auto">
          <a:xfrm flipV="1">
            <a:off x="1547813" y="2636838"/>
            <a:ext cx="720725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354" name="Line 12"/>
          <p:cNvSpPr>
            <a:spLocks noChangeShapeType="1"/>
          </p:cNvSpPr>
          <p:nvPr/>
        </p:nvSpPr>
        <p:spPr bwMode="auto">
          <a:xfrm flipV="1">
            <a:off x="3203575" y="3284538"/>
            <a:ext cx="7921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355" name="Line 13"/>
          <p:cNvSpPr>
            <a:spLocks noChangeShapeType="1"/>
          </p:cNvSpPr>
          <p:nvPr/>
        </p:nvSpPr>
        <p:spPr bwMode="auto">
          <a:xfrm>
            <a:off x="3203575" y="2493963"/>
            <a:ext cx="792163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356" name="Line 19"/>
          <p:cNvSpPr>
            <a:spLocks noChangeShapeType="1"/>
          </p:cNvSpPr>
          <p:nvPr/>
        </p:nvSpPr>
        <p:spPr bwMode="auto">
          <a:xfrm>
            <a:off x="1476375" y="3284538"/>
            <a:ext cx="7921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57357" name="Group 63"/>
          <p:cNvGrpSpPr>
            <a:grpSpLocks/>
          </p:cNvGrpSpPr>
          <p:nvPr/>
        </p:nvGrpSpPr>
        <p:grpSpPr bwMode="auto">
          <a:xfrm>
            <a:off x="1042988" y="4149725"/>
            <a:ext cx="5472112" cy="1778000"/>
            <a:chOff x="657" y="2614"/>
            <a:chExt cx="3447" cy="1120"/>
          </a:xfrm>
        </p:grpSpPr>
        <p:sp>
          <p:nvSpPr>
            <p:cNvPr id="57375" name="Line 55"/>
            <p:cNvSpPr>
              <a:spLocks noChangeShapeType="1"/>
            </p:cNvSpPr>
            <p:nvPr/>
          </p:nvSpPr>
          <p:spPr bwMode="auto">
            <a:xfrm>
              <a:off x="1837" y="3339"/>
              <a:ext cx="544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7376" name="Group 62"/>
            <p:cNvGrpSpPr>
              <a:grpSpLocks/>
            </p:cNvGrpSpPr>
            <p:nvPr/>
          </p:nvGrpSpPr>
          <p:grpSpPr bwMode="auto">
            <a:xfrm>
              <a:off x="657" y="2614"/>
              <a:ext cx="3447" cy="1120"/>
              <a:chOff x="1247" y="2659"/>
              <a:chExt cx="3447" cy="1120"/>
            </a:xfrm>
          </p:grpSpPr>
          <p:sp>
            <p:nvSpPr>
              <p:cNvPr id="57377" name="Text Box 22"/>
              <p:cNvSpPr txBox="1">
                <a:spLocks noChangeArrowheads="1"/>
              </p:cNvSpPr>
              <p:nvPr/>
            </p:nvSpPr>
            <p:spPr bwMode="auto">
              <a:xfrm>
                <a:off x="2200" y="3022"/>
                <a:ext cx="726" cy="35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s-ES" sz="1000"/>
                  <a:t>OPCIÓ </a:t>
                </a:r>
              </a:p>
              <a:p>
                <a:pPr algn="ctr"/>
                <a:endParaRPr lang="es-ES" sz="1000"/>
              </a:p>
              <a:p>
                <a:pPr algn="ctr"/>
                <a:r>
                  <a:rPr lang="es-ES" sz="1000"/>
                  <a:t>ESTRATÈGICA</a:t>
                </a:r>
                <a:endParaRPr lang="ca-ES" sz="1000"/>
              </a:p>
            </p:txBody>
          </p:sp>
          <p:grpSp>
            <p:nvGrpSpPr>
              <p:cNvPr id="57378" name="Group 61"/>
              <p:cNvGrpSpPr>
                <a:grpSpLocks/>
              </p:cNvGrpSpPr>
              <p:nvPr/>
            </p:nvGrpSpPr>
            <p:grpSpPr bwMode="auto">
              <a:xfrm>
                <a:off x="1247" y="2659"/>
                <a:ext cx="3447" cy="1120"/>
                <a:chOff x="1247" y="2659"/>
                <a:chExt cx="3447" cy="1120"/>
              </a:xfrm>
            </p:grpSpPr>
            <p:sp>
              <p:nvSpPr>
                <p:cNvPr id="57379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3651" y="2976"/>
                  <a:ext cx="1043" cy="448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s-ES" sz="1000"/>
                    <a:t>ADEQUABILITAT, FACTIBILITAT I ACCEPTABILITAT DE L’ESTRATÈGIA</a:t>
                  </a:r>
                  <a:endParaRPr lang="ca-ES" sz="1000"/>
                </a:p>
              </p:txBody>
            </p:sp>
            <p:sp>
              <p:nvSpPr>
                <p:cNvPr id="57380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971" y="2659"/>
                  <a:ext cx="590" cy="304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342900" indent="-342900" algn="ctr">
                    <a:spcBef>
                      <a:spcPct val="50000"/>
                    </a:spcBef>
                  </a:pPr>
                  <a:r>
                    <a:rPr lang="es-ES" sz="1000"/>
                    <a:t>ANÀLISI</a:t>
                  </a:r>
                </a:p>
                <a:p>
                  <a:pPr marL="342900" indent="-342900" algn="ctr">
                    <a:spcBef>
                      <a:spcPct val="50000"/>
                    </a:spcBef>
                  </a:pPr>
                  <a:r>
                    <a:rPr lang="es-ES" sz="1000"/>
                    <a:t>EXTERN</a:t>
                  </a:r>
                  <a:endParaRPr lang="ca-ES" sz="1000"/>
                </a:p>
              </p:txBody>
            </p:sp>
            <p:sp>
              <p:nvSpPr>
                <p:cNvPr id="57381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971" y="3475"/>
                  <a:ext cx="590" cy="304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342900" indent="-342900" algn="ctr">
                    <a:spcBef>
                      <a:spcPct val="50000"/>
                    </a:spcBef>
                  </a:pPr>
                  <a:r>
                    <a:rPr lang="es-ES" sz="1000"/>
                    <a:t>ANÀLISI</a:t>
                  </a:r>
                </a:p>
                <a:p>
                  <a:pPr marL="342900" indent="-342900" algn="ctr">
                    <a:spcBef>
                      <a:spcPct val="50000"/>
                    </a:spcBef>
                  </a:pPr>
                  <a:r>
                    <a:rPr lang="es-ES" sz="1000"/>
                    <a:t>INTERN</a:t>
                  </a:r>
                  <a:endParaRPr lang="ca-ES" sz="1000"/>
                </a:p>
              </p:txBody>
            </p:sp>
            <p:sp>
              <p:nvSpPr>
                <p:cNvPr id="57382" name="Line 53"/>
                <p:cNvSpPr>
                  <a:spLocks noChangeShapeType="1"/>
                </p:cNvSpPr>
                <p:nvPr/>
              </p:nvSpPr>
              <p:spPr bwMode="auto">
                <a:xfrm>
                  <a:off x="2926" y="3203"/>
                  <a:ext cx="7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383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3561" y="3430"/>
                  <a:ext cx="363" cy="2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384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654" y="2795"/>
                  <a:ext cx="317" cy="2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385" name="Line 57"/>
                <p:cNvSpPr>
                  <a:spLocks noChangeShapeType="1"/>
                </p:cNvSpPr>
                <p:nvPr/>
              </p:nvSpPr>
              <p:spPr bwMode="auto">
                <a:xfrm>
                  <a:off x="3561" y="2750"/>
                  <a:ext cx="589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386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247" y="3067"/>
                  <a:ext cx="772" cy="25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s-ES" sz="1000"/>
                    <a:t>ORGANITZACIÓ</a:t>
                  </a:r>
                </a:p>
                <a:p>
                  <a:pPr algn="ctr"/>
                  <a:r>
                    <a:rPr lang="es-ES" sz="1000"/>
                    <a:t>DIRECCIÓ</a:t>
                  </a:r>
                  <a:endParaRPr lang="ca-ES" sz="1000"/>
                </a:p>
              </p:txBody>
            </p:sp>
            <p:sp>
              <p:nvSpPr>
                <p:cNvPr id="57387" name="Line 59"/>
                <p:cNvSpPr>
                  <a:spLocks noChangeShapeType="1"/>
                </p:cNvSpPr>
                <p:nvPr/>
              </p:nvSpPr>
              <p:spPr bwMode="auto">
                <a:xfrm>
                  <a:off x="2018" y="3203"/>
                  <a:ext cx="18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7358" name="AutoShape 64"/>
          <p:cNvSpPr>
            <a:spLocks noChangeArrowheads="1"/>
          </p:cNvSpPr>
          <p:nvPr/>
        </p:nvSpPr>
        <p:spPr bwMode="auto">
          <a:xfrm rot="-1810123">
            <a:off x="6659563" y="4221163"/>
            <a:ext cx="287337" cy="144462"/>
          </a:xfrm>
          <a:prstGeom prst="rightArrow">
            <a:avLst>
              <a:gd name="adj1" fmla="val 50000"/>
              <a:gd name="adj2" fmla="val 497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9" name="AutoShape 65"/>
          <p:cNvSpPr>
            <a:spLocks noChangeArrowheads="1"/>
          </p:cNvSpPr>
          <p:nvPr/>
        </p:nvSpPr>
        <p:spPr bwMode="auto">
          <a:xfrm rot="-2366392">
            <a:off x="6877050" y="4437063"/>
            <a:ext cx="287338" cy="144462"/>
          </a:xfrm>
          <a:prstGeom prst="rightArrow">
            <a:avLst>
              <a:gd name="adj1" fmla="val 50000"/>
              <a:gd name="adj2" fmla="val 497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0" name="AutoShape 66"/>
          <p:cNvSpPr>
            <a:spLocks noChangeArrowheads="1"/>
          </p:cNvSpPr>
          <p:nvPr/>
        </p:nvSpPr>
        <p:spPr bwMode="auto">
          <a:xfrm rot="-2545337">
            <a:off x="7021513" y="4076700"/>
            <a:ext cx="287337" cy="144463"/>
          </a:xfrm>
          <a:prstGeom prst="rightArrow">
            <a:avLst>
              <a:gd name="adj1" fmla="val 50000"/>
              <a:gd name="adj2" fmla="val 497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1" name="AutoShape 67"/>
          <p:cNvSpPr>
            <a:spLocks noChangeArrowheads="1"/>
          </p:cNvSpPr>
          <p:nvPr/>
        </p:nvSpPr>
        <p:spPr bwMode="auto">
          <a:xfrm rot="-2729420">
            <a:off x="7237413" y="4292600"/>
            <a:ext cx="287337" cy="144463"/>
          </a:xfrm>
          <a:prstGeom prst="rightArrow">
            <a:avLst>
              <a:gd name="adj1" fmla="val 50000"/>
              <a:gd name="adj2" fmla="val 497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2" name="AutoShape 68"/>
          <p:cNvSpPr>
            <a:spLocks noChangeArrowheads="1"/>
          </p:cNvSpPr>
          <p:nvPr/>
        </p:nvSpPr>
        <p:spPr bwMode="auto">
          <a:xfrm rot="-3004404">
            <a:off x="6877050" y="3787776"/>
            <a:ext cx="287337" cy="144462"/>
          </a:xfrm>
          <a:prstGeom prst="rightArrow">
            <a:avLst>
              <a:gd name="adj1" fmla="val 50000"/>
              <a:gd name="adj2" fmla="val 497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3" name="AutoShape 69"/>
          <p:cNvSpPr>
            <a:spLocks noChangeArrowheads="1"/>
          </p:cNvSpPr>
          <p:nvPr/>
        </p:nvSpPr>
        <p:spPr bwMode="auto">
          <a:xfrm rot="-2484508">
            <a:off x="7308850" y="3787775"/>
            <a:ext cx="287338" cy="144463"/>
          </a:xfrm>
          <a:prstGeom prst="rightArrow">
            <a:avLst>
              <a:gd name="adj1" fmla="val 50000"/>
              <a:gd name="adj2" fmla="val 497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4" name="AutoShape 70"/>
          <p:cNvSpPr>
            <a:spLocks noChangeArrowheads="1"/>
          </p:cNvSpPr>
          <p:nvPr/>
        </p:nvSpPr>
        <p:spPr bwMode="auto">
          <a:xfrm rot="-2484508">
            <a:off x="7524750" y="4003675"/>
            <a:ext cx="287338" cy="144463"/>
          </a:xfrm>
          <a:prstGeom prst="rightArrow">
            <a:avLst>
              <a:gd name="adj1" fmla="val 50000"/>
              <a:gd name="adj2" fmla="val 497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365" name="Group 76"/>
          <p:cNvGrpSpPr>
            <a:grpSpLocks/>
          </p:cNvGrpSpPr>
          <p:nvPr/>
        </p:nvGrpSpPr>
        <p:grpSpPr bwMode="auto">
          <a:xfrm>
            <a:off x="4932363" y="2781300"/>
            <a:ext cx="2016125" cy="1079500"/>
            <a:chOff x="3107" y="1661"/>
            <a:chExt cx="1043" cy="635"/>
          </a:xfrm>
        </p:grpSpPr>
        <p:sp>
          <p:nvSpPr>
            <p:cNvPr id="57372" name="AutoShape 14"/>
            <p:cNvSpPr>
              <a:spLocks noChangeArrowheads="1"/>
            </p:cNvSpPr>
            <p:nvPr/>
          </p:nvSpPr>
          <p:spPr bwMode="auto">
            <a:xfrm>
              <a:off x="3107" y="1706"/>
              <a:ext cx="680" cy="318"/>
            </a:xfrm>
            <a:prstGeom prst="rightArrow">
              <a:avLst>
                <a:gd name="adj1" fmla="val 50000"/>
                <a:gd name="adj2" fmla="val 5345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3" name="AutoShape 71"/>
            <p:cNvSpPr>
              <a:spLocks noChangeArrowheads="1"/>
            </p:cNvSpPr>
            <p:nvPr/>
          </p:nvSpPr>
          <p:spPr bwMode="auto">
            <a:xfrm>
              <a:off x="3787" y="1661"/>
              <a:ext cx="363" cy="317"/>
            </a:xfrm>
            <a:custGeom>
              <a:avLst/>
              <a:gdLst>
                <a:gd name="T0" fmla="*/ 254 w 21600"/>
                <a:gd name="T1" fmla="*/ 0 h 21600"/>
                <a:gd name="T2" fmla="*/ 254 w 21600"/>
                <a:gd name="T3" fmla="*/ 178 h 21600"/>
                <a:gd name="T4" fmla="*/ 54 w 21600"/>
                <a:gd name="T5" fmla="*/ 317 h 21600"/>
                <a:gd name="T6" fmla="*/ 363 w 21600"/>
                <a:gd name="T7" fmla="*/ 8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6 w 21600"/>
                <a:gd name="T13" fmla="*/ 2930 h 21600"/>
                <a:gd name="T14" fmla="*/ 18208 w 21600"/>
                <a:gd name="T15" fmla="*/ 926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4" name="AutoShape 72"/>
            <p:cNvSpPr>
              <a:spLocks noChangeArrowheads="1"/>
            </p:cNvSpPr>
            <p:nvPr/>
          </p:nvSpPr>
          <p:spPr bwMode="auto">
            <a:xfrm rot="-9797104">
              <a:off x="3470" y="1933"/>
              <a:ext cx="363" cy="363"/>
            </a:xfrm>
            <a:custGeom>
              <a:avLst/>
              <a:gdLst>
                <a:gd name="T0" fmla="*/ 254 w 21600"/>
                <a:gd name="T1" fmla="*/ 0 h 21600"/>
                <a:gd name="T2" fmla="*/ 254 w 21600"/>
                <a:gd name="T3" fmla="*/ 204 h 21600"/>
                <a:gd name="T4" fmla="*/ 54 w 21600"/>
                <a:gd name="T5" fmla="*/ 363 h 21600"/>
                <a:gd name="T6" fmla="*/ 363 w 21600"/>
                <a:gd name="T7" fmla="*/ 102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6 w 21600"/>
                <a:gd name="T13" fmla="*/ 2916 h 21600"/>
                <a:gd name="T14" fmla="*/ 18208 w 21600"/>
                <a:gd name="T15" fmla="*/ 922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366" name="Text Box 74"/>
          <p:cNvSpPr txBox="1">
            <a:spLocks noChangeArrowheads="1"/>
          </p:cNvSpPr>
          <p:nvPr/>
        </p:nvSpPr>
        <p:spPr bwMode="auto">
          <a:xfrm>
            <a:off x="6156325" y="2060575"/>
            <a:ext cx="15843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b="1"/>
              <a:t>Estratègia deliberada</a:t>
            </a:r>
            <a:endParaRPr lang="ca-ES" sz="1400" b="1"/>
          </a:p>
        </p:txBody>
      </p:sp>
      <p:sp>
        <p:nvSpPr>
          <p:cNvPr id="57367" name="Text Box 75"/>
          <p:cNvSpPr txBox="1">
            <a:spLocks noChangeArrowheads="1"/>
          </p:cNvSpPr>
          <p:nvPr/>
        </p:nvSpPr>
        <p:spPr bwMode="auto">
          <a:xfrm>
            <a:off x="3924300" y="3357563"/>
            <a:ext cx="15843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400" b="1"/>
              <a:t>Estratègia no realitzada</a:t>
            </a:r>
            <a:endParaRPr lang="ca-ES" sz="1400" b="1"/>
          </a:p>
        </p:txBody>
      </p:sp>
      <p:sp>
        <p:nvSpPr>
          <p:cNvPr id="57368" name="AutoShape 77"/>
          <p:cNvSpPr>
            <a:spLocks noChangeArrowheads="1"/>
          </p:cNvSpPr>
          <p:nvPr/>
        </p:nvSpPr>
        <p:spPr bwMode="auto">
          <a:xfrm>
            <a:off x="7092950" y="2492375"/>
            <a:ext cx="1727200" cy="1079500"/>
          </a:xfrm>
          <a:prstGeom prst="rightArrow">
            <a:avLst>
              <a:gd name="adj1" fmla="val 50000"/>
              <a:gd name="adj2" fmla="val 4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200" b="1"/>
              <a:t>Estratègia realitzada</a:t>
            </a:r>
            <a:endParaRPr lang="ca-ES" sz="1200" b="1"/>
          </a:p>
        </p:txBody>
      </p:sp>
      <p:sp>
        <p:nvSpPr>
          <p:cNvPr id="57369" name="AutoShape 78"/>
          <p:cNvSpPr>
            <a:spLocks noChangeArrowheads="1"/>
          </p:cNvSpPr>
          <p:nvPr/>
        </p:nvSpPr>
        <p:spPr bwMode="auto">
          <a:xfrm rot="-2484508">
            <a:off x="7667625" y="3644900"/>
            <a:ext cx="287338" cy="144463"/>
          </a:xfrm>
          <a:prstGeom prst="rightArrow">
            <a:avLst>
              <a:gd name="adj1" fmla="val 50000"/>
              <a:gd name="adj2" fmla="val 497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0" name="AutoShape 79"/>
          <p:cNvSpPr>
            <a:spLocks noChangeArrowheads="1"/>
          </p:cNvSpPr>
          <p:nvPr/>
        </p:nvSpPr>
        <p:spPr bwMode="auto">
          <a:xfrm rot="-1810123">
            <a:off x="7164388" y="3500438"/>
            <a:ext cx="287337" cy="144462"/>
          </a:xfrm>
          <a:prstGeom prst="rightArrow">
            <a:avLst>
              <a:gd name="adj1" fmla="val 50000"/>
              <a:gd name="adj2" fmla="val 497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1" name="Text Box 80"/>
          <p:cNvSpPr txBox="1">
            <a:spLocks noChangeArrowheads="1"/>
          </p:cNvSpPr>
          <p:nvPr/>
        </p:nvSpPr>
        <p:spPr bwMode="auto">
          <a:xfrm>
            <a:off x="7380288" y="4508500"/>
            <a:ext cx="15843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b="1"/>
              <a:t>Estratègies emergents</a:t>
            </a:r>
            <a:endParaRPr lang="ca-ES" sz="1400" b="1"/>
          </a:p>
        </p:txBody>
      </p:sp>
      <p:sp>
        <p:nvSpPr>
          <p:cNvPr id="45" name="4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787602-D7B1-4377-B95D-B69174930709}" type="slidenum">
              <a:rPr lang="ca-ES" smtClean="0"/>
              <a:pPr>
                <a:defRPr/>
              </a:pPr>
              <a:t>53</a:t>
            </a:fld>
            <a:endParaRPr lang="ca-ES"/>
          </a:p>
        </p:txBody>
      </p:sp>
    </p:spTree>
  </p:cSld>
  <p:clrMapOvr>
    <a:masterClrMapping/>
  </p:clrMapOvr>
  <p:transition>
    <p:pull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Text Box 4"/>
          <p:cNvSpPr txBox="1">
            <a:spLocks noChangeArrowheads="1"/>
          </p:cNvSpPr>
          <p:nvPr/>
        </p:nvSpPr>
        <p:spPr bwMode="auto">
          <a:xfrm>
            <a:off x="611188" y="620713"/>
            <a:ext cx="7632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2400"/>
              <a:t>Una proposta de sintesi</a:t>
            </a:r>
          </a:p>
        </p:txBody>
      </p:sp>
      <p:grpSp>
        <p:nvGrpSpPr>
          <p:cNvPr id="70689" name="Group 33"/>
          <p:cNvGrpSpPr>
            <a:grpSpLocks/>
          </p:cNvGrpSpPr>
          <p:nvPr/>
        </p:nvGrpSpPr>
        <p:grpSpPr bwMode="auto">
          <a:xfrm>
            <a:off x="179388" y="2708275"/>
            <a:ext cx="8713787" cy="2663825"/>
            <a:chOff x="113" y="1162"/>
            <a:chExt cx="5489" cy="1678"/>
          </a:xfrm>
        </p:grpSpPr>
        <p:grpSp>
          <p:nvGrpSpPr>
            <p:cNvPr id="70662" name="Group 6"/>
            <p:cNvGrpSpPr>
              <a:grpSpLocks/>
            </p:cNvGrpSpPr>
            <p:nvPr/>
          </p:nvGrpSpPr>
          <p:grpSpPr bwMode="auto">
            <a:xfrm>
              <a:off x="113" y="1162"/>
              <a:ext cx="5489" cy="1678"/>
              <a:chOff x="113" y="1162"/>
              <a:chExt cx="5489" cy="1678"/>
            </a:xfrm>
          </p:grpSpPr>
          <p:sp>
            <p:nvSpPr>
              <p:cNvPr id="70663" name="Text Box 10"/>
              <p:cNvSpPr txBox="1">
                <a:spLocks noChangeArrowheads="1"/>
              </p:cNvSpPr>
              <p:nvPr/>
            </p:nvSpPr>
            <p:spPr bwMode="auto">
              <a:xfrm>
                <a:off x="930" y="1162"/>
                <a:ext cx="725" cy="399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algn="ctr">
                  <a:spcBef>
                    <a:spcPct val="50000"/>
                  </a:spcBef>
                </a:pPr>
                <a:r>
                  <a:rPr lang="ca-ES" sz="1400"/>
                  <a:t>ANÀLISI</a:t>
                </a:r>
              </a:p>
              <a:p>
                <a:pPr marL="342900" indent="-342900" algn="ctr">
                  <a:spcBef>
                    <a:spcPct val="50000"/>
                  </a:spcBef>
                </a:pPr>
                <a:r>
                  <a:rPr lang="ca-ES" sz="1400"/>
                  <a:t>EXTERN</a:t>
                </a:r>
              </a:p>
            </p:txBody>
          </p:sp>
          <p:sp>
            <p:nvSpPr>
              <p:cNvPr id="70664" name="Text Box 11"/>
              <p:cNvSpPr txBox="1">
                <a:spLocks noChangeArrowheads="1"/>
              </p:cNvSpPr>
              <p:nvPr/>
            </p:nvSpPr>
            <p:spPr bwMode="auto">
              <a:xfrm>
                <a:off x="930" y="2205"/>
                <a:ext cx="725" cy="399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algn="ctr">
                  <a:spcBef>
                    <a:spcPct val="50000"/>
                  </a:spcBef>
                </a:pPr>
                <a:r>
                  <a:rPr lang="ca-ES" sz="1400"/>
                  <a:t>ANÀLISI</a:t>
                </a:r>
              </a:p>
              <a:p>
                <a:pPr marL="342900" indent="-342900" algn="ctr">
                  <a:spcBef>
                    <a:spcPct val="50000"/>
                  </a:spcBef>
                </a:pPr>
                <a:r>
                  <a:rPr lang="ca-ES" sz="1400"/>
                  <a:t>INTERN</a:t>
                </a:r>
              </a:p>
            </p:txBody>
          </p:sp>
          <p:sp>
            <p:nvSpPr>
              <p:cNvPr id="70665" name="Text Box 20"/>
              <p:cNvSpPr txBox="1">
                <a:spLocks noChangeArrowheads="1"/>
              </p:cNvSpPr>
              <p:nvPr/>
            </p:nvSpPr>
            <p:spPr bwMode="auto">
              <a:xfrm>
                <a:off x="1869" y="1674"/>
                <a:ext cx="966" cy="291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ca-ES" sz="1200"/>
                  <a:t>DISSENY D’OPCIONS</a:t>
                </a:r>
              </a:p>
              <a:p>
                <a:pPr algn="ctr"/>
                <a:r>
                  <a:rPr lang="ca-ES" sz="1200"/>
                  <a:t>ESTRATÈGIQUES</a:t>
                </a:r>
              </a:p>
            </p:txBody>
          </p:sp>
          <p:sp>
            <p:nvSpPr>
              <p:cNvPr id="70666" name="Text Box 21"/>
              <p:cNvSpPr txBox="1">
                <a:spLocks noChangeArrowheads="1"/>
              </p:cNvSpPr>
              <p:nvPr/>
            </p:nvSpPr>
            <p:spPr bwMode="auto">
              <a:xfrm>
                <a:off x="2925" y="1661"/>
                <a:ext cx="966" cy="409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ca-ES" sz="1200"/>
                  <a:t>AVALUACIÓ I SELECCIÓ D’ESTRATÈGIES</a:t>
                </a:r>
              </a:p>
            </p:txBody>
          </p:sp>
          <p:sp>
            <p:nvSpPr>
              <p:cNvPr id="70667" name="Text Box 22"/>
              <p:cNvSpPr txBox="1">
                <a:spLocks noChangeArrowheads="1"/>
              </p:cNvSpPr>
              <p:nvPr/>
            </p:nvSpPr>
            <p:spPr bwMode="auto">
              <a:xfrm>
                <a:off x="4014" y="1661"/>
                <a:ext cx="680" cy="291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ca-ES" sz="1200"/>
                  <a:t>POSADA EN PRÀCTICA</a:t>
                </a:r>
              </a:p>
            </p:txBody>
          </p:sp>
          <p:sp>
            <p:nvSpPr>
              <p:cNvPr id="70668" name="Text Box 23"/>
              <p:cNvSpPr txBox="1">
                <a:spLocks noChangeArrowheads="1"/>
              </p:cNvSpPr>
              <p:nvPr/>
            </p:nvSpPr>
            <p:spPr bwMode="auto">
              <a:xfrm>
                <a:off x="4785" y="1661"/>
                <a:ext cx="817" cy="29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ca-ES" sz="1200"/>
                  <a:t>CONTROL ESTRATÈGIC</a:t>
                </a:r>
              </a:p>
            </p:txBody>
          </p:sp>
          <p:sp>
            <p:nvSpPr>
              <p:cNvPr id="70669" name="Line 24"/>
              <p:cNvSpPr>
                <a:spLocks noChangeShapeType="1"/>
              </p:cNvSpPr>
              <p:nvPr/>
            </p:nvSpPr>
            <p:spPr bwMode="auto">
              <a:xfrm>
                <a:off x="1247" y="1570"/>
                <a:ext cx="0" cy="6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ca-ES"/>
              </a:p>
            </p:txBody>
          </p:sp>
          <p:sp>
            <p:nvSpPr>
              <p:cNvPr id="70670" name="Line 26"/>
              <p:cNvSpPr>
                <a:spLocks noChangeShapeType="1"/>
              </p:cNvSpPr>
              <p:nvPr/>
            </p:nvSpPr>
            <p:spPr bwMode="auto">
              <a:xfrm>
                <a:off x="1791" y="1298"/>
                <a:ext cx="0" cy="104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a-ES"/>
              </a:p>
            </p:txBody>
          </p:sp>
          <p:sp>
            <p:nvSpPr>
              <p:cNvPr id="70671" name="Line 30"/>
              <p:cNvSpPr>
                <a:spLocks noChangeShapeType="1"/>
              </p:cNvSpPr>
              <p:nvPr/>
            </p:nvSpPr>
            <p:spPr bwMode="auto">
              <a:xfrm>
                <a:off x="2835" y="1842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a-ES"/>
              </a:p>
            </p:txBody>
          </p:sp>
          <p:sp>
            <p:nvSpPr>
              <p:cNvPr id="70672" name="Line 31"/>
              <p:cNvSpPr>
                <a:spLocks noChangeShapeType="1"/>
              </p:cNvSpPr>
              <p:nvPr/>
            </p:nvSpPr>
            <p:spPr bwMode="auto">
              <a:xfrm>
                <a:off x="3923" y="1842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a-ES"/>
              </a:p>
            </p:txBody>
          </p:sp>
          <p:sp>
            <p:nvSpPr>
              <p:cNvPr id="70673" name="Line 32"/>
              <p:cNvSpPr>
                <a:spLocks noChangeShapeType="1"/>
              </p:cNvSpPr>
              <p:nvPr/>
            </p:nvSpPr>
            <p:spPr bwMode="auto">
              <a:xfrm>
                <a:off x="4694" y="1842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a-ES"/>
              </a:p>
            </p:txBody>
          </p:sp>
          <p:sp>
            <p:nvSpPr>
              <p:cNvPr id="70674" name="Text Box 39"/>
              <p:cNvSpPr txBox="1">
                <a:spLocks noChangeArrowheads="1"/>
              </p:cNvSpPr>
              <p:nvPr/>
            </p:nvSpPr>
            <p:spPr bwMode="auto">
              <a:xfrm>
                <a:off x="113" y="1616"/>
                <a:ext cx="590" cy="349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ca-ES" sz="1000"/>
                  <a:t>MISSIÓ I OBJECTIUS DE L’EMPRESA</a:t>
                </a:r>
              </a:p>
            </p:txBody>
          </p:sp>
          <p:sp>
            <p:nvSpPr>
              <p:cNvPr id="70675" name="Line 40"/>
              <p:cNvSpPr>
                <a:spLocks noChangeShapeType="1"/>
              </p:cNvSpPr>
              <p:nvPr/>
            </p:nvSpPr>
            <p:spPr bwMode="auto">
              <a:xfrm>
                <a:off x="385" y="2069"/>
                <a:ext cx="0" cy="7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ca-ES"/>
              </a:p>
            </p:txBody>
          </p:sp>
          <p:sp>
            <p:nvSpPr>
              <p:cNvPr id="70676" name="Line 47"/>
              <p:cNvSpPr>
                <a:spLocks noChangeShapeType="1"/>
              </p:cNvSpPr>
              <p:nvPr/>
            </p:nvSpPr>
            <p:spPr bwMode="auto">
              <a:xfrm>
                <a:off x="793" y="1298"/>
                <a:ext cx="0" cy="104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a-ES"/>
              </a:p>
            </p:txBody>
          </p:sp>
          <p:sp>
            <p:nvSpPr>
              <p:cNvPr id="70677" name="Line 49"/>
              <p:cNvSpPr>
                <a:spLocks noChangeShapeType="1"/>
              </p:cNvSpPr>
              <p:nvPr/>
            </p:nvSpPr>
            <p:spPr bwMode="auto">
              <a:xfrm>
                <a:off x="2336" y="2069"/>
                <a:ext cx="0" cy="7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ca-ES"/>
              </a:p>
            </p:txBody>
          </p:sp>
          <p:sp>
            <p:nvSpPr>
              <p:cNvPr id="70678" name="Line 50"/>
              <p:cNvSpPr>
                <a:spLocks noChangeShapeType="1"/>
              </p:cNvSpPr>
              <p:nvPr/>
            </p:nvSpPr>
            <p:spPr bwMode="auto">
              <a:xfrm>
                <a:off x="3379" y="2069"/>
                <a:ext cx="0" cy="7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ca-ES"/>
              </a:p>
            </p:txBody>
          </p:sp>
          <p:sp>
            <p:nvSpPr>
              <p:cNvPr id="70679" name="Line 51"/>
              <p:cNvSpPr>
                <a:spLocks noChangeShapeType="1"/>
              </p:cNvSpPr>
              <p:nvPr/>
            </p:nvSpPr>
            <p:spPr bwMode="auto">
              <a:xfrm>
                <a:off x="4377" y="2069"/>
                <a:ext cx="0" cy="7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ca-ES"/>
              </a:p>
            </p:txBody>
          </p:sp>
          <p:sp>
            <p:nvSpPr>
              <p:cNvPr id="70680" name="Line 52"/>
              <p:cNvSpPr>
                <a:spLocks noChangeShapeType="1"/>
              </p:cNvSpPr>
              <p:nvPr/>
            </p:nvSpPr>
            <p:spPr bwMode="auto">
              <a:xfrm>
                <a:off x="5193" y="1979"/>
                <a:ext cx="0" cy="86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ca-ES"/>
              </a:p>
            </p:txBody>
          </p:sp>
          <p:sp>
            <p:nvSpPr>
              <p:cNvPr id="70681" name="Line 53"/>
              <p:cNvSpPr>
                <a:spLocks noChangeShapeType="1"/>
              </p:cNvSpPr>
              <p:nvPr/>
            </p:nvSpPr>
            <p:spPr bwMode="auto">
              <a:xfrm flipH="1">
                <a:off x="385" y="2840"/>
                <a:ext cx="48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ca-ES"/>
              </a:p>
            </p:txBody>
          </p:sp>
          <p:sp>
            <p:nvSpPr>
              <p:cNvPr id="70682" name="Line 54"/>
              <p:cNvSpPr>
                <a:spLocks noChangeShapeType="1"/>
              </p:cNvSpPr>
              <p:nvPr/>
            </p:nvSpPr>
            <p:spPr bwMode="auto">
              <a:xfrm>
                <a:off x="703" y="1842"/>
                <a:ext cx="9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a-ES"/>
              </a:p>
            </p:txBody>
          </p:sp>
          <p:sp>
            <p:nvSpPr>
              <p:cNvPr id="70683" name="Line 55"/>
              <p:cNvSpPr>
                <a:spLocks noChangeShapeType="1"/>
              </p:cNvSpPr>
              <p:nvPr/>
            </p:nvSpPr>
            <p:spPr bwMode="auto">
              <a:xfrm>
                <a:off x="793" y="1842"/>
                <a:ext cx="45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ca-ES"/>
              </a:p>
            </p:txBody>
          </p:sp>
          <p:sp>
            <p:nvSpPr>
              <p:cNvPr id="70684" name="Line 57"/>
              <p:cNvSpPr>
                <a:spLocks noChangeShapeType="1"/>
              </p:cNvSpPr>
              <p:nvPr/>
            </p:nvSpPr>
            <p:spPr bwMode="auto">
              <a:xfrm>
                <a:off x="1791" y="1888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a-ES"/>
              </a:p>
            </p:txBody>
          </p:sp>
        </p:grpSp>
        <p:sp>
          <p:nvSpPr>
            <p:cNvPr id="70685" name="Line 29"/>
            <p:cNvSpPr>
              <a:spLocks noChangeShapeType="1"/>
            </p:cNvSpPr>
            <p:nvPr/>
          </p:nvSpPr>
          <p:spPr bwMode="auto">
            <a:xfrm>
              <a:off x="793" y="1298"/>
              <a:ext cx="1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a-ES"/>
            </a:p>
          </p:txBody>
        </p:sp>
        <p:sp>
          <p:nvSpPr>
            <p:cNvPr id="70686" name="Line 30"/>
            <p:cNvSpPr>
              <a:spLocks noChangeShapeType="1"/>
            </p:cNvSpPr>
            <p:nvPr/>
          </p:nvSpPr>
          <p:spPr bwMode="auto">
            <a:xfrm>
              <a:off x="793" y="2341"/>
              <a:ext cx="1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a-ES"/>
            </a:p>
          </p:txBody>
        </p:sp>
        <p:sp>
          <p:nvSpPr>
            <p:cNvPr id="70687" name="Line 31"/>
            <p:cNvSpPr>
              <a:spLocks noChangeShapeType="1"/>
            </p:cNvSpPr>
            <p:nvPr/>
          </p:nvSpPr>
          <p:spPr bwMode="auto">
            <a:xfrm>
              <a:off x="1655" y="1298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a-ES"/>
            </a:p>
          </p:txBody>
        </p:sp>
        <p:sp>
          <p:nvSpPr>
            <p:cNvPr id="70688" name="Line 32"/>
            <p:cNvSpPr>
              <a:spLocks noChangeShapeType="1"/>
            </p:cNvSpPr>
            <p:nvPr/>
          </p:nvSpPr>
          <p:spPr bwMode="auto">
            <a:xfrm>
              <a:off x="1655" y="2341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70690" name="Line 34"/>
          <p:cNvSpPr>
            <a:spLocks noChangeShapeType="1"/>
          </p:cNvSpPr>
          <p:nvPr/>
        </p:nvSpPr>
        <p:spPr bwMode="auto">
          <a:xfrm>
            <a:off x="611188" y="2492375"/>
            <a:ext cx="0" cy="9350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a-ES"/>
          </a:p>
        </p:txBody>
      </p:sp>
      <p:sp>
        <p:nvSpPr>
          <p:cNvPr id="70691" name="Line 35"/>
          <p:cNvSpPr>
            <a:spLocks noChangeShapeType="1"/>
          </p:cNvSpPr>
          <p:nvPr/>
        </p:nvSpPr>
        <p:spPr bwMode="auto">
          <a:xfrm>
            <a:off x="611188" y="2492375"/>
            <a:ext cx="13684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a-ES"/>
          </a:p>
        </p:txBody>
      </p:sp>
      <p:sp>
        <p:nvSpPr>
          <p:cNvPr id="70692" name="Text Box 36"/>
          <p:cNvSpPr txBox="1">
            <a:spLocks noChangeArrowheads="1"/>
          </p:cNvSpPr>
          <p:nvPr/>
        </p:nvSpPr>
        <p:spPr bwMode="auto">
          <a:xfrm>
            <a:off x="468313" y="1963738"/>
            <a:ext cx="28160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a-ES" sz="1200"/>
              <a:t>Grups d'interès, govern de l’empresa, RSC,</a:t>
            </a:r>
          </a:p>
          <a:p>
            <a:r>
              <a:rPr lang="ca-ES" sz="1200"/>
              <a:t>Ètica dels negocis</a:t>
            </a:r>
          </a:p>
        </p:txBody>
      </p:sp>
      <p:sp>
        <p:nvSpPr>
          <p:cNvPr id="70693" name="Line 37"/>
          <p:cNvSpPr>
            <a:spLocks noChangeShapeType="1"/>
          </p:cNvSpPr>
          <p:nvPr/>
        </p:nvSpPr>
        <p:spPr bwMode="auto">
          <a:xfrm>
            <a:off x="3708400" y="2708275"/>
            <a:ext cx="0" cy="792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a-ES"/>
          </a:p>
        </p:txBody>
      </p:sp>
      <p:sp>
        <p:nvSpPr>
          <p:cNvPr id="70694" name="Line 38"/>
          <p:cNvSpPr>
            <a:spLocks noChangeShapeType="1"/>
          </p:cNvSpPr>
          <p:nvPr/>
        </p:nvSpPr>
        <p:spPr bwMode="auto">
          <a:xfrm>
            <a:off x="3708400" y="2708275"/>
            <a:ext cx="10080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a-ES"/>
          </a:p>
        </p:txBody>
      </p:sp>
      <p:sp>
        <p:nvSpPr>
          <p:cNvPr id="70695" name="Text Box 39"/>
          <p:cNvSpPr txBox="1">
            <a:spLocks noChangeArrowheads="1"/>
          </p:cNvSpPr>
          <p:nvPr/>
        </p:nvSpPr>
        <p:spPr bwMode="auto">
          <a:xfrm>
            <a:off x="3563938" y="2205038"/>
            <a:ext cx="8996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a-ES" sz="1200"/>
              <a:t>Estratègies </a:t>
            </a:r>
          </a:p>
          <a:p>
            <a:r>
              <a:rPr lang="ca-ES" sz="1200"/>
              <a:t>relacionals</a:t>
            </a:r>
          </a:p>
        </p:txBody>
      </p:sp>
      <p:sp>
        <p:nvSpPr>
          <p:cNvPr id="70696" name="Line 40"/>
          <p:cNvSpPr>
            <a:spLocks noChangeShapeType="1"/>
          </p:cNvSpPr>
          <p:nvPr/>
        </p:nvSpPr>
        <p:spPr bwMode="auto">
          <a:xfrm>
            <a:off x="5364163" y="2708275"/>
            <a:ext cx="0" cy="792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a-ES"/>
          </a:p>
        </p:txBody>
      </p:sp>
      <p:sp>
        <p:nvSpPr>
          <p:cNvPr id="70697" name="Line 41"/>
          <p:cNvSpPr>
            <a:spLocks noChangeShapeType="1"/>
          </p:cNvSpPr>
          <p:nvPr/>
        </p:nvSpPr>
        <p:spPr bwMode="auto">
          <a:xfrm>
            <a:off x="5364163" y="2708275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a-ES"/>
          </a:p>
        </p:txBody>
      </p:sp>
      <p:sp>
        <p:nvSpPr>
          <p:cNvPr id="70698" name="Text Box 42"/>
          <p:cNvSpPr txBox="1">
            <a:spLocks noChangeArrowheads="1"/>
          </p:cNvSpPr>
          <p:nvPr/>
        </p:nvSpPr>
        <p:spPr bwMode="auto">
          <a:xfrm>
            <a:off x="5292725" y="2205038"/>
            <a:ext cx="1082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a-ES" sz="1200"/>
              <a:t>Acceptabilitat,</a:t>
            </a:r>
          </a:p>
          <a:p>
            <a:r>
              <a:rPr lang="ca-ES" sz="1200"/>
              <a:t>risc polític</a:t>
            </a:r>
          </a:p>
        </p:txBody>
      </p:sp>
      <p:sp>
        <p:nvSpPr>
          <p:cNvPr id="70699" name="Line 43"/>
          <p:cNvSpPr>
            <a:spLocks noChangeShapeType="1"/>
          </p:cNvSpPr>
          <p:nvPr/>
        </p:nvSpPr>
        <p:spPr bwMode="auto">
          <a:xfrm>
            <a:off x="6948488" y="2708275"/>
            <a:ext cx="0" cy="792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a-ES"/>
          </a:p>
        </p:txBody>
      </p:sp>
      <p:sp>
        <p:nvSpPr>
          <p:cNvPr id="70700" name="Line 44"/>
          <p:cNvSpPr>
            <a:spLocks noChangeShapeType="1"/>
          </p:cNvSpPr>
          <p:nvPr/>
        </p:nvSpPr>
        <p:spPr bwMode="auto">
          <a:xfrm>
            <a:off x="6948488" y="2708275"/>
            <a:ext cx="13684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a-ES"/>
          </a:p>
        </p:txBody>
      </p:sp>
      <p:sp>
        <p:nvSpPr>
          <p:cNvPr id="70701" name="Text Box 45"/>
          <p:cNvSpPr txBox="1">
            <a:spLocks noChangeArrowheads="1"/>
          </p:cNvSpPr>
          <p:nvPr/>
        </p:nvSpPr>
        <p:spPr bwMode="auto">
          <a:xfrm>
            <a:off x="6696075" y="1773238"/>
            <a:ext cx="24479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a-ES" sz="1200"/>
              <a:t>Implantació, diseny organitzatiu, lideratge, direcció de recursos humans, cultura organitzativa. canvi organitzatiu.</a:t>
            </a:r>
          </a:p>
        </p:txBody>
      </p:sp>
      <p:grpSp>
        <p:nvGrpSpPr>
          <p:cNvPr id="70716" name="Group 60"/>
          <p:cNvGrpSpPr>
            <a:grpSpLocks/>
          </p:cNvGrpSpPr>
          <p:nvPr/>
        </p:nvGrpSpPr>
        <p:grpSpPr bwMode="auto">
          <a:xfrm>
            <a:off x="684213" y="5516563"/>
            <a:ext cx="7559675" cy="601662"/>
            <a:chOff x="431" y="3475"/>
            <a:chExt cx="4762" cy="379"/>
          </a:xfrm>
        </p:grpSpPr>
        <p:sp>
          <p:nvSpPr>
            <p:cNvPr id="35843" name="Text Box 7"/>
            <p:cNvSpPr txBox="1">
              <a:spLocks noChangeArrowheads="1"/>
            </p:cNvSpPr>
            <p:nvPr/>
          </p:nvSpPr>
          <p:spPr bwMode="auto">
            <a:xfrm>
              <a:off x="521" y="3566"/>
              <a:ext cx="93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ca-ES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ANÀLISI ESTRATÈGIC</a:t>
              </a:r>
            </a:p>
          </p:txBody>
        </p:sp>
        <p:sp>
          <p:nvSpPr>
            <p:cNvPr id="35844" name="Text Box 8"/>
            <p:cNvSpPr txBox="1">
              <a:spLocks noChangeArrowheads="1"/>
            </p:cNvSpPr>
            <p:nvPr/>
          </p:nvSpPr>
          <p:spPr bwMode="auto">
            <a:xfrm>
              <a:off x="2109" y="3566"/>
              <a:ext cx="10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ca-ES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FORMULACIÓ </a:t>
              </a:r>
            </a:p>
            <a:p>
              <a:pPr algn="ctr">
                <a:defRPr/>
              </a:pPr>
              <a:r>
                <a:rPr lang="ca-ES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D’ESTRATÈGIES</a:t>
              </a:r>
            </a:p>
          </p:txBody>
        </p:sp>
        <p:sp>
          <p:nvSpPr>
            <p:cNvPr id="35845" name="Text Box 9"/>
            <p:cNvSpPr txBox="1">
              <a:spLocks noChangeArrowheads="1"/>
            </p:cNvSpPr>
            <p:nvPr/>
          </p:nvSpPr>
          <p:spPr bwMode="auto">
            <a:xfrm>
              <a:off x="3559" y="3566"/>
              <a:ext cx="131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a-ES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IMPLANTACIÓ D’ESTRATÈGIES</a:t>
              </a:r>
            </a:p>
          </p:txBody>
        </p:sp>
        <p:sp>
          <p:nvSpPr>
            <p:cNvPr id="70720" name="Line 59"/>
            <p:cNvSpPr>
              <a:spLocks noChangeShapeType="1"/>
            </p:cNvSpPr>
            <p:nvPr/>
          </p:nvSpPr>
          <p:spPr bwMode="auto">
            <a:xfrm>
              <a:off x="431" y="3521"/>
              <a:ext cx="149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a-ES"/>
            </a:p>
          </p:txBody>
        </p:sp>
        <p:sp>
          <p:nvSpPr>
            <p:cNvPr id="70721" name="Line 64"/>
            <p:cNvSpPr>
              <a:spLocks noChangeShapeType="1"/>
            </p:cNvSpPr>
            <p:nvPr/>
          </p:nvSpPr>
          <p:spPr bwMode="auto">
            <a:xfrm flipV="1">
              <a:off x="3016" y="3475"/>
              <a:ext cx="0" cy="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a-ES"/>
            </a:p>
          </p:txBody>
        </p:sp>
        <p:sp>
          <p:nvSpPr>
            <p:cNvPr id="70722" name="Line 65"/>
            <p:cNvSpPr>
              <a:spLocks noChangeShapeType="1"/>
            </p:cNvSpPr>
            <p:nvPr/>
          </p:nvSpPr>
          <p:spPr bwMode="auto">
            <a:xfrm>
              <a:off x="3243" y="3521"/>
              <a:ext cx="19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70723" name="Line 67"/>
          <p:cNvSpPr>
            <a:spLocks noChangeShapeType="1"/>
          </p:cNvSpPr>
          <p:nvPr/>
        </p:nvSpPr>
        <p:spPr bwMode="auto">
          <a:xfrm>
            <a:off x="684213" y="5516563"/>
            <a:ext cx="0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a-ES"/>
          </a:p>
        </p:txBody>
      </p:sp>
      <p:sp>
        <p:nvSpPr>
          <p:cNvPr id="70724" name="Line 68"/>
          <p:cNvSpPr>
            <a:spLocks noChangeShapeType="1"/>
          </p:cNvSpPr>
          <p:nvPr/>
        </p:nvSpPr>
        <p:spPr bwMode="auto">
          <a:xfrm>
            <a:off x="3059113" y="5516563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a-ES"/>
          </a:p>
        </p:txBody>
      </p:sp>
      <p:sp>
        <p:nvSpPr>
          <p:cNvPr id="70725" name="Line 69"/>
          <p:cNvSpPr>
            <a:spLocks noChangeShapeType="1"/>
          </p:cNvSpPr>
          <p:nvPr/>
        </p:nvSpPr>
        <p:spPr bwMode="auto">
          <a:xfrm>
            <a:off x="3059113" y="5516563"/>
            <a:ext cx="0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a-ES"/>
          </a:p>
        </p:txBody>
      </p:sp>
      <p:sp>
        <p:nvSpPr>
          <p:cNvPr id="70726" name="Line 70"/>
          <p:cNvSpPr>
            <a:spLocks noChangeShapeType="1"/>
          </p:cNvSpPr>
          <p:nvPr/>
        </p:nvSpPr>
        <p:spPr bwMode="auto">
          <a:xfrm flipH="1">
            <a:off x="3563938" y="5589588"/>
            <a:ext cx="1223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a-ES"/>
          </a:p>
        </p:txBody>
      </p:sp>
      <p:sp>
        <p:nvSpPr>
          <p:cNvPr id="70729" name="Line 73"/>
          <p:cNvSpPr>
            <a:spLocks noChangeShapeType="1"/>
          </p:cNvSpPr>
          <p:nvPr/>
        </p:nvSpPr>
        <p:spPr bwMode="auto">
          <a:xfrm>
            <a:off x="3563938" y="5516563"/>
            <a:ext cx="0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a-ES"/>
          </a:p>
        </p:txBody>
      </p:sp>
      <p:sp>
        <p:nvSpPr>
          <p:cNvPr id="70730" name="Line 74"/>
          <p:cNvSpPr>
            <a:spLocks noChangeShapeType="1"/>
          </p:cNvSpPr>
          <p:nvPr/>
        </p:nvSpPr>
        <p:spPr bwMode="auto">
          <a:xfrm>
            <a:off x="5148263" y="5516563"/>
            <a:ext cx="0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a-ES"/>
          </a:p>
        </p:txBody>
      </p:sp>
      <p:sp>
        <p:nvSpPr>
          <p:cNvPr id="70731" name="Line 75"/>
          <p:cNvSpPr>
            <a:spLocks noChangeShapeType="1"/>
          </p:cNvSpPr>
          <p:nvPr/>
        </p:nvSpPr>
        <p:spPr bwMode="auto">
          <a:xfrm>
            <a:off x="8243888" y="5516563"/>
            <a:ext cx="0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a-ES"/>
          </a:p>
        </p:txBody>
      </p:sp>
      <p:sp>
        <p:nvSpPr>
          <p:cNvPr id="57" name="5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787602-D7B1-4377-B95D-B69174930709}" type="slidenum">
              <a:rPr lang="ca-ES" smtClean="0"/>
              <a:pPr>
                <a:defRPr/>
              </a:pPr>
              <a:t>54</a:t>
            </a:fld>
            <a:endParaRPr lang="ca-ES"/>
          </a:p>
        </p:txBody>
      </p:sp>
    </p:spTree>
  </p:cSld>
  <p:clrMapOvr>
    <a:masterClrMapping/>
  </p:clrMapOvr>
  <p:transition>
    <p:pull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2871CA-7455-47DF-9FF9-D677392EB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s-ES" dirty="0"/>
              <a:t>Una </a:t>
            </a:r>
            <a:r>
              <a:rPr lang="es-ES" dirty="0" err="1"/>
              <a:t>proposta</a:t>
            </a:r>
            <a:r>
              <a:rPr lang="es-ES" dirty="0"/>
              <a:t> de </a:t>
            </a:r>
            <a:r>
              <a:rPr lang="es-ES" dirty="0" err="1"/>
              <a:t>sintesi</a:t>
            </a:r>
            <a:endParaRPr lang="es-E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486A422-9B8D-430D-9134-8DFFB2B5746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1662" y="1924844"/>
            <a:ext cx="5400675" cy="4152900"/>
          </a:xfrm>
          <a:prstGeom prst="rect">
            <a:avLst/>
          </a:prstGeom>
          <a:noFill/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0F9944B-3F8E-4B14-A82C-17EBEA39F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24F015EE-FA77-477E-8A28-51ADED6A4D64}" type="slidenum">
              <a:rPr lang="es-E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55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99727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611188" y="908050"/>
            <a:ext cx="763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dirty="0"/>
              <a:t>QUADRE RESUM (I)</a:t>
            </a:r>
            <a:endParaRPr lang="ca-ES" sz="2400" dirty="0"/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611188" y="1412875"/>
            <a:ext cx="8137525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FF0000"/>
              </a:buClr>
            </a:pPr>
            <a:endParaRPr lang="ca-ES" sz="1600">
              <a:sym typeface="Wingdings" pitchFamily="2" charset="2"/>
            </a:endParaRPr>
          </a:p>
          <a:p>
            <a:pPr marL="342900" indent="-342900">
              <a:buClr>
                <a:srgbClr val="FF0000"/>
              </a:buClr>
            </a:pPr>
            <a:r>
              <a:rPr lang="ca-ES" sz="1600" b="1">
                <a:sym typeface="Wingdings" pitchFamily="2" charset="2"/>
              </a:rPr>
              <a:t>Les decisions estratègiques:</a:t>
            </a:r>
          </a:p>
          <a:p>
            <a:pPr marL="342900" indent="-342900">
              <a:buClr>
                <a:srgbClr val="FF0000"/>
              </a:buClr>
            </a:pPr>
            <a:endParaRPr lang="ca-ES" sz="1600" b="1">
              <a:sym typeface="Wingdings" pitchFamily="2" charset="2"/>
            </a:endParaRPr>
          </a:p>
          <a:p>
            <a:pPr marL="342900" indent="-342900">
              <a:buClr>
                <a:srgbClr val="FF0000"/>
              </a:buClr>
              <a:buFontTx/>
              <a:buChar char="•"/>
            </a:pPr>
            <a:r>
              <a:rPr lang="ca-ES" sz="1600"/>
              <a:t>Concepte d’estratègia.</a:t>
            </a:r>
          </a:p>
          <a:p>
            <a:pPr marL="342900" indent="-342900">
              <a:buClr>
                <a:srgbClr val="FF0000"/>
              </a:buClr>
              <a:buFontTx/>
              <a:buChar char="•"/>
            </a:pPr>
            <a:r>
              <a:rPr lang="ca-ES" sz="1600"/>
              <a:t>Relació entre estratègia, empresa i entorn.</a:t>
            </a:r>
          </a:p>
          <a:p>
            <a:pPr marL="342900" indent="-342900">
              <a:buClr>
                <a:srgbClr val="FF0000"/>
              </a:buClr>
              <a:buFontTx/>
              <a:buChar char="•"/>
            </a:pPr>
            <a:r>
              <a:rPr lang="ca-ES" sz="1600"/>
              <a:t>La competivitat com a objectiu de l’estratègia.</a:t>
            </a:r>
          </a:p>
          <a:p>
            <a:pPr marL="342900" indent="-342900">
              <a:buClr>
                <a:srgbClr val="FF0000"/>
              </a:buClr>
              <a:buFontTx/>
              <a:buChar char="•"/>
            </a:pPr>
            <a:r>
              <a:rPr lang="ca-ES" sz="1600"/>
              <a:t>Contingut de l’estratègia.</a:t>
            </a:r>
          </a:p>
          <a:p>
            <a:pPr marL="342900" indent="-342900">
              <a:buClr>
                <a:srgbClr val="FF0000"/>
              </a:buClr>
              <a:buFontTx/>
              <a:buChar char="•"/>
            </a:pPr>
            <a:r>
              <a:rPr lang="ca-ES" sz="1600"/>
              <a:t>Característiques de la decisió estratègica.</a:t>
            </a:r>
          </a:p>
          <a:p>
            <a:pPr marL="342900" indent="-342900">
              <a:buClr>
                <a:srgbClr val="FF0000"/>
              </a:buClr>
              <a:buFontTx/>
              <a:buChar char="•"/>
            </a:pPr>
            <a:r>
              <a:rPr lang="ca-ES" sz="1600"/>
              <a:t>Nivells de l’estratègia: corporatiu, de negoci i funcional.</a:t>
            </a:r>
          </a:p>
          <a:p>
            <a:pPr marL="342900" indent="-342900">
              <a:buClr>
                <a:srgbClr val="FF0000"/>
              </a:buClr>
            </a:pPr>
            <a:endParaRPr lang="ca-ES" sz="1600" b="1"/>
          </a:p>
          <a:p>
            <a:pPr marL="342900" indent="-342900">
              <a:buClr>
                <a:srgbClr val="FF0000"/>
              </a:buClr>
            </a:pPr>
            <a:r>
              <a:rPr lang="ca-ES" sz="1600" b="1"/>
              <a:t>El procés de la direcció estratègica i la seva responsabilitat:</a:t>
            </a:r>
          </a:p>
          <a:p>
            <a:pPr marL="342900" indent="-342900">
              <a:buClr>
                <a:srgbClr val="FF0000"/>
              </a:buClr>
            </a:pPr>
            <a:endParaRPr lang="ca-ES" sz="1600" b="1"/>
          </a:p>
          <a:p>
            <a:pPr marL="342900" indent="-342900">
              <a:buClr>
                <a:srgbClr val="FF0000"/>
              </a:buClr>
              <a:buFontTx/>
              <a:buChar char="•"/>
            </a:pPr>
            <a:r>
              <a:rPr lang="ca-ES" sz="1600"/>
              <a:t>Fases del procés de direcció estratègica: anàlisi, formulació i implementació.</a:t>
            </a:r>
          </a:p>
          <a:p>
            <a:pPr marL="342900" indent="-342900">
              <a:buClr>
                <a:srgbClr val="FF0000"/>
              </a:buClr>
              <a:buFontTx/>
              <a:buChar char="•"/>
            </a:pPr>
            <a:r>
              <a:rPr lang="ca-ES" sz="1600"/>
              <a:t>La responsabilitat de les decisions estratègiques: consell d’administració, alta </a:t>
            </a:r>
          </a:p>
          <a:p>
            <a:pPr marL="342900" indent="-342900">
              <a:buClr>
                <a:srgbClr val="FF0000"/>
              </a:buClr>
            </a:pPr>
            <a:r>
              <a:rPr lang="ca-ES" sz="1600"/>
              <a:t>      direcció i òrgans </a:t>
            </a:r>
            <a:r>
              <a:rPr lang="ca-ES" sz="1600" i="1"/>
              <a:t>staff.</a:t>
            </a:r>
          </a:p>
          <a:p>
            <a:pPr marL="342900" indent="-342900">
              <a:buClr>
                <a:srgbClr val="FF0000"/>
              </a:buClr>
              <a:buFontTx/>
              <a:buChar char="•"/>
            </a:pPr>
            <a:r>
              <a:rPr lang="ca-ES" sz="1600"/>
              <a:t>Avantatges d’adoptar un enfocament racional per les decisions estratègiques.</a:t>
            </a:r>
          </a:p>
          <a:p>
            <a:pPr marL="342900" indent="-342900">
              <a:buClr>
                <a:srgbClr val="FF0000"/>
              </a:buClr>
              <a:buFontTx/>
              <a:buChar char="•"/>
            </a:pPr>
            <a:r>
              <a:rPr lang="ca-ES" sz="1600"/>
              <a:t>L’ajustament estratègic com a coherència entre el context i l’estratègia.</a:t>
            </a:r>
          </a:p>
          <a:p>
            <a:pPr marL="342900" indent="-342900">
              <a:buClr>
                <a:srgbClr val="FF0000"/>
              </a:buClr>
              <a:buFontTx/>
              <a:buChar char="•"/>
            </a:pPr>
            <a:r>
              <a:rPr lang="ca-ES" sz="1600"/>
              <a:t>L’ajustament organitzatiu com la coherència entre l’estratègia i l’organització.</a:t>
            </a:r>
          </a:p>
          <a:p>
            <a:pPr marL="342900" indent="-342900">
              <a:buClr>
                <a:srgbClr val="FF0000"/>
              </a:buClr>
              <a:buFontTx/>
              <a:buChar char="•"/>
            </a:pPr>
            <a:r>
              <a:rPr lang="ca-ES" sz="1600"/>
              <a:t>La direcció estratègica com un procés dinàmic: canvi estratègic i organitzatiu.</a:t>
            </a:r>
          </a:p>
          <a:p>
            <a:pPr marL="342900" indent="-342900">
              <a:buClr>
                <a:srgbClr val="FF0000"/>
              </a:buClr>
            </a:pPr>
            <a:endParaRPr lang="ca-ES" sz="1600" i="1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787602-D7B1-4377-B95D-B69174930709}" type="slidenum">
              <a:rPr lang="ca-ES" smtClean="0"/>
              <a:pPr>
                <a:defRPr/>
              </a:pPr>
              <a:t>56</a:t>
            </a:fld>
            <a:endParaRPr lang="ca-ES"/>
          </a:p>
        </p:txBody>
      </p:sp>
    </p:spTree>
  </p:cSld>
  <p:clrMapOvr>
    <a:masterClrMapping/>
  </p:clrMapOvr>
  <p:transition>
    <p:pull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611188" y="908050"/>
            <a:ext cx="763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/>
              <a:t>QUADRE RESUM (II)</a:t>
            </a:r>
            <a:endParaRPr lang="ca-ES" sz="2400"/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611188" y="1557338"/>
            <a:ext cx="8137525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FF0000"/>
              </a:buClr>
            </a:pPr>
            <a:endParaRPr lang="ca-ES" sz="1600">
              <a:sym typeface="Wingdings" pitchFamily="2" charset="2"/>
            </a:endParaRPr>
          </a:p>
          <a:p>
            <a:pPr marL="342900" indent="-342900">
              <a:buClr>
                <a:srgbClr val="FF0000"/>
              </a:buClr>
            </a:pPr>
            <a:r>
              <a:rPr lang="ca-ES" sz="1600" b="1">
                <a:sym typeface="Wingdings" pitchFamily="2" charset="2"/>
              </a:rPr>
              <a:t>La direcció estratègica de l’empresa com a àmbit d’estudi:</a:t>
            </a:r>
          </a:p>
          <a:p>
            <a:pPr marL="342900" indent="-342900">
              <a:buClr>
                <a:srgbClr val="FF0000"/>
              </a:buClr>
            </a:pPr>
            <a:endParaRPr lang="ca-ES" sz="1600" b="1">
              <a:sym typeface="Wingdings" pitchFamily="2" charset="2"/>
            </a:endParaRPr>
          </a:p>
          <a:p>
            <a:pPr marL="342900" indent="-342900">
              <a:buClr>
                <a:srgbClr val="FF0000"/>
              </a:buClr>
              <a:buFontTx/>
              <a:buChar char="•"/>
            </a:pPr>
            <a:r>
              <a:rPr lang="ca-ES" sz="1600"/>
              <a:t>Evolució dels sistemes de direcció a l’empresa.</a:t>
            </a:r>
          </a:p>
          <a:p>
            <a:pPr marL="342900" indent="-342900">
              <a:buClr>
                <a:srgbClr val="FF0000"/>
              </a:buClr>
              <a:buFontTx/>
              <a:buChar char="•"/>
            </a:pPr>
            <a:r>
              <a:rPr lang="ca-ES" sz="1600"/>
              <a:t>Evolució i situació actual de la direcció estratègica com a disciplina.</a:t>
            </a:r>
          </a:p>
          <a:p>
            <a:pPr marL="342900" indent="-342900">
              <a:buClr>
                <a:srgbClr val="FF0000"/>
              </a:buClr>
              <a:buFontTx/>
              <a:buChar char="•"/>
            </a:pPr>
            <a:r>
              <a:rPr lang="ca-ES" sz="1600"/>
              <a:t>Enfocaments sobre la direcció estratègica: econòmica-racional i organitzativa.</a:t>
            </a:r>
          </a:p>
          <a:p>
            <a:pPr marL="342900" indent="-342900">
              <a:buClr>
                <a:srgbClr val="FF0000"/>
              </a:buClr>
              <a:buFontTx/>
              <a:buChar char="•"/>
            </a:pPr>
            <a:r>
              <a:rPr lang="ca-ES" sz="1600"/>
              <a:t>L’aproximació integradora.</a:t>
            </a:r>
          </a:p>
          <a:p>
            <a:pPr marL="342900" indent="-342900">
              <a:buClr>
                <a:srgbClr val="FF0000"/>
              </a:buClr>
            </a:pPr>
            <a:endParaRPr lang="ca-ES" sz="1600" b="1"/>
          </a:p>
          <a:p>
            <a:pPr marL="342900" indent="-342900">
              <a:buClr>
                <a:srgbClr val="FF0000"/>
              </a:buClr>
            </a:pPr>
            <a:r>
              <a:rPr lang="ca-ES" sz="1600" b="1"/>
              <a:t>Cap a una visió integradora de la direcció estratègica:</a:t>
            </a:r>
          </a:p>
          <a:p>
            <a:pPr marL="342900" indent="-342900">
              <a:buClr>
                <a:srgbClr val="FF0000"/>
              </a:buClr>
            </a:pPr>
            <a:endParaRPr lang="ca-ES" sz="1600" b="1"/>
          </a:p>
          <a:p>
            <a:pPr marL="342900" indent="-342900">
              <a:buClr>
                <a:srgbClr val="FF0000"/>
              </a:buClr>
              <a:buFontTx/>
              <a:buChar char="•"/>
            </a:pPr>
            <a:r>
              <a:rPr lang="ca-ES" sz="1600"/>
              <a:t>La necessitat d’una visió integradora que equilibri la importància dels aspectes</a:t>
            </a:r>
          </a:p>
          <a:p>
            <a:pPr marL="342900" indent="-342900">
              <a:buClr>
                <a:srgbClr val="FF0000"/>
              </a:buClr>
            </a:pPr>
            <a:r>
              <a:rPr lang="ca-ES" sz="1600"/>
              <a:t>      econòmics-racionals i els organitzatius.</a:t>
            </a:r>
          </a:p>
          <a:p>
            <a:pPr marL="342900" indent="-342900">
              <a:buClr>
                <a:srgbClr val="FF0000"/>
              </a:buClr>
              <a:buFontTx/>
              <a:buChar char="•"/>
            </a:pPr>
            <a:r>
              <a:rPr lang="ca-ES" sz="1600"/>
              <a:t>Estratègies deliberades i emergents.</a:t>
            </a:r>
            <a:endParaRPr lang="ca-ES" sz="1600" i="1"/>
          </a:p>
          <a:p>
            <a:pPr marL="342900" indent="-342900">
              <a:buClr>
                <a:srgbClr val="FF0000"/>
              </a:buClr>
              <a:buFontTx/>
              <a:buChar char="•"/>
            </a:pPr>
            <a:r>
              <a:rPr lang="ca-ES" sz="1600"/>
              <a:t>Límits a la racionalitat del procés de decisió estratègica: racionalitat limitada,</a:t>
            </a:r>
          </a:p>
          <a:p>
            <a:pPr marL="342900" indent="-342900">
              <a:buClr>
                <a:srgbClr val="FF0000"/>
              </a:buClr>
            </a:pPr>
            <a:r>
              <a:rPr lang="ca-ES" sz="1600"/>
              <a:t>      visió incremental, visió política i atzar.</a:t>
            </a:r>
          </a:p>
          <a:p>
            <a:pPr marL="342900" indent="-342900">
              <a:buClr>
                <a:srgbClr val="FF0000"/>
              </a:buClr>
              <a:buFontTx/>
              <a:buChar char="•"/>
            </a:pPr>
            <a:r>
              <a:rPr lang="ca-ES" sz="1600"/>
              <a:t>Factors dels que depenen el nivell de la racionalitat del procés de decisió</a:t>
            </a:r>
          </a:p>
          <a:p>
            <a:pPr marL="342900" indent="-342900">
              <a:buClr>
                <a:srgbClr val="FF0000"/>
              </a:buClr>
            </a:pPr>
            <a:r>
              <a:rPr lang="ca-ES" sz="1600"/>
              <a:t>      estratègica.</a:t>
            </a:r>
          </a:p>
          <a:p>
            <a:pPr marL="342900" indent="-342900">
              <a:buClr>
                <a:srgbClr val="FF0000"/>
              </a:buClr>
              <a:buFontTx/>
              <a:buChar char="•"/>
            </a:pPr>
            <a:r>
              <a:rPr lang="ca-ES" sz="1600"/>
              <a:t>Aspectes organitzatius rellevants en el procés de direcció estratègica.</a:t>
            </a:r>
          </a:p>
          <a:p>
            <a:pPr marL="342900" indent="-342900">
              <a:buClr>
                <a:srgbClr val="FF0000"/>
              </a:buClr>
            </a:pPr>
            <a:endParaRPr lang="ca-ES" sz="1600" i="1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787602-D7B1-4377-B95D-B69174930709}" type="slidenum">
              <a:rPr lang="ca-ES" smtClean="0"/>
              <a:pPr>
                <a:defRPr/>
              </a:pPr>
              <a:t>57</a:t>
            </a:fld>
            <a:endParaRPr lang="ca-ES"/>
          </a:p>
        </p:txBody>
      </p:sp>
    </p:spTree>
  </p:cSld>
  <p:clrMapOvr>
    <a:masterClrMapping/>
  </p:clrMapOvr>
  <p:transition>
    <p:pull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611188" y="908050"/>
            <a:ext cx="763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/>
              <a:t>PREGUNTES SOBRE EL CAPÍTOL</a:t>
            </a:r>
            <a:endParaRPr lang="ca-ES" sz="2400"/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539750" y="1700213"/>
            <a:ext cx="813752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FF0000"/>
              </a:buClr>
            </a:pPr>
            <a:endParaRPr lang="ca-ES" sz="1600" b="1" dirty="0">
              <a:sym typeface="Wingdings" pitchFamily="2" charset="2"/>
            </a:endParaRPr>
          </a:p>
          <a:p>
            <a:pPr marL="342900" indent="-342900">
              <a:buClr>
                <a:srgbClr val="FF0000"/>
              </a:buClr>
              <a:buFontTx/>
              <a:buChar char="•"/>
            </a:pPr>
            <a:r>
              <a:rPr lang="ca-ES" sz="1600" dirty="0"/>
              <a:t>Com es podria definir l’estratègia i quins són els seus components fonamentals?</a:t>
            </a:r>
          </a:p>
          <a:p>
            <a:pPr marL="342900" indent="-342900">
              <a:buClr>
                <a:srgbClr val="FF0000"/>
              </a:buClr>
              <a:buFontTx/>
              <a:buChar char="•"/>
            </a:pPr>
            <a:r>
              <a:rPr lang="ca-ES" sz="1600" dirty="0"/>
              <a:t>Per què una empresa vol ser més competitiva, és a dir, més rendible?</a:t>
            </a:r>
          </a:p>
          <a:p>
            <a:pPr marL="342900" indent="-342900">
              <a:buClr>
                <a:srgbClr val="FF0000"/>
              </a:buClr>
              <a:buFontTx/>
              <a:buChar char="•"/>
            </a:pPr>
            <a:r>
              <a:rPr lang="ca-ES" sz="1600" dirty="0"/>
              <a:t>Quins són els nivells de l’estratègia i com es relacionen entre sí?</a:t>
            </a:r>
          </a:p>
          <a:p>
            <a:pPr marL="342900" indent="-342900">
              <a:buClr>
                <a:srgbClr val="FF0000"/>
              </a:buClr>
              <a:buFontTx/>
              <a:buChar char="•"/>
            </a:pPr>
            <a:r>
              <a:rPr lang="ca-ES" sz="1600" dirty="0"/>
              <a:t>Quines són les principals etapes del procés de direcció estratègica i quin és el</a:t>
            </a:r>
          </a:p>
          <a:p>
            <a:pPr marL="342900" indent="-342900">
              <a:buClr>
                <a:srgbClr val="FF0000"/>
              </a:buClr>
            </a:pPr>
            <a:r>
              <a:rPr lang="ca-ES" sz="1600" dirty="0"/>
              <a:t>      seu contingut?</a:t>
            </a:r>
          </a:p>
          <a:p>
            <a:pPr marL="342900" indent="-342900">
              <a:buClr>
                <a:srgbClr val="FF0000"/>
              </a:buClr>
              <a:buFontTx/>
              <a:buChar char="•"/>
            </a:pPr>
            <a:r>
              <a:rPr lang="ca-ES" sz="1600" dirty="0"/>
              <a:t>Quines persones o grups participen normalment a les decisions estratègiques</a:t>
            </a:r>
          </a:p>
          <a:p>
            <a:pPr marL="342900" indent="-342900">
              <a:buClr>
                <a:srgbClr val="FF0000"/>
              </a:buClr>
            </a:pPr>
            <a:r>
              <a:rPr lang="ca-ES" sz="1600" dirty="0"/>
              <a:t>      i quines són les funcions de cadascun d’ells?</a:t>
            </a:r>
          </a:p>
          <a:p>
            <a:pPr marL="342900" indent="-342900">
              <a:buClr>
                <a:srgbClr val="FF0000"/>
              </a:buClr>
              <a:buFontTx/>
              <a:buChar char="•"/>
            </a:pPr>
            <a:r>
              <a:rPr lang="ca-ES" sz="1600" dirty="0"/>
              <a:t>Per què són importants les idees d’ajust i canvi en el procés de decisió estratègica?</a:t>
            </a:r>
          </a:p>
          <a:p>
            <a:pPr marL="342900" indent="-342900">
              <a:buClr>
                <a:srgbClr val="FF0000"/>
              </a:buClr>
              <a:buFontTx/>
              <a:buChar char="•"/>
            </a:pPr>
            <a:r>
              <a:rPr lang="ca-ES" sz="1600" dirty="0"/>
              <a:t>Quins enfocaments existeixen a la direcció estratègica i quines són les principals</a:t>
            </a:r>
          </a:p>
          <a:p>
            <a:pPr marL="342900" indent="-342900">
              <a:buClr>
                <a:srgbClr val="FF0000"/>
              </a:buClr>
            </a:pPr>
            <a:r>
              <a:rPr lang="ca-ES" sz="1600" dirty="0"/>
              <a:t>      idees? Comparar diferents enfocaments.</a:t>
            </a:r>
          </a:p>
          <a:p>
            <a:pPr marL="342900" indent="-342900">
              <a:buClr>
                <a:srgbClr val="FF0000"/>
              </a:buClr>
              <a:buFontTx/>
              <a:buChar char="•"/>
            </a:pPr>
            <a:r>
              <a:rPr lang="ca-ES" sz="1600" dirty="0"/>
              <a:t>Quan són més adequades les estratègies deliberades i quan ho són més les emergents?</a:t>
            </a:r>
          </a:p>
          <a:p>
            <a:pPr marL="342900" indent="-342900">
              <a:buClr>
                <a:srgbClr val="FF0000"/>
              </a:buClr>
              <a:buFontTx/>
              <a:buChar char="•"/>
            </a:pPr>
            <a:r>
              <a:rPr lang="ca-ES" sz="1600" dirty="0"/>
              <a:t>Identificar els principals aspectes organitzatius relacionats amb el procés de decisió estratègica.</a:t>
            </a:r>
          </a:p>
          <a:p>
            <a:pPr marL="342900" indent="-342900">
              <a:buClr>
                <a:srgbClr val="FF0000"/>
              </a:buClr>
            </a:pPr>
            <a:endParaRPr lang="ca-ES" sz="1600" i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787602-D7B1-4377-B95D-B69174930709}" type="slidenum">
              <a:rPr lang="ca-ES" smtClean="0"/>
              <a:pPr>
                <a:defRPr/>
              </a:pPr>
              <a:t>58</a:t>
            </a:fld>
            <a:endParaRPr lang="ca-ES"/>
          </a:p>
        </p:txBody>
      </p:sp>
    </p:spTree>
  </p:cSld>
  <p:clrMapOvr>
    <a:masterClrMapping/>
  </p:clrMapOvr>
  <p:transition>
    <p:pull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755649" y="136524"/>
            <a:ext cx="763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2400"/>
              <a:t>ACTIVITATS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503236" y="652001"/>
            <a:ext cx="8137525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FF0000"/>
              </a:buClr>
              <a:buFontTx/>
              <a:buAutoNum type="alphaLcParenR"/>
            </a:pPr>
            <a:r>
              <a:rPr lang="ca-ES" sz="1600" dirty="0"/>
              <a:t>Escull una empresa i aconsegueix la seva memòria. Identificar </a:t>
            </a:r>
            <a:r>
              <a:rPr lang="ca-ES" sz="1600" b="1" dirty="0"/>
              <a:t>els principals trets de la seva estratègia</a:t>
            </a:r>
            <a:r>
              <a:rPr lang="ca-ES" sz="1600" dirty="0"/>
              <a:t>. </a:t>
            </a:r>
          </a:p>
          <a:p>
            <a:pPr marL="342900" indent="-342900">
              <a:buClr>
                <a:srgbClr val="FF0000"/>
              </a:buClr>
              <a:buFontTx/>
              <a:buAutoNum type="alphaLcParenR"/>
            </a:pPr>
            <a:r>
              <a:rPr lang="ca-ES" sz="1600" dirty="0"/>
              <a:t>Observar si existeix algun òrgan </a:t>
            </a:r>
            <a:r>
              <a:rPr lang="ca-ES" sz="1600" i="1" dirty="0"/>
              <a:t>staff</a:t>
            </a:r>
            <a:r>
              <a:rPr lang="ca-ES" sz="1600" dirty="0"/>
              <a:t> que participi a l’elaboració de la seva estratègia, o només i participen òrgans amb capacitat de decisió</a:t>
            </a:r>
          </a:p>
          <a:p>
            <a:pPr marL="342900" indent="-342900">
              <a:buClr>
                <a:srgbClr val="FF0000"/>
              </a:buClr>
            </a:pPr>
            <a:r>
              <a:rPr lang="ca-ES" sz="1600" i="1" dirty="0"/>
              <a:t>      </a:t>
            </a:r>
            <a:r>
              <a:rPr lang="ca-ES" sz="1600" dirty="0"/>
              <a:t>Pots trobar aquesta informació demanada a </a:t>
            </a:r>
            <a:r>
              <a:rPr lang="ca-ES" sz="1600" dirty="0">
                <a:hlinkClick r:id="rId2"/>
              </a:rPr>
              <a:t>www.CNMV.es</a:t>
            </a:r>
            <a:r>
              <a:rPr lang="ca-ES" sz="1600" dirty="0"/>
              <a:t>. Dins de l’apartat “Consultes als registres oficials” introdueix “Cerca  per entitats”. Introdueix el nom d’alguna empresa cotitzada i troba la seva memòria.</a:t>
            </a:r>
          </a:p>
          <a:p>
            <a:pPr marL="342900" indent="-342900">
              <a:buClr>
                <a:srgbClr val="FF0000"/>
              </a:buClr>
            </a:pPr>
            <a:endParaRPr lang="ca-ES" sz="1600" dirty="0"/>
          </a:p>
          <a:p>
            <a:pPr marL="342900" indent="-342900">
              <a:buClr>
                <a:srgbClr val="FF0000"/>
              </a:buClr>
              <a:buFontTx/>
              <a:buAutoNum type="alphaLcParenR" startAt="2"/>
            </a:pPr>
            <a:r>
              <a:rPr lang="ca-ES" sz="1600" dirty="0"/>
              <a:t>Buscar exemples de decisions estratègiques d’una l’empresa: situar-les al nivell que correspongui, és a dir, </a:t>
            </a:r>
            <a:r>
              <a:rPr lang="ca-ES" sz="1600" b="1" dirty="0"/>
              <a:t>corporatiu, de negoci o funcional</a:t>
            </a:r>
            <a:r>
              <a:rPr lang="ca-ES" sz="1600" dirty="0"/>
              <a:t>.</a:t>
            </a:r>
          </a:p>
          <a:p>
            <a:pPr marL="342900" indent="-342900">
              <a:buClr>
                <a:srgbClr val="FF0000"/>
              </a:buClr>
              <a:buFontTx/>
              <a:buAutoNum type="alphaLcParenR" startAt="2"/>
            </a:pPr>
            <a:endParaRPr lang="ca-ES" sz="1600" dirty="0"/>
          </a:p>
          <a:p>
            <a:pPr marL="342900" indent="-342900">
              <a:buClr>
                <a:srgbClr val="FF0000"/>
              </a:buClr>
              <a:buFontTx/>
              <a:buAutoNum type="alphaLcParenR" startAt="2"/>
            </a:pPr>
            <a:r>
              <a:rPr lang="ca-ES" sz="1600" dirty="0"/>
              <a:t>Buscar exemples </a:t>
            </a:r>
            <a:r>
              <a:rPr lang="ca-ES" sz="1600" b="1" dirty="0"/>
              <a:t>d’estratègies deliberades i emergents </a:t>
            </a:r>
            <a:r>
              <a:rPr lang="ca-ES" sz="1600" dirty="0"/>
              <a:t>i comparar les seves característiques.</a:t>
            </a:r>
          </a:p>
          <a:p>
            <a:pPr marL="342900" indent="-342900">
              <a:buClr>
                <a:srgbClr val="FF0000"/>
              </a:buClr>
              <a:buFontTx/>
              <a:buAutoNum type="alphaLcParenR" startAt="2"/>
            </a:pPr>
            <a:r>
              <a:rPr lang="ca-ES" sz="1600" dirty="0"/>
              <a:t>Busca</a:t>
            </a:r>
            <a:r>
              <a:rPr lang="ca-ES" sz="16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a la biblioteca dins la revista </a:t>
            </a:r>
            <a:r>
              <a:rPr lang="ca-ES" sz="16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Havard</a:t>
            </a:r>
            <a:r>
              <a:rPr lang="ca-ES" sz="16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Business </a:t>
            </a:r>
            <a:r>
              <a:rPr lang="ca-ES" sz="16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Review</a:t>
            </a:r>
            <a:r>
              <a:rPr lang="ca-ES" sz="1600" dirty="0"/>
              <a:t>  un article entre: </a:t>
            </a:r>
          </a:p>
          <a:p>
            <a:pPr marL="628650" lvl="1" indent="-1714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a-ES" sz="1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Mintzberg</a:t>
            </a:r>
            <a:r>
              <a:rPr lang="ca-ES" sz="1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H (1991) “learning1, Planning 0” </a:t>
            </a:r>
            <a:r>
              <a:rPr lang="ca-ES" sz="1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Strategic</a:t>
            </a:r>
            <a:r>
              <a:rPr lang="ca-ES" sz="1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Management </a:t>
            </a:r>
            <a:r>
              <a:rPr lang="ca-ES" sz="1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Journal</a:t>
            </a:r>
            <a:r>
              <a:rPr lang="ca-ES" sz="1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ca-ES" sz="1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pp</a:t>
            </a:r>
            <a:r>
              <a:rPr lang="ca-ES" sz="1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464-466 o</a:t>
            </a:r>
          </a:p>
          <a:p>
            <a:pPr marL="628650" lvl="1" indent="-1714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a-E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Collins DJ (2021)  “</a:t>
            </a:r>
            <a:r>
              <a:rPr lang="ca-ES" sz="1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why</a:t>
            </a:r>
            <a:r>
              <a:rPr lang="ca-E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do so </a:t>
            </a:r>
            <a:r>
              <a:rPr lang="ca-ES" sz="1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many</a:t>
            </a:r>
            <a:r>
              <a:rPr lang="ca-E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a-ES" sz="1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strategies</a:t>
            </a:r>
            <a:r>
              <a:rPr lang="ca-E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a-ES" sz="1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fail</a:t>
            </a:r>
            <a:r>
              <a:rPr lang="ca-E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?” HBR  </a:t>
            </a:r>
          </a:p>
          <a:p>
            <a:pPr marL="628650" lvl="1" indent="-1714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a-ES" sz="1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Joly</a:t>
            </a:r>
            <a:r>
              <a:rPr lang="ca-E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H (2021) “</a:t>
            </a:r>
            <a:r>
              <a:rPr lang="ca-ES" sz="1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</a:t>
            </a:r>
            <a:r>
              <a:rPr lang="ca-E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</a:t>
            </a:r>
            <a:r>
              <a:rPr lang="ca-ES" sz="1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lead</a:t>
            </a:r>
            <a:r>
              <a:rPr lang="ca-E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 </a:t>
            </a:r>
            <a:r>
              <a:rPr lang="ca-ES" sz="1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ca-E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a-ES" sz="1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stakeholders</a:t>
            </a:r>
            <a:r>
              <a:rPr lang="ca-E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era” HBR social </a:t>
            </a:r>
            <a:r>
              <a:rPr lang="ca-ES" sz="1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responsability</a:t>
            </a:r>
            <a:endParaRPr lang="ca-E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8650" lvl="1" indent="-1714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a-E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Porter ( 1996    ) </a:t>
            </a:r>
            <a:r>
              <a:rPr lang="ca-ES" sz="1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ca-E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ca-ES" sz="1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r>
              <a:rPr lang="ca-E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HBR</a:t>
            </a:r>
          </a:p>
          <a:p>
            <a:pPr marL="628650" lvl="1" indent="-1714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a-E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Druker</a:t>
            </a:r>
            <a:r>
              <a:rPr lang="ca-E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 (1988 ) </a:t>
            </a:r>
            <a:r>
              <a:rPr lang="ca-E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ca-E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a-E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coming</a:t>
            </a:r>
            <a:r>
              <a:rPr lang="ca-E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of </a:t>
            </a:r>
            <a:r>
              <a:rPr lang="ca-E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ca-E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a-E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new</a:t>
            </a:r>
            <a:r>
              <a:rPr lang="ca-E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a-E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organization</a:t>
            </a:r>
            <a:r>
              <a:rPr lang="ca-E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HBR, </a:t>
            </a:r>
            <a:r>
              <a:rPr lang="ca-E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pag</a:t>
            </a:r>
            <a:r>
              <a:rPr lang="ca-E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10</a:t>
            </a:r>
            <a:endParaRPr lang="ca-ES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</a:pPr>
            <a:r>
              <a:rPr lang="ca-ES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</a:t>
            </a:r>
            <a:r>
              <a:rPr lang="ca-E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es un breu resum de les principals idees i dona la teva opinió personal, alguns son antics però de autors molt importants i que poden ajudar a entendrà l’ assignatura i els comentarem a </a:t>
            </a:r>
            <a:r>
              <a:rPr lang="ca-E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clase</a:t>
            </a:r>
            <a:r>
              <a:rPr lang="ca-E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  <a:endParaRPr lang="ca-ES" sz="1600" dirty="0"/>
          </a:p>
          <a:p>
            <a:pPr>
              <a:buClr>
                <a:srgbClr val="FF0000"/>
              </a:buClr>
            </a:pPr>
            <a:r>
              <a:rPr lang="ca-ES" sz="1600" dirty="0">
                <a:solidFill>
                  <a:srgbClr val="FF0000"/>
                </a:solidFill>
              </a:rPr>
              <a:t>e)</a:t>
            </a:r>
            <a:r>
              <a:rPr lang="ca-ES" sz="1600" dirty="0"/>
              <a:t>  Utilitza la base de dades SABI disponible a la biblioteca per saber qui es el propietari i que fa l’ empresa EDECASA</a:t>
            </a:r>
          </a:p>
          <a:p>
            <a:pPr marL="342900" indent="-342900">
              <a:buClr>
                <a:srgbClr val="FF0000"/>
              </a:buClr>
            </a:pPr>
            <a:endParaRPr lang="ca-ES" sz="16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787602-D7B1-4377-B95D-B69174930709}" type="slidenum">
              <a:rPr lang="ca-ES" smtClean="0"/>
              <a:pPr>
                <a:defRPr/>
              </a:pPr>
              <a:t>59</a:t>
            </a:fld>
            <a:endParaRPr lang="ca-ES"/>
          </a:p>
        </p:txBody>
      </p:sp>
    </p:spTree>
  </p:cSld>
  <p:clrMapOvr>
    <a:masterClrMapping/>
  </p:clrMapOvr>
  <p:transition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03A98E4-FE67-41CF-BEE9-3A8A166D0BF0}"/>
              </a:ext>
            </a:extLst>
          </p:cNvPr>
          <p:cNvSpPr txBox="1"/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es-ES" sz="3300" b="1" kern="1200">
                <a:effectLst/>
                <a:latin typeface="+mj-lt"/>
                <a:ea typeface="+mj-ea"/>
                <a:cs typeface="+mj-cs"/>
              </a:rPr>
              <a:t>La direcció estratègica coma àmbit d’estudi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DED99A9-C6A1-4B0B-9775-B2404553768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428" y="1825625"/>
            <a:ext cx="4889144" cy="4351338"/>
          </a:xfrm>
          <a:prstGeom prst="rect">
            <a:avLst/>
          </a:prstGeom>
          <a:noFill/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D0197AA-D4D8-4EAF-BC18-6449ECC7B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24F015EE-FA77-477E-8A28-51ADED6A4D64}" type="slidenum">
              <a:rPr lang="es-E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7055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5"/>
          <p:cNvSpPr txBox="1">
            <a:spLocks noChangeArrowheads="1"/>
          </p:cNvSpPr>
          <p:nvPr/>
        </p:nvSpPr>
        <p:spPr bwMode="auto">
          <a:xfrm>
            <a:off x="323528" y="1196752"/>
            <a:ext cx="836327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</a:pPr>
            <a:endParaRPr lang="ca-ES" sz="1600">
              <a:sym typeface="Wingdings" pitchFamily="2" charset="2"/>
            </a:endParaRPr>
          </a:p>
          <a:p>
            <a:pPr marL="342900" indent="-342900">
              <a:buClr>
                <a:srgbClr val="FF0000"/>
              </a:buClr>
              <a:buFontTx/>
              <a:buChar char="•"/>
            </a:pPr>
            <a:r>
              <a:rPr lang="ca-ES" sz="1600"/>
              <a:t>La direcció estratègica com a disciplina sorgeix als anys 60.</a:t>
            </a:r>
          </a:p>
          <a:p>
            <a:pPr marL="342900" indent="-342900">
              <a:buClr>
                <a:srgbClr val="FF0000"/>
              </a:buClr>
            </a:pPr>
            <a:endParaRPr lang="ca-ES" sz="1600"/>
          </a:p>
          <a:p>
            <a:pPr marL="342900" indent="-342900">
              <a:buClr>
                <a:srgbClr val="FF0000"/>
              </a:buClr>
              <a:buFontTx/>
              <a:buChar char="•"/>
            </a:pPr>
            <a:r>
              <a:rPr lang="ca-ES" sz="1600" b="1"/>
              <a:t>Pioners:</a:t>
            </a:r>
            <a:r>
              <a:rPr lang="ca-ES" sz="1600"/>
              <a:t> Chandler (1962), Andrews (1965) i Ansoff (1965)</a:t>
            </a:r>
          </a:p>
          <a:p>
            <a:pPr marL="342900" indent="-342900">
              <a:buClr>
                <a:srgbClr val="FF0000"/>
              </a:buClr>
            </a:pPr>
            <a:r>
              <a:rPr lang="ca-ES" sz="1600">
                <a:sym typeface="Wingdings" pitchFamily="2" charset="2"/>
              </a:rPr>
              <a:t>                     Boston Consulting Group (1963)</a:t>
            </a:r>
          </a:p>
          <a:p>
            <a:pPr marL="342900" indent="-342900">
              <a:buClr>
                <a:srgbClr val="FF0000"/>
              </a:buClr>
            </a:pPr>
            <a:endParaRPr lang="ca-ES" sz="1600" b="1">
              <a:sym typeface="Wingdings" pitchFamily="2" charset="2"/>
            </a:endParaRPr>
          </a:p>
          <a:p>
            <a:pPr marL="342900" indent="-342900">
              <a:buClr>
                <a:srgbClr val="FF0000"/>
              </a:buClr>
              <a:buFontTx/>
              <a:buChar char="•"/>
            </a:pPr>
            <a:r>
              <a:rPr lang="ca-ES" sz="1600" b="1">
                <a:sym typeface="Wingdings" pitchFamily="2" charset="2"/>
              </a:rPr>
              <a:t>Model ABC</a:t>
            </a:r>
            <a:r>
              <a:rPr lang="ca-ES" sz="1600">
                <a:sym typeface="Wingdings" pitchFamily="2" charset="2"/>
              </a:rPr>
              <a:t> (Academics, Business, Consultants)</a:t>
            </a:r>
          </a:p>
          <a:p>
            <a:pPr marL="342900" indent="-342900">
              <a:buClr>
                <a:srgbClr val="FF0000"/>
              </a:buClr>
            </a:pPr>
            <a:endParaRPr lang="ca-ES" sz="1400"/>
          </a:p>
          <a:p>
            <a:pPr marL="800100" lvl="1" indent="-342900">
              <a:buClr>
                <a:srgbClr val="FF0000"/>
              </a:buClr>
              <a:buFontTx/>
              <a:buChar char="-"/>
            </a:pPr>
            <a:r>
              <a:rPr lang="ca-ES" sz="1600"/>
              <a:t>Avantatge: Major riquesa de coneixements i cert equilibri entre la teoria i la pràctica.</a:t>
            </a:r>
          </a:p>
          <a:p>
            <a:pPr marL="800100" lvl="1" indent="-342900">
              <a:buClr>
                <a:srgbClr val="FF0000"/>
              </a:buClr>
              <a:buFontTx/>
              <a:buChar char="-"/>
            </a:pPr>
            <a:r>
              <a:rPr lang="ca-ES" sz="1600"/>
              <a:t>Inconvenient: No sempre resulta fàcil posar en ordre i coherència els coneixements ni traspassar-los entre el mon real i acadèmic.</a:t>
            </a:r>
          </a:p>
          <a:p>
            <a:pPr marL="342900" indent="-342900">
              <a:buClr>
                <a:srgbClr val="FF0000"/>
              </a:buClr>
              <a:buFontTx/>
              <a:buChar char="•"/>
            </a:pPr>
            <a:endParaRPr lang="ca-ES"/>
          </a:p>
          <a:p>
            <a:pPr marL="342900" indent="-342900">
              <a:buClr>
                <a:srgbClr val="FF0000"/>
              </a:buClr>
              <a:buFontTx/>
              <a:buChar char="•"/>
            </a:pPr>
            <a:r>
              <a:rPr lang="ca-ES" sz="1600" b="1"/>
              <a:t>Aportacions acadèmiques a la Direcció estratègica:</a:t>
            </a:r>
          </a:p>
          <a:p>
            <a:pPr marL="342900" indent="-342900">
              <a:buClr>
                <a:srgbClr val="FF0000"/>
              </a:buClr>
              <a:buFontTx/>
              <a:buChar char="•"/>
            </a:pPr>
            <a:endParaRPr lang="ca-ES" sz="1600" b="1"/>
          </a:p>
          <a:p>
            <a:pPr marL="800100" lvl="1" indent="-342900">
              <a:buClr>
                <a:srgbClr val="FF0000"/>
              </a:buClr>
              <a:buFontTx/>
              <a:buChar char="-"/>
            </a:pPr>
            <a:r>
              <a:rPr lang="ca-ES" sz="1600"/>
              <a:t>Economia</a:t>
            </a:r>
          </a:p>
          <a:p>
            <a:pPr marL="800100" lvl="1" indent="-342900">
              <a:buClr>
                <a:srgbClr val="FF0000"/>
              </a:buClr>
              <a:buFontTx/>
              <a:buChar char="-"/>
            </a:pPr>
            <a:r>
              <a:rPr lang="ca-ES" sz="1600"/>
              <a:t>Organització Industrial</a:t>
            </a:r>
          </a:p>
          <a:p>
            <a:pPr marL="800100" lvl="1" indent="-342900">
              <a:buClr>
                <a:srgbClr val="FF0000"/>
              </a:buClr>
              <a:buFontTx/>
              <a:buChar char="-"/>
            </a:pPr>
            <a:r>
              <a:rPr lang="ca-ES" sz="1600"/>
              <a:t>Teoria de l’Organització</a:t>
            </a:r>
          </a:p>
          <a:p>
            <a:pPr marL="800100" lvl="1" indent="-342900">
              <a:buClr>
                <a:srgbClr val="FF0000"/>
              </a:buClr>
              <a:buFontTx/>
              <a:buChar char="-"/>
            </a:pPr>
            <a:r>
              <a:rPr lang="ca-ES" sz="1600"/>
              <a:t>Altres</a:t>
            </a:r>
          </a:p>
          <a:p>
            <a:pPr marL="342900" indent="-342900">
              <a:buClr>
                <a:srgbClr val="FF0000"/>
              </a:buClr>
            </a:pPr>
            <a:endParaRPr lang="ca-ES" sz="1600" b="1"/>
          </a:p>
          <a:p>
            <a:pPr marL="342900" indent="-342900">
              <a:buClr>
                <a:srgbClr val="FF0000"/>
              </a:buClr>
            </a:pPr>
            <a:endParaRPr lang="ca-ES" sz="1600" b="1"/>
          </a:p>
          <a:p>
            <a:pPr marL="342900" indent="-342900">
              <a:buClr>
                <a:srgbClr val="FF0000"/>
              </a:buClr>
            </a:pPr>
            <a:endParaRPr lang="ca-ES" sz="1600"/>
          </a:p>
        </p:txBody>
      </p:sp>
      <p:grpSp>
        <p:nvGrpSpPr>
          <p:cNvPr id="52227" name="Group 7"/>
          <p:cNvGrpSpPr>
            <a:grpSpLocks/>
          </p:cNvGrpSpPr>
          <p:nvPr/>
        </p:nvGrpSpPr>
        <p:grpSpPr bwMode="auto">
          <a:xfrm>
            <a:off x="6300192" y="1556792"/>
            <a:ext cx="2016125" cy="1400175"/>
            <a:chOff x="2109" y="1933"/>
            <a:chExt cx="1633" cy="1230"/>
          </a:xfrm>
        </p:grpSpPr>
        <p:sp>
          <p:nvSpPr>
            <p:cNvPr id="52228" name="AutoShape 8"/>
            <p:cNvSpPr>
              <a:spLocks noChangeArrowheads="1"/>
            </p:cNvSpPr>
            <p:nvPr/>
          </p:nvSpPr>
          <p:spPr bwMode="auto">
            <a:xfrm>
              <a:off x="2426" y="2205"/>
              <a:ext cx="953" cy="817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52229" name="Text Box 9"/>
            <p:cNvSpPr txBox="1">
              <a:spLocks noChangeArrowheads="1"/>
            </p:cNvSpPr>
            <p:nvPr/>
          </p:nvSpPr>
          <p:spPr bwMode="auto">
            <a:xfrm>
              <a:off x="2789" y="1933"/>
              <a:ext cx="272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a-ES" b="1"/>
                <a:t>A</a:t>
              </a:r>
            </a:p>
          </p:txBody>
        </p:sp>
        <p:sp>
          <p:nvSpPr>
            <p:cNvPr id="52230" name="Text Box 10"/>
            <p:cNvSpPr txBox="1">
              <a:spLocks noChangeArrowheads="1"/>
            </p:cNvSpPr>
            <p:nvPr/>
          </p:nvSpPr>
          <p:spPr bwMode="auto">
            <a:xfrm>
              <a:off x="2109" y="2841"/>
              <a:ext cx="273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a-ES" b="1"/>
                <a:t>B</a:t>
              </a:r>
            </a:p>
          </p:txBody>
        </p:sp>
        <p:sp>
          <p:nvSpPr>
            <p:cNvPr id="52231" name="Text Box 11"/>
            <p:cNvSpPr txBox="1">
              <a:spLocks noChangeArrowheads="1"/>
            </p:cNvSpPr>
            <p:nvPr/>
          </p:nvSpPr>
          <p:spPr bwMode="auto">
            <a:xfrm>
              <a:off x="3469" y="2840"/>
              <a:ext cx="273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a-ES" b="1"/>
                <a:t>C</a:t>
              </a:r>
            </a:p>
          </p:txBody>
        </p:sp>
      </p:grp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787602-D7B1-4377-B95D-B69174930709}" type="slidenum">
              <a:rPr lang="ca-ES" smtClean="0"/>
              <a:pPr>
                <a:defRPr/>
              </a:pPr>
              <a:t>7</a:t>
            </a:fld>
            <a:endParaRPr lang="ca-E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923928" y="4725144"/>
            <a:ext cx="468052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</a:pPr>
            <a:endParaRPr lang="ca-ES" sz="1600" dirty="0">
              <a:sym typeface="Wingdings" pitchFamily="2" charset="2"/>
            </a:endParaRPr>
          </a:p>
          <a:p>
            <a:pPr marL="342900" indent="-342900">
              <a:buClr>
                <a:srgbClr val="FF0000"/>
              </a:buClr>
              <a:buFontTx/>
              <a:buChar char="•"/>
            </a:pPr>
            <a:r>
              <a:rPr lang="ca-ES" sz="1600" b="1" dirty="0"/>
              <a:t>Associacions acadèmiques internacionals:</a:t>
            </a:r>
          </a:p>
          <a:p>
            <a:pPr marL="342900" indent="-342900">
              <a:buClr>
                <a:srgbClr val="FF0000"/>
              </a:buClr>
              <a:buFontTx/>
              <a:buChar char="•"/>
            </a:pPr>
            <a:endParaRPr lang="ca-ES" sz="1600" b="1" dirty="0"/>
          </a:p>
          <a:p>
            <a:pPr marL="800100" lvl="1" indent="-342900">
              <a:buClr>
                <a:srgbClr val="FF0000"/>
              </a:buClr>
              <a:buFontTx/>
              <a:buChar char="-"/>
            </a:pPr>
            <a:r>
              <a:rPr lang="ca-ES" sz="1600" dirty="0" err="1"/>
              <a:t>Strategic</a:t>
            </a:r>
            <a:r>
              <a:rPr lang="ca-ES" sz="1600" dirty="0"/>
              <a:t> Management </a:t>
            </a:r>
            <a:r>
              <a:rPr lang="ca-ES" sz="1600" dirty="0" err="1"/>
              <a:t>Society</a:t>
            </a:r>
            <a:endParaRPr lang="ca-ES" sz="1600" dirty="0"/>
          </a:p>
          <a:p>
            <a:pPr marL="800100" lvl="1" indent="-342900">
              <a:buClr>
                <a:srgbClr val="FF0000"/>
              </a:buClr>
              <a:buFontTx/>
              <a:buChar char="-"/>
            </a:pPr>
            <a:r>
              <a:rPr lang="ca-ES" sz="1600" dirty="0"/>
              <a:t>Business </a:t>
            </a:r>
            <a:r>
              <a:rPr lang="ca-ES" sz="1600" dirty="0" err="1"/>
              <a:t>Policy</a:t>
            </a:r>
            <a:r>
              <a:rPr lang="ca-ES" sz="1600" dirty="0"/>
              <a:t> and </a:t>
            </a:r>
            <a:r>
              <a:rPr lang="ca-ES" sz="1600" dirty="0" err="1"/>
              <a:t>Strategy</a:t>
            </a:r>
            <a:r>
              <a:rPr lang="ca-ES" sz="1600" dirty="0"/>
              <a:t> </a:t>
            </a:r>
            <a:r>
              <a:rPr lang="ca-ES" sz="1600" dirty="0" err="1"/>
              <a:t>Division</a:t>
            </a:r>
            <a:r>
              <a:rPr lang="ca-ES" sz="1600" dirty="0"/>
              <a:t> (</a:t>
            </a:r>
            <a:r>
              <a:rPr lang="ca-ES" sz="1600" dirty="0" err="1"/>
              <a:t>Academy</a:t>
            </a:r>
            <a:r>
              <a:rPr lang="ca-ES" sz="1600" dirty="0"/>
              <a:t> of Management)</a:t>
            </a:r>
          </a:p>
          <a:p>
            <a:pPr marL="342900" indent="-342900">
              <a:buClr>
                <a:srgbClr val="FF0000"/>
              </a:buClr>
              <a:buFontTx/>
              <a:buChar char="•"/>
            </a:pPr>
            <a:endParaRPr lang="ca-ES" sz="1600" dirty="0"/>
          </a:p>
          <a:p>
            <a:pPr marL="342900" indent="-342900">
              <a:buClr>
                <a:srgbClr val="FF0000"/>
              </a:buClr>
              <a:buFontTx/>
              <a:buChar char="•"/>
            </a:pPr>
            <a:endParaRPr lang="ca-ES" sz="1600" b="1" dirty="0"/>
          </a:p>
          <a:p>
            <a:pPr marL="342900" indent="-342900">
              <a:buClr>
                <a:srgbClr val="FF0000"/>
              </a:buClr>
            </a:pPr>
            <a:endParaRPr lang="ca-ES" sz="16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168BD0F-9BD3-4C3F-8E87-F3F5ED14C7E1}"/>
              </a:ext>
            </a:extLst>
          </p:cNvPr>
          <p:cNvSpPr txBox="1"/>
          <p:nvPr/>
        </p:nvSpPr>
        <p:spPr>
          <a:xfrm>
            <a:off x="611559" y="332656"/>
            <a:ext cx="77047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200"/>
              </a:spcAft>
            </a:pPr>
            <a:r>
              <a:rPr lang="ca-ES" sz="1800" b="1" u="sng" kern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La direcció estratègica origen, enfocament, etapes, context  i evolució</a:t>
            </a:r>
            <a:endParaRPr lang="ca-ES" sz="1800" b="1" kern="0">
              <a:effectLst/>
              <a:latin typeface="Cambria" panose="020405030504060302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>
            <a:extLst>
              <a:ext uri="{FF2B5EF4-FFF2-40B4-BE49-F238E27FC236}">
                <a16:creationId xmlns:a16="http://schemas.microsoft.com/office/drawing/2014/main" id="{DD3667D1-210F-4D97-8E17-D5E41D94E16C}"/>
              </a:ext>
            </a:extLst>
          </p:cNvPr>
          <p:cNvSpPr txBox="1"/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es-ES" sz="3300" b="1" u="sng" kern="1200">
                <a:effectLst/>
                <a:latin typeface="+mj-lt"/>
                <a:ea typeface="+mj-ea"/>
                <a:cs typeface="+mj-cs"/>
              </a:rPr>
              <a:t>La direcció estratègica origen, enfocament, etapes, context  i evolució</a:t>
            </a:r>
            <a:endParaRPr lang="es-ES" sz="3300" b="1" kern="1200"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11DDD8F-6E37-4E3B-BA7C-CBC0F1F69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36" y="1825625"/>
            <a:ext cx="7633927" cy="4351338"/>
          </a:xfrm>
          <a:prstGeom prst="rect">
            <a:avLst/>
          </a:prstGeom>
          <a:noFill/>
        </p:spPr>
      </p:pic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457F9632-93F4-428D-A81A-FF1EE947C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24F015EE-FA77-477E-8A28-51ADED6A4D64}" type="slidenum">
              <a:rPr lang="es-ES" smtClean="0"/>
              <a:pPr>
                <a:spcAft>
                  <a:spcPts val="600"/>
                </a:spcAft>
                <a:defRPr/>
              </a:pPr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0874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4"/>
          <p:cNvSpPr txBox="1">
            <a:spLocks noChangeArrowheads="1"/>
          </p:cNvSpPr>
          <p:nvPr/>
        </p:nvSpPr>
        <p:spPr bwMode="auto">
          <a:xfrm>
            <a:off x="611187" y="620713"/>
            <a:ext cx="77772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200"/>
              </a:spcAft>
            </a:pPr>
            <a:r>
              <a:rPr lang="ca-ES" sz="1800" b="1" u="sng" kern="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La direcció estratègica origen, enfocament, etapes, context  i evolució</a:t>
            </a:r>
            <a:endParaRPr lang="es-ES" sz="1800" b="1" kern="0" dirty="0">
              <a:effectLst/>
              <a:latin typeface="Cambria" panose="020405030504060302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grpSp>
        <p:nvGrpSpPr>
          <p:cNvPr id="51202" name="Group 15"/>
          <p:cNvGrpSpPr>
            <a:grpSpLocks/>
          </p:cNvGrpSpPr>
          <p:nvPr/>
        </p:nvGrpSpPr>
        <p:grpSpPr bwMode="auto">
          <a:xfrm>
            <a:off x="395288" y="2060575"/>
            <a:ext cx="8280400" cy="3297238"/>
            <a:chOff x="249" y="1162"/>
            <a:chExt cx="5216" cy="2077"/>
          </a:xfrm>
        </p:grpSpPr>
        <p:sp>
          <p:nvSpPr>
            <p:cNvPr id="51203" name="Text Box 14"/>
            <p:cNvSpPr txBox="1">
              <a:spLocks noChangeArrowheads="1"/>
            </p:cNvSpPr>
            <p:nvPr/>
          </p:nvSpPr>
          <p:spPr bwMode="auto">
            <a:xfrm>
              <a:off x="2835" y="1162"/>
              <a:ext cx="2177" cy="39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ca-ES" sz="1400"/>
                <a:t>4. Direcció Estratègica: </a:t>
              </a:r>
            </a:p>
            <a:p>
              <a:pPr marL="342900" indent="-342900">
                <a:spcBef>
                  <a:spcPct val="50000"/>
                </a:spcBef>
              </a:pPr>
              <a:r>
                <a:rPr lang="ca-ES" sz="1400"/>
                <a:t>       Crear el futur. </a:t>
              </a:r>
            </a:p>
          </p:txBody>
        </p:sp>
        <p:sp>
          <p:nvSpPr>
            <p:cNvPr id="51204" name="Text Box 14"/>
            <p:cNvSpPr txBox="1">
              <a:spLocks noChangeArrowheads="1"/>
            </p:cNvSpPr>
            <p:nvPr/>
          </p:nvSpPr>
          <p:spPr bwMode="auto">
            <a:xfrm>
              <a:off x="2018" y="1706"/>
              <a:ext cx="2495" cy="33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ca-ES" sz="1400"/>
                <a:t>3. Planificació orientada cap a l’exterior: Pensar estratègicament.</a:t>
              </a:r>
            </a:p>
          </p:txBody>
        </p:sp>
        <p:sp>
          <p:nvSpPr>
            <p:cNvPr id="51205" name="Text Box 14"/>
            <p:cNvSpPr txBox="1">
              <a:spLocks noChangeArrowheads="1"/>
            </p:cNvSpPr>
            <p:nvPr/>
          </p:nvSpPr>
          <p:spPr bwMode="auto">
            <a:xfrm>
              <a:off x="1429" y="2387"/>
              <a:ext cx="2359" cy="33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ca-ES" sz="1400"/>
                <a:t>2. Planificació basada en pronòstics: Preveure el futur.</a:t>
              </a:r>
            </a:p>
          </p:txBody>
        </p:sp>
        <p:sp>
          <p:nvSpPr>
            <p:cNvPr id="51206" name="Text Box 14"/>
            <p:cNvSpPr txBox="1">
              <a:spLocks noChangeArrowheads="1"/>
            </p:cNvSpPr>
            <p:nvPr/>
          </p:nvSpPr>
          <p:spPr bwMode="auto">
            <a:xfrm>
              <a:off x="884" y="2840"/>
              <a:ext cx="2359" cy="39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ca-ES" sz="1400"/>
                <a:t>1. Planificació financera:</a:t>
              </a:r>
            </a:p>
            <a:p>
              <a:pPr marL="342900" indent="-342900">
                <a:spcBef>
                  <a:spcPct val="50000"/>
                </a:spcBef>
              </a:pPr>
              <a:r>
                <a:rPr lang="ca-ES" sz="1400"/>
                <a:t>       Cumplir amb el pressupost anual.</a:t>
              </a:r>
            </a:p>
          </p:txBody>
        </p:sp>
        <p:sp>
          <p:nvSpPr>
            <p:cNvPr id="51207" name="AutoShape 9"/>
            <p:cNvSpPr>
              <a:spLocks noChangeArrowheads="1"/>
            </p:cNvSpPr>
            <p:nvPr/>
          </p:nvSpPr>
          <p:spPr bwMode="auto">
            <a:xfrm>
              <a:off x="3243" y="2750"/>
              <a:ext cx="453" cy="409"/>
            </a:xfrm>
            <a:custGeom>
              <a:avLst/>
              <a:gdLst>
                <a:gd name="T0" fmla="*/ 324 w 21600"/>
                <a:gd name="T1" fmla="*/ 0 h 21600"/>
                <a:gd name="T2" fmla="*/ 194 w 21600"/>
                <a:gd name="T3" fmla="*/ 136 h 21600"/>
                <a:gd name="T4" fmla="*/ 0 w 21600"/>
                <a:gd name="T5" fmla="*/ 341 h 21600"/>
                <a:gd name="T6" fmla="*/ 194 w 21600"/>
                <a:gd name="T7" fmla="*/ 409 h 21600"/>
                <a:gd name="T8" fmla="*/ 388 w 21600"/>
                <a:gd name="T9" fmla="*/ 284 h 21600"/>
                <a:gd name="T10" fmla="*/ 453 w 21600"/>
                <a:gd name="T11" fmla="*/ 136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18 h 21600"/>
                <a:gd name="T20" fmla="*/ 1850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8" name="AutoShape 10"/>
            <p:cNvSpPr>
              <a:spLocks noChangeArrowheads="1"/>
            </p:cNvSpPr>
            <p:nvPr/>
          </p:nvSpPr>
          <p:spPr bwMode="auto">
            <a:xfrm>
              <a:off x="3787" y="2160"/>
              <a:ext cx="499" cy="453"/>
            </a:xfrm>
            <a:custGeom>
              <a:avLst/>
              <a:gdLst>
                <a:gd name="T0" fmla="*/ 356 w 21600"/>
                <a:gd name="T1" fmla="*/ 0 h 21600"/>
                <a:gd name="T2" fmla="*/ 214 w 21600"/>
                <a:gd name="T3" fmla="*/ 151 h 21600"/>
                <a:gd name="T4" fmla="*/ 0 w 21600"/>
                <a:gd name="T5" fmla="*/ 378 h 21600"/>
                <a:gd name="T6" fmla="*/ 214 w 21600"/>
                <a:gd name="T7" fmla="*/ 453 h 21600"/>
                <a:gd name="T8" fmla="*/ 428 w 21600"/>
                <a:gd name="T9" fmla="*/ 315 h 21600"/>
                <a:gd name="T10" fmla="*/ 499 w 21600"/>
                <a:gd name="T11" fmla="*/ 151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00 h 21600"/>
                <a:gd name="T20" fmla="*/ 18527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9" name="AutoShape 11"/>
            <p:cNvSpPr>
              <a:spLocks noChangeArrowheads="1"/>
            </p:cNvSpPr>
            <p:nvPr/>
          </p:nvSpPr>
          <p:spPr bwMode="auto">
            <a:xfrm>
              <a:off x="4513" y="1570"/>
              <a:ext cx="454" cy="408"/>
            </a:xfrm>
            <a:custGeom>
              <a:avLst/>
              <a:gdLst>
                <a:gd name="T0" fmla="*/ 324 w 21600"/>
                <a:gd name="T1" fmla="*/ 0 h 21600"/>
                <a:gd name="T2" fmla="*/ 195 w 21600"/>
                <a:gd name="T3" fmla="*/ 136 h 21600"/>
                <a:gd name="T4" fmla="*/ 0 w 21600"/>
                <a:gd name="T5" fmla="*/ 340 h 21600"/>
                <a:gd name="T6" fmla="*/ 195 w 21600"/>
                <a:gd name="T7" fmla="*/ 408 h 21600"/>
                <a:gd name="T8" fmla="*/ 389 w 21600"/>
                <a:gd name="T9" fmla="*/ 283 h 21600"/>
                <a:gd name="T10" fmla="*/ 454 w 21600"/>
                <a:gd name="T11" fmla="*/ 136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00 h 21600"/>
                <a:gd name="T20" fmla="*/ 18507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0" name="Line 12"/>
            <p:cNvSpPr>
              <a:spLocks noChangeShapeType="1"/>
            </p:cNvSpPr>
            <p:nvPr/>
          </p:nvSpPr>
          <p:spPr bwMode="auto">
            <a:xfrm>
              <a:off x="249" y="2115"/>
              <a:ext cx="52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1" name="Text Box 13"/>
            <p:cNvSpPr txBox="1">
              <a:spLocks noChangeArrowheads="1"/>
            </p:cNvSpPr>
            <p:nvPr/>
          </p:nvSpPr>
          <p:spPr bwMode="auto">
            <a:xfrm>
              <a:off x="249" y="1752"/>
              <a:ext cx="10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a-ES"/>
                <a:t>Anàlisi dinàmic</a:t>
              </a:r>
            </a:p>
          </p:txBody>
        </p:sp>
        <p:sp>
          <p:nvSpPr>
            <p:cNvPr id="51212" name="Text Box 14"/>
            <p:cNvSpPr txBox="1">
              <a:spLocks noChangeArrowheads="1"/>
            </p:cNvSpPr>
            <p:nvPr/>
          </p:nvSpPr>
          <p:spPr bwMode="auto">
            <a:xfrm>
              <a:off x="249" y="2251"/>
              <a:ext cx="9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a-ES"/>
                <a:t>Anàlisi estàtic</a:t>
              </a:r>
            </a:p>
          </p:txBody>
        </p:sp>
      </p:grp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787602-D7B1-4377-B95D-B69174930709}" type="slidenum">
              <a:rPr lang="ca-ES" smtClean="0"/>
              <a:pPr>
                <a:defRPr/>
              </a:pPr>
              <a:t>9</a:t>
            </a:fld>
            <a:endParaRPr lang="ca-ES"/>
          </a:p>
        </p:txBody>
      </p:sp>
    </p:spTree>
  </p:cSld>
  <p:clrMapOvr>
    <a:masterClrMapping/>
  </p:clrMapOvr>
  <p:transition>
    <p:pull dir="r"/>
  </p:transition>
</p:sld>
</file>

<file path=ppt/theme/theme1.xml><?xml version="1.0" encoding="utf-8"?>
<a:theme xmlns:a="http://schemas.openxmlformats.org/drawingml/2006/main" name="UABCAMPUS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ABCAMPUS" id="{F2970E3C-5467-4291-B1CE-60C9A756C2B4}" vid="{2AF0BACB-C4FF-456A-99BB-1A11D504907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UABCAMPUS</Template>
  <TotalTime>2210</TotalTime>
  <Words>3655</Words>
  <Application>Microsoft Office PowerPoint</Application>
  <PresentationFormat>Presentación en pantalla (4:3)</PresentationFormat>
  <Paragraphs>690</Paragraphs>
  <Slides>59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59</vt:i4>
      </vt:variant>
    </vt:vector>
  </HeadingPairs>
  <TitlesOfParts>
    <vt:vector size="69" baseType="lpstr">
      <vt:lpstr>Arial</vt:lpstr>
      <vt:lpstr>Calibri</vt:lpstr>
      <vt:lpstr>Calibri Light</vt:lpstr>
      <vt:lpstr>Cambria</vt:lpstr>
      <vt:lpstr>Franklin Gothic Book</vt:lpstr>
      <vt:lpstr>Monotype Sorts</vt:lpstr>
      <vt:lpstr>Times New Roman</vt:lpstr>
      <vt:lpstr>Verdana</vt:lpstr>
      <vt:lpstr>Wingdings</vt:lpstr>
      <vt:lpstr>UABCAMPUS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GRUPINDO</vt:lpstr>
      <vt:lpstr>EL GRUP AREAS</vt:lpstr>
      <vt:lpstr>El concepte d’ estratègia: Del control de gestió a l’estratègia, molts a opinar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Fracàs estratègic: (cas pràctic Nokia)</vt:lpstr>
      <vt:lpstr>El context i  direcció estratègica</vt:lpstr>
      <vt:lpstr>Grups d’interès, Creació de valor  i Rendiment. El cas grup Z   </vt:lpstr>
      <vt:lpstr>Els grups d’interès, la creació de valor  i el rendiment.</vt:lpstr>
      <vt:lpstr>El rendiment econòmic una aproximació </vt:lpstr>
      <vt:lpstr>Valor de mercat de una empresa:  resultats</vt:lpstr>
      <vt:lpstr>Presentación de PowerPoint</vt:lpstr>
      <vt:lpstr>Presentación de PowerPoint</vt:lpstr>
      <vt:lpstr>EVA estat de valor afegit Azcarate F i Fernández M (2013) “El Estado de Valor Añadido: una propuesta alternativa para la diferenciación entre los posicionamientos Bruto y Neto” Contabilidad numero 16 Universidad pablo olavide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Elements de l’estratègia  </vt:lpstr>
      <vt:lpstr>Presentación de PowerPoint</vt:lpstr>
      <vt:lpstr>Presentación de PowerPoint</vt:lpstr>
      <vt:lpstr>Presentación de PowerPoint</vt:lpstr>
      <vt:lpstr>Presentación de PowerPoint</vt:lpstr>
      <vt:lpstr>Una proposta de sintesi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Capítol 1: La naturalesa de la direcció estratègica</dc:title>
  <dc:creator>SID</dc:creator>
  <cp:lastModifiedBy>Ramon Fabre Vernedas</cp:lastModifiedBy>
  <cp:revision>156</cp:revision>
  <dcterms:created xsi:type="dcterms:W3CDTF">2011-07-05T08:45:50Z</dcterms:created>
  <dcterms:modified xsi:type="dcterms:W3CDTF">2021-09-15T17:39:41Z</dcterms:modified>
</cp:coreProperties>
</file>