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4" r:id="rId6"/>
    <p:sldId id="263" r:id="rId7"/>
    <p:sldId id="262" r:id="rId8"/>
    <p:sldId id="257" r:id="rId9"/>
    <p:sldId id="265" r:id="rId10"/>
    <p:sldId id="259" r:id="rId11"/>
    <p:sldId id="260" r:id="rId12"/>
    <p:sldId id="261" r:id="rId13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1B4627-8FD5-4250-9C96-1FC8C2C23A59}" v="24" dt="2021-09-15T10:57:48.233"/>
    <p1510:client id="{BB20DC8C-2FD2-4755-A12E-51FC00ABB983}" v="12" dt="2021-09-15T16:25:29.3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mon Fabre Vernedas" userId="cded9d0a-5794-4425-aa69-e13ae1a0afe0" providerId="ADAL" clId="{BB20DC8C-2FD2-4755-A12E-51FC00ABB983}"/>
    <pc:docChg chg="modSld">
      <pc:chgData name="Ramon Fabre Vernedas" userId="cded9d0a-5794-4425-aa69-e13ae1a0afe0" providerId="ADAL" clId="{BB20DC8C-2FD2-4755-A12E-51FC00ABB983}" dt="2021-09-15T16:25:29.341" v="1"/>
      <pc:docMkLst>
        <pc:docMk/>
      </pc:docMkLst>
      <pc:sldChg chg="delSp delDesignElem">
        <pc:chgData name="Ramon Fabre Vernedas" userId="cded9d0a-5794-4425-aa69-e13ae1a0afe0" providerId="ADAL" clId="{BB20DC8C-2FD2-4755-A12E-51FC00ABB983}" dt="2021-09-15T16:25:29.341" v="1"/>
        <pc:sldMkLst>
          <pc:docMk/>
          <pc:sldMk cId="3770281211" sldId="256"/>
        </pc:sldMkLst>
        <pc:spChg chg="del">
          <ac:chgData name="Ramon Fabre Vernedas" userId="cded9d0a-5794-4425-aa69-e13ae1a0afe0" providerId="ADAL" clId="{BB20DC8C-2FD2-4755-A12E-51FC00ABB983}" dt="2021-09-15T16:25:29.341" v="1"/>
          <ac:spMkLst>
            <pc:docMk/>
            <pc:sldMk cId="3770281211" sldId="256"/>
            <ac:spMk id="59" creationId="{7AE95D8F-9825-4222-8846-E3461598CC62}"/>
          </ac:spMkLst>
        </pc:spChg>
        <pc:cxnChg chg="del">
          <ac:chgData name="Ramon Fabre Vernedas" userId="cded9d0a-5794-4425-aa69-e13ae1a0afe0" providerId="ADAL" clId="{BB20DC8C-2FD2-4755-A12E-51FC00ABB983}" dt="2021-09-15T16:25:29.341" v="1"/>
          <ac:cxnSpMkLst>
            <pc:docMk/>
            <pc:sldMk cId="3770281211" sldId="256"/>
            <ac:cxnSpMk id="57" creationId="{3217665F-0036-444A-8D4A-33AF36A36A42}"/>
          </ac:cxnSpMkLst>
        </pc:cxnChg>
        <pc:cxnChg chg="del">
          <ac:chgData name="Ramon Fabre Vernedas" userId="cded9d0a-5794-4425-aa69-e13ae1a0afe0" providerId="ADAL" clId="{BB20DC8C-2FD2-4755-A12E-51FC00ABB983}" dt="2021-09-15T16:25:29.341" v="1"/>
          <ac:cxnSpMkLst>
            <pc:docMk/>
            <pc:sldMk cId="3770281211" sldId="256"/>
            <ac:cxnSpMk id="58" creationId="{DFDA47BC-3069-47F5-8257-24B3B1F76A08}"/>
          </ac:cxnSpMkLst>
        </pc:cxnChg>
        <pc:cxnChg chg="del">
          <ac:chgData name="Ramon Fabre Vernedas" userId="cded9d0a-5794-4425-aa69-e13ae1a0afe0" providerId="ADAL" clId="{BB20DC8C-2FD2-4755-A12E-51FC00ABB983}" dt="2021-09-15T16:25:29.341" v="1"/>
          <ac:cxnSpMkLst>
            <pc:docMk/>
            <pc:sldMk cId="3770281211" sldId="256"/>
            <ac:cxnSpMk id="60" creationId="{942B920A-73AD-402A-8EEF-B88E1A9398B8}"/>
          </ac:cxnSpMkLst>
        </pc:cxnChg>
        <pc:cxnChg chg="del">
          <ac:chgData name="Ramon Fabre Vernedas" userId="cded9d0a-5794-4425-aa69-e13ae1a0afe0" providerId="ADAL" clId="{BB20DC8C-2FD2-4755-A12E-51FC00ABB983}" dt="2021-09-15T16:25:29.341" v="1"/>
          <ac:cxnSpMkLst>
            <pc:docMk/>
            <pc:sldMk cId="3770281211" sldId="256"/>
            <ac:cxnSpMk id="61" creationId="{00C9EB70-BC82-414A-BF8D-AD7FC6727616}"/>
          </ac:cxnSpMkLst>
        </pc:cxnChg>
      </pc:sldChg>
      <pc:sldChg chg="modSp">
        <pc:chgData name="Ramon Fabre Vernedas" userId="cded9d0a-5794-4425-aa69-e13ae1a0afe0" providerId="ADAL" clId="{BB20DC8C-2FD2-4755-A12E-51FC00ABB983}" dt="2021-09-15T16:25:29.341" v="1"/>
        <pc:sldMkLst>
          <pc:docMk/>
          <pc:sldMk cId="115828907" sldId="264"/>
        </pc:sldMkLst>
        <pc:spChg chg="mod">
          <ac:chgData name="Ramon Fabre Vernedas" userId="cded9d0a-5794-4425-aa69-e13ae1a0afe0" providerId="ADAL" clId="{BB20DC8C-2FD2-4755-A12E-51FC00ABB983}" dt="2021-09-15T16:25:29.341" v="1"/>
          <ac:spMkLst>
            <pc:docMk/>
            <pc:sldMk cId="115828907" sldId="264"/>
            <ac:spMk id="2" creationId="{B3470A36-8A67-4A84-BF89-0C0BAC1F4BD6}"/>
          </ac:spMkLst>
        </pc:spChg>
      </pc:sldChg>
    </pc:docChg>
  </pc:docChgLst>
  <pc:docChgLst>
    <pc:chgData name="Ramon SBMS. Fabre Vernedas" userId="cded9d0a-5794-4425-aa69-e13ae1a0afe0" providerId="ADAL" clId="{591B4627-8FD5-4250-9C96-1FC8C2C23A59}"/>
    <pc:docChg chg="undo custSel mod addSld modSld">
      <pc:chgData name="Ramon SBMS. Fabre Vernedas" userId="cded9d0a-5794-4425-aa69-e13ae1a0afe0" providerId="ADAL" clId="{591B4627-8FD5-4250-9C96-1FC8C2C23A59}" dt="2021-09-15T10:57:48.233" v="22" actId="14100"/>
      <pc:docMkLst>
        <pc:docMk/>
      </pc:docMkLst>
      <pc:sldChg chg="addSp delSp modSp mod setBg setClrOvrMap">
        <pc:chgData name="Ramon SBMS. Fabre Vernedas" userId="cded9d0a-5794-4425-aa69-e13ae1a0afe0" providerId="ADAL" clId="{591B4627-8FD5-4250-9C96-1FC8C2C23A59}" dt="2021-09-15T10:51:43.626" v="18"/>
        <pc:sldMkLst>
          <pc:docMk/>
          <pc:sldMk cId="3770281211" sldId="256"/>
        </pc:sldMkLst>
        <pc:spChg chg="mod">
          <ac:chgData name="Ramon SBMS. Fabre Vernedas" userId="cded9d0a-5794-4425-aa69-e13ae1a0afe0" providerId="ADAL" clId="{591B4627-8FD5-4250-9C96-1FC8C2C23A59}" dt="2021-09-15T10:45:09.165" v="13" actId="26606"/>
          <ac:spMkLst>
            <pc:docMk/>
            <pc:sldMk cId="3770281211" sldId="256"/>
            <ac:spMk id="2" creationId="{A62B86B4-19CC-41BA-88DE-326ABEBA99D1}"/>
          </ac:spMkLst>
        </pc:spChg>
        <pc:spChg chg="mod">
          <ac:chgData name="Ramon SBMS. Fabre Vernedas" userId="cded9d0a-5794-4425-aa69-e13ae1a0afe0" providerId="ADAL" clId="{591B4627-8FD5-4250-9C96-1FC8C2C23A59}" dt="2021-09-15T10:45:09.165" v="13" actId="26606"/>
          <ac:spMkLst>
            <pc:docMk/>
            <pc:sldMk cId="3770281211" sldId="256"/>
            <ac:spMk id="3" creationId="{83A4188D-D2A5-434D-9DA3-CE8CC206FDFD}"/>
          </ac:spMkLst>
        </pc:spChg>
        <pc:spChg chg="add del">
          <ac:chgData name="Ramon SBMS. Fabre Vernedas" userId="cded9d0a-5794-4425-aa69-e13ae1a0afe0" providerId="ADAL" clId="{591B4627-8FD5-4250-9C96-1FC8C2C23A59}" dt="2021-09-15T10:45:09.165" v="13" actId="26606"/>
          <ac:spMkLst>
            <pc:docMk/>
            <pc:sldMk cId="3770281211" sldId="256"/>
            <ac:spMk id="40" creationId="{74426AB7-D619-4515-962A-BC83909EC015}"/>
          </ac:spMkLst>
        </pc:spChg>
        <pc:spChg chg="add del">
          <ac:chgData name="Ramon SBMS. Fabre Vernedas" userId="cded9d0a-5794-4425-aa69-e13ae1a0afe0" providerId="ADAL" clId="{591B4627-8FD5-4250-9C96-1FC8C2C23A59}" dt="2021-09-15T10:45:09.165" v="13" actId="26606"/>
          <ac:spMkLst>
            <pc:docMk/>
            <pc:sldMk cId="3770281211" sldId="256"/>
            <ac:spMk id="42" creationId="{DE47DF98-723F-4AAC-ABCF-CACBC438F78F}"/>
          </ac:spMkLst>
        </pc:spChg>
        <pc:spChg chg="add del">
          <ac:chgData name="Ramon SBMS. Fabre Vernedas" userId="cded9d0a-5794-4425-aa69-e13ae1a0afe0" providerId="ADAL" clId="{591B4627-8FD5-4250-9C96-1FC8C2C23A59}" dt="2021-09-15T10:45:09.140" v="12" actId="26606"/>
          <ac:spMkLst>
            <pc:docMk/>
            <pc:sldMk cId="3770281211" sldId="256"/>
            <ac:spMk id="49" creationId="{F6E384F5-137A-40B1-97F0-694CC6ECD59C}"/>
          </ac:spMkLst>
        </pc:spChg>
        <pc:spChg chg="add del">
          <ac:chgData name="Ramon SBMS. Fabre Vernedas" userId="cded9d0a-5794-4425-aa69-e13ae1a0afe0" providerId="ADAL" clId="{591B4627-8FD5-4250-9C96-1FC8C2C23A59}" dt="2021-09-15T10:45:09.140" v="12" actId="26606"/>
          <ac:spMkLst>
            <pc:docMk/>
            <pc:sldMk cId="3770281211" sldId="256"/>
            <ac:spMk id="51" creationId="{9DBC4630-03DA-474F-BBCB-BA3AE6B317A4}"/>
          </ac:spMkLst>
        </pc:spChg>
        <pc:spChg chg="add del">
          <ac:chgData name="Ramon SBMS. Fabre Vernedas" userId="cded9d0a-5794-4425-aa69-e13ae1a0afe0" providerId="ADAL" clId="{591B4627-8FD5-4250-9C96-1FC8C2C23A59}" dt="2021-09-15T10:45:09.140" v="12" actId="26606"/>
          <ac:spMkLst>
            <pc:docMk/>
            <pc:sldMk cId="3770281211" sldId="256"/>
            <ac:spMk id="53" creationId="{78418A25-6EAC-4140-BFE6-284E1925B5EE}"/>
          </ac:spMkLst>
        </pc:spChg>
        <pc:spChg chg="add del">
          <ac:chgData name="Ramon SBMS. Fabre Vernedas" userId="cded9d0a-5794-4425-aa69-e13ae1a0afe0" providerId="ADAL" clId="{591B4627-8FD5-4250-9C96-1FC8C2C23A59}" dt="2021-09-15T10:45:09.140" v="12" actId="26606"/>
          <ac:spMkLst>
            <pc:docMk/>
            <pc:sldMk cId="3770281211" sldId="256"/>
            <ac:spMk id="55" creationId="{31103AB2-C090-458F-B752-294F23AFA8AD}"/>
          </ac:spMkLst>
        </pc:spChg>
        <pc:spChg chg="add">
          <ac:chgData name="Ramon SBMS. Fabre Vernedas" userId="cded9d0a-5794-4425-aa69-e13ae1a0afe0" providerId="ADAL" clId="{591B4627-8FD5-4250-9C96-1FC8C2C23A59}" dt="2021-09-15T10:45:09.165" v="13" actId="26606"/>
          <ac:spMkLst>
            <pc:docMk/>
            <pc:sldMk cId="3770281211" sldId="256"/>
            <ac:spMk id="59" creationId="{7AE95D8F-9825-4222-8846-E3461598CC62}"/>
          </ac:spMkLst>
        </pc:spChg>
        <pc:graphicFrameChg chg="add del mod">
          <ac:chgData name="Ramon SBMS. Fabre Vernedas" userId="cded9d0a-5794-4425-aa69-e13ae1a0afe0" providerId="ADAL" clId="{591B4627-8FD5-4250-9C96-1FC8C2C23A59}" dt="2021-09-15T10:42:35.190" v="1"/>
          <ac:graphicFrameMkLst>
            <pc:docMk/>
            <pc:sldMk cId="3770281211" sldId="256"/>
            <ac:graphicFrameMk id="8" creationId="{BCD5B6EE-E721-467E-8D06-34804BCA60AC}"/>
          </ac:graphicFrameMkLst>
        </pc:graphicFrameChg>
        <pc:picChg chg="mod">
          <ac:chgData name="Ramon SBMS. Fabre Vernedas" userId="cded9d0a-5794-4425-aa69-e13ae1a0afe0" providerId="ADAL" clId="{591B4627-8FD5-4250-9C96-1FC8C2C23A59}" dt="2021-09-15T10:51:43.626" v="18"/>
          <ac:picMkLst>
            <pc:docMk/>
            <pc:sldMk cId="3770281211" sldId="256"/>
            <ac:picMk id="4" creationId="{C26147E9-0B97-4611-B1BA-79B910878270}"/>
          </ac:picMkLst>
        </pc:picChg>
        <pc:picChg chg="mod">
          <ac:chgData name="Ramon SBMS. Fabre Vernedas" userId="cded9d0a-5794-4425-aa69-e13ae1a0afe0" providerId="ADAL" clId="{591B4627-8FD5-4250-9C96-1FC8C2C23A59}" dt="2021-09-15T10:45:09.165" v="13" actId="26606"/>
          <ac:picMkLst>
            <pc:docMk/>
            <pc:sldMk cId="3770281211" sldId="256"/>
            <ac:picMk id="7" creationId="{C1306E0F-A9C0-448C-A2CC-109C3669C286}"/>
          </ac:picMkLst>
        </pc:picChg>
        <pc:picChg chg="add mod">
          <ac:chgData name="Ramon SBMS. Fabre Vernedas" userId="cded9d0a-5794-4425-aa69-e13ae1a0afe0" providerId="ADAL" clId="{591B4627-8FD5-4250-9C96-1FC8C2C23A59}" dt="2021-09-15T10:45:23.921" v="17" actId="1076"/>
          <ac:picMkLst>
            <pc:docMk/>
            <pc:sldMk cId="3770281211" sldId="256"/>
            <ac:picMk id="10" creationId="{76081F48-9BC2-444C-86A5-AA0288374DFC}"/>
          </ac:picMkLst>
        </pc:picChg>
        <pc:picChg chg="add mod ord">
          <ac:chgData name="Ramon SBMS. Fabre Vernedas" userId="cded9d0a-5794-4425-aa69-e13ae1a0afe0" providerId="ADAL" clId="{591B4627-8FD5-4250-9C96-1FC8C2C23A59}" dt="2021-09-15T10:45:19.033" v="15" actId="1076"/>
          <ac:picMkLst>
            <pc:docMk/>
            <pc:sldMk cId="3770281211" sldId="256"/>
            <ac:picMk id="12" creationId="{97F4346C-3114-46F8-B3F9-03BF121A3BCD}"/>
          </ac:picMkLst>
        </pc:picChg>
        <pc:cxnChg chg="add del">
          <ac:chgData name="Ramon SBMS. Fabre Vernedas" userId="cded9d0a-5794-4425-aa69-e13ae1a0afe0" providerId="ADAL" clId="{591B4627-8FD5-4250-9C96-1FC8C2C23A59}" dt="2021-09-15T10:45:09.165" v="13" actId="26606"/>
          <ac:cxnSpMkLst>
            <pc:docMk/>
            <pc:sldMk cId="3770281211" sldId="256"/>
            <ac:cxnSpMk id="44" creationId="{EA29FC7C-9308-4FDE-8DCA-405668055B0F}"/>
          </ac:cxnSpMkLst>
        </pc:cxnChg>
        <pc:cxnChg chg="add">
          <ac:chgData name="Ramon SBMS. Fabre Vernedas" userId="cded9d0a-5794-4425-aa69-e13ae1a0afe0" providerId="ADAL" clId="{591B4627-8FD5-4250-9C96-1FC8C2C23A59}" dt="2021-09-15T10:45:09.165" v="13" actId="26606"/>
          <ac:cxnSpMkLst>
            <pc:docMk/>
            <pc:sldMk cId="3770281211" sldId="256"/>
            <ac:cxnSpMk id="57" creationId="{3217665F-0036-444A-8D4A-33AF36A36A42}"/>
          </ac:cxnSpMkLst>
        </pc:cxnChg>
        <pc:cxnChg chg="add">
          <ac:chgData name="Ramon SBMS. Fabre Vernedas" userId="cded9d0a-5794-4425-aa69-e13ae1a0afe0" providerId="ADAL" clId="{591B4627-8FD5-4250-9C96-1FC8C2C23A59}" dt="2021-09-15T10:45:09.165" v="13" actId="26606"/>
          <ac:cxnSpMkLst>
            <pc:docMk/>
            <pc:sldMk cId="3770281211" sldId="256"/>
            <ac:cxnSpMk id="58" creationId="{DFDA47BC-3069-47F5-8257-24B3B1F76A08}"/>
          </ac:cxnSpMkLst>
        </pc:cxnChg>
        <pc:cxnChg chg="add">
          <ac:chgData name="Ramon SBMS. Fabre Vernedas" userId="cded9d0a-5794-4425-aa69-e13ae1a0afe0" providerId="ADAL" clId="{591B4627-8FD5-4250-9C96-1FC8C2C23A59}" dt="2021-09-15T10:45:09.165" v="13" actId="26606"/>
          <ac:cxnSpMkLst>
            <pc:docMk/>
            <pc:sldMk cId="3770281211" sldId="256"/>
            <ac:cxnSpMk id="60" creationId="{942B920A-73AD-402A-8EEF-B88E1A9398B8}"/>
          </ac:cxnSpMkLst>
        </pc:cxnChg>
        <pc:cxnChg chg="add">
          <ac:chgData name="Ramon SBMS. Fabre Vernedas" userId="cded9d0a-5794-4425-aa69-e13ae1a0afe0" providerId="ADAL" clId="{591B4627-8FD5-4250-9C96-1FC8C2C23A59}" dt="2021-09-15T10:45:09.165" v="13" actId="26606"/>
          <ac:cxnSpMkLst>
            <pc:docMk/>
            <pc:sldMk cId="3770281211" sldId="256"/>
            <ac:cxnSpMk id="61" creationId="{00C9EB70-BC82-414A-BF8D-AD7FC6727616}"/>
          </ac:cxnSpMkLst>
        </pc:cxnChg>
      </pc:sldChg>
      <pc:sldChg chg="addSp modSp add">
        <pc:chgData name="Ramon SBMS. Fabre Vernedas" userId="cded9d0a-5794-4425-aa69-e13ae1a0afe0" providerId="ADAL" clId="{591B4627-8FD5-4250-9C96-1FC8C2C23A59}" dt="2021-09-15T10:57:48.233" v="22" actId="14100"/>
        <pc:sldMkLst>
          <pc:docMk/>
          <pc:sldMk cId="1535713227" sldId="265"/>
        </pc:sldMkLst>
        <pc:picChg chg="add mod">
          <ac:chgData name="Ramon SBMS. Fabre Vernedas" userId="cded9d0a-5794-4425-aa69-e13ae1a0afe0" providerId="ADAL" clId="{591B4627-8FD5-4250-9C96-1FC8C2C23A59}" dt="2021-09-15T10:57:48.233" v="22" actId="14100"/>
          <ac:picMkLst>
            <pc:docMk/>
            <pc:sldMk cId="1535713227" sldId="265"/>
            <ac:picMk id="2" creationId="{311BCB61-E9B8-4EEA-A422-5F88158CB394}"/>
          </ac:picMkLst>
        </pc:picChg>
      </pc:sldChg>
    </pc:docChg>
  </pc:docChgLst>
  <pc:docChgLst>
    <pc:chgData name="Ramon SBMS. Fabre Vernedas" userId="cded9d0a-5794-4425-aa69-e13ae1a0afe0" providerId="ADAL" clId="{BB20DC8C-2FD2-4755-A12E-51FC00ABB983}"/>
    <pc:docChg chg="undo custSel modSld">
      <pc:chgData name="Ramon SBMS. Fabre Vernedas" userId="cded9d0a-5794-4425-aa69-e13ae1a0afe0" providerId="ADAL" clId="{BB20DC8C-2FD2-4755-A12E-51FC00ABB983}" dt="2021-09-15T15:31:21.927" v="441" actId="790"/>
      <pc:docMkLst>
        <pc:docMk/>
      </pc:docMkLst>
      <pc:sldChg chg="addSp modSp">
        <pc:chgData name="Ramon SBMS. Fabre Vernedas" userId="cded9d0a-5794-4425-aa69-e13ae1a0afe0" providerId="ADAL" clId="{BB20DC8C-2FD2-4755-A12E-51FC00ABB983}" dt="2021-09-15T15:25:42.842" v="278"/>
        <pc:sldMkLst>
          <pc:docMk/>
          <pc:sldMk cId="1449430446" sldId="257"/>
        </pc:sldMkLst>
        <pc:spChg chg="add mod">
          <ac:chgData name="Ramon SBMS. Fabre Vernedas" userId="cded9d0a-5794-4425-aa69-e13ae1a0afe0" providerId="ADAL" clId="{BB20DC8C-2FD2-4755-A12E-51FC00ABB983}" dt="2021-09-15T15:25:42.842" v="278"/>
          <ac:spMkLst>
            <pc:docMk/>
            <pc:sldMk cId="1449430446" sldId="257"/>
            <ac:spMk id="3" creationId="{FD3F243D-37A3-4756-B557-E6041E70C8B6}"/>
          </ac:spMkLst>
        </pc:spChg>
      </pc:sldChg>
      <pc:sldChg chg="addSp modSp mod">
        <pc:chgData name="Ramon SBMS. Fabre Vernedas" userId="cded9d0a-5794-4425-aa69-e13ae1a0afe0" providerId="ADAL" clId="{BB20DC8C-2FD2-4755-A12E-51FC00ABB983}" dt="2021-09-15T15:26:11.387" v="298" actId="1076"/>
        <pc:sldMkLst>
          <pc:docMk/>
          <pc:sldMk cId="500306465" sldId="259"/>
        </pc:sldMkLst>
        <pc:spChg chg="add mod">
          <ac:chgData name="Ramon SBMS. Fabre Vernedas" userId="cded9d0a-5794-4425-aa69-e13ae1a0afe0" providerId="ADAL" clId="{BB20DC8C-2FD2-4755-A12E-51FC00ABB983}" dt="2021-09-15T15:26:11.387" v="298" actId="1076"/>
          <ac:spMkLst>
            <pc:docMk/>
            <pc:sldMk cId="500306465" sldId="259"/>
            <ac:spMk id="3" creationId="{36C941AA-0A12-4D5C-B198-B69AF042DADA}"/>
          </ac:spMkLst>
        </pc:spChg>
      </pc:sldChg>
      <pc:sldChg chg="addSp modSp mod">
        <pc:chgData name="Ramon SBMS. Fabre Vernedas" userId="cded9d0a-5794-4425-aa69-e13ae1a0afe0" providerId="ADAL" clId="{BB20DC8C-2FD2-4755-A12E-51FC00ABB983}" dt="2021-09-15T15:28:22.181" v="358" actId="1076"/>
        <pc:sldMkLst>
          <pc:docMk/>
          <pc:sldMk cId="80774191" sldId="260"/>
        </pc:sldMkLst>
        <pc:spChg chg="add mod">
          <ac:chgData name="Ramon SBMS. Fabre Vernedas" userId="cded9d0a-5794-4425-aa69-e13ae1a0afe0" providerId="ADAL" clId="{BB20DC8C-2FD2-4755-A12E-51FC00ABB983}" dt="2021-09-15T15:27:40.584" v="339" actId="1076"/>
          <ac:spMkLst>
            <pc:docMk/>
            <pc:sldMk cId="80774191" sldId="260"/>
            <ac:spMk id="3" creationId="{AB6E3F44-91EA-49F6-9B11-6728794DFF5B}"/>
          </ac:spMkLst>
        </pc:spChg>
        <pc:spChg chg="add mod">
          <ac:chgData name="Ramon SBMS. Fabre Vernedas" userId="cded9d0a-5794-4425-aa69-e13ae1a0afe0" providerId="ADAL" clId="{BB20DC8C-2FD2-4755-A12E-51FC00ABB983}" dt="2021-09-15T15:27:27.559" v="328" actId="1076"/>
          <ac:spMkLst>
            <pc:docMk/>
            <pc:sldMk cId="80774191" sldId="260"/>
            <ac:spMk id="4" creationId="{FBE7EF96-1693-445C-B74E-89FDDD6BCF20}"/>
          </ac:spMkLst>
        </pc:spChg>
        <pc:spChg chg="add mod">
          <ac:chgData name="Ramon SBMS. Fabre Vernedas" userId="cded9d0a-5794-4425-aa69-e13ae1a0afe0" providerId="ADAL" clId="{BB20DC8C-2FD2-4755-A12E-51FC00ABB983}" dt="2021-09-15T15:27:06.204" v="315" actId="1076"/>
          <ac:spMkLst>
            <pc:docMk/>
            <pc:sldMk cId="80774191" sldId="260"/>
            <ac:spMk id="5" creationId="{E4AFE01C-E527-49A6-AF89-EEB02EEBAC51}"/>
          </ac:spMkLst>
        </pc:spChg>
        <pc:spChg chg="add mod">
          <ac:chgData name="Ramon SBMS. Fabre Vernedas" userId="cded9d0a-5794-4425-aa69-e13ae1a0afe0" providerId="ADAL" clId="{BB20DC8C-2FD2-4755-A12E-51FC00ABB983}" dt="2021-09-15T15:26:54.280" v="307" actId="1076"/>
          <ac:spMkLst>
            <pc:docMk/>
            <pc:sldMk cId="80774191" sldId="260"/>
            <ac:spMk id="6" creationId="{CF674226-54D8-47B2-B54B-F596019F48B3}"/>
          </ac:spMkLst>
        </pc:spChg>
        <pc:spChg chg="add mod">
          <ac:chgData name="Ramon SBMS. Fabre Vernedas" userId="cded9d0a-5794-4425-aa69-e13ae1a0afe0" providerId="ADAL" clId="{BB20DC8C-2FD2-4755-A12E-51FC00ABB983}" dt="2021-09-15T15:28:22.181" v="358" actId="1076"/>
          <ac:spMkLst>
            <pc:docMk/>
            <pc:sldMk cId="80774191" sldId="260"/>
            <ac:spMk id="7" creationId="{D4FDFDD9-7319-4401-8235-F0892ACB7FAC}"/>
          </ac:spMkLst>
        </pc:spChg>
      </pc:sldChg>
      <pc:sldChg chg="addSp modSp mod">
        <pc:chgData name="Ramon SBMS. Fabre Vernedas" userId="cded9d0a-5794-4425-aa69-e13ae1a0afe0" providerId="ADAL" clId="{BB20DC8C-2FD2-4755-A12E-51FC00ABB983}" dt="2021-09-15T15:28:42.176" v="375" actId="1076"/>
        <pc:sldMkLst>
          <pc:docMk/>
          <pc:sldMk cId="879855381" sldId="261"/>
        </pc:sldMkLst>
        <pc:spChg chg="add mod">
          <ac:chgData name="Ramon SBMS. Fabre Vernedas" userId="cded9d0a-5794-4425-aa69-e13ae1a0afe0" providerId="ADAL" clId="{BB20DC8C-2FD2-4755-A12E-51FC00ABB983}" dt="2021-09-15T15:28:42.176" v="375" actId="1076"/>
          <ac:spMkLst>
            <pc:docMk/>
            <pc:sldMk cId="879855381" sldId="261"/>
            <ac:spMk id="3" creationId="{F774C4B6-5870-4CAD-A45B-30C14C489700}"/>
          </ac:spMkLst>
        </pc:spChg>
      </pc:sldChg>
      <pc:sldChg chg="addSp modSp mod">
        <pc:chgData name="Ramon SBMS. Fabre Vernedas" userId="cded9d0a-5794-4425-aa69-e13ae1a0afe0" providerId="ADAL" clId="{BB20DC8C-2FD2-4755-A12E-51FC00ABB983}" dt="2021-09-15T15:25:33.067" v="277" actId="1076"/>
        <pc:sldMkLst>
          <pc:docMk/>
          <pc:sldMk cId="3339930068" sldId="262"/>
        </pc:sldMkLst>
        <pc:spChg chg="add mod">
          <ac:chgData name="Ramon SBMS. Fabre Vernedas" userId="cded9d0a-5794-4425-aa69-e13ae1a0afe0" providerId="ADAL" clId="{BB20DC8C-2FD2-4755-A12E-51FC00ABB983}" dt="2021-09-15T15:25:33.067" v="277" actId="1076"/>
          <ac:spMkLst>
            <pc:docMk/>
            <pc:sldMk cId="3339930068" sldId="262"/>
            <ac:spMk id="3" creationId="{E6FDF2B3-30CA-4223-8AFC-1851367DD593}"/>
          </ac:spMkLst>
        </pc:spChg>
      </pc:sldChg>
      <pc:sldChg chg="addSp modSp mod">
        <pc:chgData name="Ramon SBMS. Fabre Vernedas" userId="cded9d0a-5794-4425-aa69-e13ae1a0afe0" providerId="ADAL" clId="{BB20DC8C-2FD2-4755-A12E-51FC00ABB983}" dt="2021-09-15T15:25:17.381" v="265" actId="1076"/>
        <pc:sldMkLst>
          <pc:docMk/>
          <pc:sldMk cId="847498765" sldId="263"/>
        </pc:sldMkLst>
        <pc:spChg chg="add mod">
          <ac:chgData name="Ramon SBMS. Fabre Vernedas" userId="cded9d0a-5794-4425-aa69-e13ae1a0afe0" providerId="ADAL" clId="{BB20DC8C-2FD2-4755-A12E-51FC00ABB983}" dt="2021-09-15T15:25:17.381" v="265" actId="1076"/>
          <ac:spMkLst>
            <pc:docMk/>
            <pc:sldMk cId="847498765" sldId="263"/>
            <ac:spMk id="4" creationId="{A02F458D-A725-49B7-84F9-B3E1154E8C22}"/>
          </ac:spMkLst>
        </pc:spChg>
        <pc:picChg chg="mod">
          <ac:chgData name="Ramon SBMS. Fabre Vernedas" userId="cded9d0a-5794-4425-aa69-e13ae1a0afe0" providerId="ADAL" clId="{BB20DC8C-2FD2-4755-A12E-51FC00ABB983}" dt="2021-09-15T15:25:01.752" v="253" actId="1076"/>
          <ac:picMkLst>
            <pc:docMk/>
            <pc:sldMk cId="847498765" sldId="263"/>
            <ac:picMk id="2" creationId="{32807126-AF55-4404-BDF7-2A1D16E10FED}"/>
          </ac:picMkLst>
        </pc:picChg>
        <pc:picChg chg="mod">
          <ac:chgData name="Ramon SBMS. Fabre Vernedas" userId="cded9d0a-5794-4425-aa69-e13ae1a0afe0" providerId="ADAL" clId="{BB20DC8C-2FD2-4755-A12E-51FC00ABB983}" dt="2021-09-15T15:23:59.926" v="252" actId="14100"/>
          <ac:picMkLst>
            <pc:docMk/>
            <pc:sldMk cId="847498765" sldId="263"/>
            <ac:picMk id="3" creationId="{59B7CF84-6330-466C-A1F5-672597739E99}"/>
          </ac:picMkLst>
        </pc:picChg>
      </pc:sldChg>
      <pc:sldChg chg="modSp mod">
        <pc:chgData name="Ramon SBMS. Fabre Vernedas" userId="cded9d0a-5794-4425-aa69-e13ae1a0afe0" providerId="ADAL" clId="{BB20DC8C-2FD2-4755-A12E-51FC00ABB983}" dt="2021-09-15T15:31:21.927" v="441" actId="790"/>
        <pc:sldMkLst>
          <pc:docMk/>
          <pc:sldMk cId="115828907" sldId="264"/>
        </pc:sldMkLst>
        <pc:spChg chg="mod">
          <ac:chgData name="Ramon SBMS. Fabre Vernedas" userId="cded9d0a-5794-4425-aa69-e13ae1a0afe0" providerId="ADAL" clId="{BB20DC8C-2FD2-4755-A12E-51FC00ABB983}" dt="2021-09-15T15:31:21.927" v="441" actId="790"/>
          <ac:spMkLst>
            <pc:docMk/>
            <pc:sldMk cId="115828907" sldId="264"/>
            <ac:spMk id="2" creationId="{B3470A36-8A67-4A84-BF89-0C0BAC1F4BD6}"/>
          </ac:spMkLst>
        </pc:spChg>
        <pc:spChg chg="mod">
          <ac:chgData name="Ramon SBMS. Fabre Vernedas" userId="cded9d0a-5794-4425-aa69-e13ae1a0afe0" providerId="ADAL" clId="{BB20DC8C-2FD2-4755-A12E-51FC00ABB983}" dt="2021-09-15T15:31:21.927" v="441" actId="790"/>
          <ac:spMkLst>
            <pc:docMk/>
            <pc:sldMk cId="115828907" sldId="264"/>
            <ac:spMk id="3" creationId="{01DAF397-FAA3-4F7B-8BF7-5F5A9874CEAE}"/>
          </ac:spMkLst>
        </pc:spChg>
      </pc:sldChg>
      <pc:sldChg chg="addSp modSp">
        <pc:chgData name="Ramon SBMS. Fabre Vernedas" userId="cded9d0a-5794-4425-aa69-e13ae1a0afe0" providerId="ADAL" clId="{BB20DC8C-2FD2-4755-A12E-51FC00ABB983}" dt="2021-09-15T15:25:49.178" v="279"/>
        <pc:sldMkLst>
          <pc:docMk/>
          <pc:sldMk cId="1535713227" sldId="265"/>
        </pc:sldMkLst>
        <pc:spChg chg="add mod">
          <ac:chgData name="Ramon SBMS. Fabre Vernedas" userId="cded9d0a-5794-4425-aa69-e13ae1a0afe0" providerId="ADAL" clId="{BB20DC8C-2FD2-4755-A12E-51FC00ABB983}" dt="2021-09-15T15:25:49.178" v="279"/>
          <ac:spMkLst>
            <pc:docMk/>
            <pc:sldMk cId="1535713227" sldId="265"/>
            <ac:spMk id="3" creationId="{310D1935-BFC8-4693-BF53-FD2599BF91A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1722-BB58-458C-B8AD-CA74D7DBAB18}" type="datetimeFigureOut">
              <a:rPr lang="es-ES" smtClean="0"/>
              <a:t>15/09/2021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B464-04E0-40A3-8D7F-53BA2364F9C7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CC185F7-42EA-461F-BB0D-088D2BECA4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4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" y="515"/>
            <a:ext cx="12190168" cy="68569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9538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1722-BB58-458C-B8AD-CA74D7DBAB18}" type="datetimeFigureOut">
              <a:rPr lang="es-ES" smtClean="0"/>
              <a:t>15/09/2021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B464-04E0-40A3-8D7F-53BA2364F9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4998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1722-BB58-458C-B8AD-CA74D7DBAB18}" type="datetimeFigureOut">
              <a:rPr lang="es-ES" smtClean="0"/>
              <a:t>15/09/2021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B464-04E0-40A3-8D7F-53BA2364F9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8631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1722-BB58-458C-B8AD-CA74D7DBAB18}" type="datetimeFigureOut">
              <a:rPr lang="es-ES" smtClean="0"/>
              <a:t>15/09/2021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B464-04E0-40A3-8D7F-53BA2364F9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361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1722-BB58-458C-B8AD-CA74D7DBAB18}" type="datetimeFigureOut">
              <a:rPr lang="es-ES" smtClean="0"/>
              <a:t>15/09/2021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B464-04E0-40A3-8D7F-53BA2364F9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9466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1722-BB58-458C-B8AD-CA74D7DBAB18}" type="datetimeFigureOut">
              <a:rPr lang="es-ES" smtClean="0"/>
              <a:t>15/09/2021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B464-04E0-40A3-8D7F-53BA2364F9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2084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1722-BB58-458C-B8AD-CA74D7DBAB18}" type="datetimeFigureOut">
              <a:rPr lang="es-ES" smtClean="0"/>
              <a:t>15/09/2021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B464-04E0-40A3-8D7F-53BA2364F9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2876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1722-BB58-458C-B8AD-CA74D7DBAB18}" type="datetimeFigureOut">
              <a:rPr lang="es-ES" smtClean="0"/>
              <a:t>15/09/2021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B464-04E0-40A3-8D7F-53BA2364F9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8122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1722-BB58-458C-B8AD-CA74D7DBAB18}" type="datetimeFigureOut">
              <a:rPr lang="es-ES" smtClean="0"/>
              <a:t>15/09/2021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B464-04E0-40A3-8D7F-53BA2364F9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6405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1722-BB58-458C-B8AD-CA74D7DBAB18}" type="datetimeFigureOut">
              <a:rPr lang="es-ES" smtClean="0"/>
              <a:t>15/09/2021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B464-04E0-40A3-8D7F-53BA2364F9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7116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1722-BB58-458C-B8AD-CA74D7DBAB18}" type="datetimeFigureOut">
              <a:rPr lang="es-ES" smtClean="0"/>
              <a:t>15/09/2021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B464-04E0-40A3-8D7F-53BA2364F9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3360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91722-BB58-458C-B8AD-CA74D7DBAB18}" type="datetimeFigureOut">
              <a:rPr lang="es-ES" smtClean="0"/>
              <a:t>15/09/2021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FB464-04E0-40A3-8D7F-53BA2364F9C7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783D749-5356-4428-84BB-4F6D027AE31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alphaModFix amt="47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" y="515"/>
            <a:ext cx="12190168" cy="685697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9F494FC-4464-4FC4-B6D3-E692516E42B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176" y="6388814"/>
            <a:ext cx="2905859" cy="30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5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kia.com/es_int/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nokia.com/about-us/company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97F4346C-3114-46F8-B3F9-03BF121A3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5787" y="477749"/>
            <a:ext cx="2168718" cy="399763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62B86B4-19CC-41BA-88DE-326ABEBA9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538" y="4756638"/>
            <a:ext cx="11139854" cy="930447"/>
          </a:xfrm>
        </p:spPr>
        <p:txBody>
          <a:bodyPr>
            <a:normAutofit/>
          </a:bodyPr>
          <a:lstStyle/>
          <a:p>
            <a:r>
              <a:rPr lang="es-ES" sz="5400" dirty="0">
                <a:solidFill>
                  <a:srgbClr val="FFFFFF"/>
                </a:solidFill>
                <a:hlinkClick r:id="rId3"/>
              </a:rPr>
              <a:t>Cas Nokia</a:t>
            </a:r>
            <a:endParaRPr lang="es-ES" sz="5400" dirty="0">
              <a:solidFill>
                <a:srgbClr val="FFFFFF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3A4188D-D2A5-434D-9DA3-CE8CC206F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9362" y="5815698"/>
            <a:ext cx="9144000" cy="420001"/>
          </a:xfrm>
        </p:spPr>
        <p:txBody>
          <a:bodyPr>
            <a:normAutofit/>
          </a:bodyPr>
          <a:lstStyle/>
          <a:p>
            <a:r>
              <a:rPr lang="es-ES" sz="2000">
                <a:solidFill>
                  <a:srgbClr val="E7E6E6"/>
                </a:solidFill>
              </a:rPr>
              <a:t>Exit-Fràcas-Exit……………</a:t>
            </a:r>
          </a:p>
        </p:txBody>
      </p:sp>
      <p:pic>
        <p:nvPicPr>
          <p:cNvPr id="4" name="Imagen 3">
            <a:hlinkClick r:id="rId4"/>
            <a:extLst>
              <a:ext uri="{FF2B5EF4-FFF2-40B4-BE49-F238E27FC236}">
                <a16:creationId xmlns:a16="http://schemas.microsoft.com/office/drawing/2014/main" id="{C26147E9-0B97-4611-B1BA-79B9108782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235" r="1" b="16119"/>
          <a:stretch/>
        </p:blipFill>
        <p:spPr>
          <a:xfrm>
            <a:off x="320041" y="1878884"/>
            <a:ext cx="2659472" cy="85533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1306E0F-A9C0-448C-A2CC-109C3669C2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9099" y="307731"/>
            <a:ext cx="2088765" cy="399763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6081F48-9BC2-444C-86A5-AA0288374D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7724" y="1498796"/>
            <a:ext cx="2648372" cy="161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81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470A36-8A67-4A84-BF89-0C0BAC1F4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Torna Nokia al sector dels smartphones?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DAF397-FAA3-4F7B-8BF7-5F5A9874C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1429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a-ES" b="1" dirty="0" err="1"/>
              <a:t>Nokia</a:t>
            </a:r>
            <a:r>
              <a:rPr lang="ca-ES" b="1" dirty="0"/>
              <a:t> ha recuperat el dret a fabricar els seus telèfons intel·ligents amb la seva marca i està fortament compromesa amb </a:t>
            </a:r>
            <a:r>
              <a:rPr lang="ca-ES" b="1" dirty="0" err="1"/>
              <a:t>Android.Sens</a:t>
            </a:r>
            <a:r>
              <a:rPr lang="ca-ES" b="1" dirty="0"/>
              <a:t> dubte, </a:t>
            </a:r>
            <a:r>
              <a:rPr lang="ca-ES" b="1" dirty="0" err="1"/>
              <a:t>Nokia</a:t>
            </a:r>
            <a:r>
              <a:rPr lang="ca-ES" b="1" dirty="0"/>
              <a:t> ha estat el fabricant de mòbils més important i reeixit de la història, que ha aconseguit generar una gran comunitat de fans que esperaven amb impaciència la notícia de </a:t>
            </a:r>
            <a:r>
              <a:rPr lang="ca-ES" b="1" dirty="0" err="1"/>
              <a:t>Nokia</a:t>
            </a:r>
            <a:r>
              <a:rPr lang="ca-ES" b="1" dirty="0"/>
              <a:t>.</a:t>
            </a:r>
          </a:p>
          <a:p>
            <a:pPr marL="0" indent="0">
              <a:buNone/>
            </a:pPr>
            <a:endParaRPr lang="ca-ES" b="1" dirty="0"/>
          </a:p>
          <a:p>
            <a:pPr marL="514350" indent="-514350">
              <a:buFont typeface="+mj-lt"/>
              <a:buAutoNum type="arabicPeriod"/>
            </a:pPr>
            <a:r>
              <a:rPr lang="ca-ES" sz="2200" b="1" dirty="0"/>
              <a:t>Què passarà....................i  que va passar?</a:t>
            </a:r>
          </a:p>
          <a:p>
            <a:pPr marL="514350" indent="-514350">
              <a:buFont typeface="+mj-lt"/>
              <a:buAutoNum type="arabicPeriod"/>
            </a:pPr>
            <a:r>
              <a:rPr lang="ca-ES" sz="2200" b="1" dirty="0"/>
              <a:t>Quins motius creus varen fer que </a:t>
            </a:r>
            <a:r>
              <a:rPr lang="ca-ES" sz="2200" b="1" dirty="0" err="1"/>
              <a:t>nokia</a:t>
            </a:r>
            <a:r>
              <a:rPr lang="ca-ES" sz="2200" b="1" dirty="0"/>
              <a:t> entres en crisi?</a:t>
            </a:r>
          </a:p>
          <a:p>
            <a:pPr marL="514350" indent="-514350">
              <a:buFont typeface="+mj-lt"/>
              <a:buAutoNum type="arabicPeriod"/>
            </a:pPr>
            <a:r>
              <a:rPr lang="ca-ES" sz="2200" b="1" dirty="0"/>
              <a:t>Podem dir que va ser un </a:t>
            </a:r>
            <a:r>
              <a:rPr lang="ca-ES" sz="2200" b="1" dirty="0" err="1"/>
              <a:t>fràcas</a:t>
            </a:r>
            <a:r>
              <a:rPr lang="ca-ES" sz="2200" b="1" dirty="0"/>
              <a:t> estratègic?</a:t>
            </a:r>
          </a:p>
          <a:p>
            <a:pPr marL="514350" indent="-514350">
              <a:buFont typeface="+mj-lt"/>
              <a:buAutoNum type="arabicPeriod"/>
            </a:pPr>
            <a:r>
              <a:rPr lang="ca-ES" sz="2200" b="1" dirty="0"/>
              <a:t>Com veus la situació de </a:t>
            </a:r>
            <a:r>
              <a:rPr lang="ca-ES" sz="2200" b="1" dirty="0" err="1"/>
              <a:t>Nokia</a:t>
            </a:r>
            <a:r>
              <a:rPr lang="ca-ES" sz="2200" b="1" dirty="0"/>
              <a:t> Avui</a:t>
            </a:r>
          </a:p>
          <a:p>
            <a:pPr marL="514350" indent="-514350">
              <a:buFont typeface="+mj-lt"/>
              <a:buAutoNum type="arabicPeriod"/>
            </a:pPr>
            <a:r>
              <a:rPr lang="ca-ES" sz="2200" b="1" dirty="0"/>
              <a:t>Compraries un </a:t>
            </a:r>
            <a:r>
              <a:rPr lang="ca-ES" sz="2200" b="1" dirty="0" err="1"/>
              <a:t>Nokia</a:t>
            </a:r>
            <a:r>
              <a:rPr lang="ca-ES" sz="2200" b="1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ca-ES" sz="2200" b="1" dirty="0"/>
              <a:t>Quins Segments creus poden ser receptius als nous </a:t>
            </a:r>
            <a:r>
              <a:rPr lang="ca-ES" sz="2200" b="1" dirty="0" err="1"/>
              <a:t>Nokia</a:t>
            </a:r>
            <a:endParaRPr lang="ca-ES" sz="2200" b="1" dirty="0"/>
          </a:p>
          <a:p>
            <a:pPr marL="514350" indent="-514350">
              <a:buFont typeface="+mj-lt"/>
              <a:buAutoNum type="arabicPeriod"/>
            </a:pPr>
            <a:r>
              <a:rPr lang="ca-ES" sz="2200" dirty="0"/>
              <a:t>Com et posicionaries en aquests segments</a:t>
            </a:r>
          </a:p>
        </p:txBody>
      </p:sp>
    </p:spTree>
    <p:extLst>
      <p:ext uri="{BB962C8B-B14F-4D97-AF65-F5344CB8AC3E}">
        <p14:creationId xmlns:p14="http://schemas.microsoft.com/office/powerpoint/2010/main" val="115828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2807126-AF55-4404-BDF7-2A1D16E10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854" y="789862"/>
            <a:ext cx="7586805" cy="442461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9B7CF84-6330-466C-A1F5-672597739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529" y="4441394"/>
            <a:ext cx="9793456" cy="211263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02F458D-A725-49B7-84F9-B3E1154E8C22}"/>
              </a:ext>
            </a:extLst>
          </p:cNvPr>
          <p:cNvSpPr txBox="1"/>
          <p:nvPr/>
        </p:nvSpPr>
        <p:spPr>
          <a:xfrm>
            <a:off x="5777345" y="303971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NOKIA AHIR</a:t>
            </a:r>
          </a:p>
        </p:txBody>
      </p:sp>
    </p:spTree>
    <p:extLst>
      <p:ext uri="{BB962C8B-B14F-4D97-AF65-F5344CB8AC3E}">
        <p14:creationId xmlns:p14="http://schemas.microsoft.com/office/powerpoint/2010/main" val="847498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62D425F-63EE-4683-9A61-3F7800CA8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1445"/>
            <a:ext cx="12192000" cy="607510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6FDF2B3-30CA-4223-8AFC-1851367DD593}"/>
              </a:ext>
            </a:extLst>
          </p:cNvPr>
          <p:cNvSpPr txBox="1"/>
          <p:nvPr/>
        </p:nvSpPr>
        <p:spPr>
          <a:xfrm>
            <a:off x="5195454" y="206779"/>
            <a:ext cx="1309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NOKIA AVUI</a:t>
            </a:r>
          </a:p>
        </p:txBody>
      </p:sp>
    </p:spTree>
    <p:extLst>
      <p:ext uri="{BB962C8B-B14F-4D97-AF65-F5344CB8AC3E}">
        <p14:creationId xmlns:p14="http://schemas.microsoft.com/office/powerpoint/2010/main" val="3339930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7E76F22-652C-444E-B59A-D413BDB6A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16364"/>
            <a:ext cx="10905066" cy="542527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D3F243D-37A3-4756-B557-E6041E70C8B6}"/>
              </a:ext>
            </a:extLst>
          </p:cNvPr>
          <p:cNvSpPr txBox="1"/>
          <p:nvPr/>
        </p:nvSpPr>
        <p:spPr>
          <a:xfrm>
            <a:off x="5195454" y="206779"/>
            <a:ext cx="1309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NOKIA AVUI</a:t>
            </a:r>
          </a:p>
        </p:txBody>
      </p:sp>
    </p:spTree>
    <p:extLst>
      <p:ext uri="{BB962C8B-B14F-4D97-AF65-F5344CB8AC3E}">
        <p14:creationId xmlns:p14="http://schemas.microsoft.com/office/powerpoint/2010/main" val="1449430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11BCB61-E9B8-4EEA-A422-5F88158CB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48" y="765110"/>
            <a:ext cx="10695651" cy="532949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10D1935-BFC8-4693-BF53-FD2599BF91A4}"/>
              </a:ext>
            </a:extLst>
          </p:cNvPr>
          <p:cNvSpPr txBox="1"/>
          <p:nvPr/>
        </p:nvSpPr>
        <p:spPr>
          <a:xfrm>
            <a:off x="5195454" y="206779"/>
            <a:ext cx="1309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NOKIA AVUI</a:t>
            </a:r>
          </a:p>
        </p:txBody>
      </p:sp>
    </p:spTree>
    <p:extLst>
      <p:ext uri="{BB962C8B-B14F-4D97-AF65-F5344CB8AC3E}">
        <p14:creationId xmlns:p14="http://schemas.microsoft.com/office/powerpoint/2010/main" val="1535713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417751F-D4DE-4B80-846B-003C2CD10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75" y="395392"/>
            <a:ext cx="11352245" cy="565667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6C941AA-0A12-4D5C-B198-B69AF042DADA}"/>
              </a:ext>
            </a:extLst>
          </p:cNvPr>
          <p:cNvSpPr txBox="1"/>
          <p:nvPr/>
        </p:nvSpPr>
        <p:spPr>
          <a:xfrm>
            <a:off x="5226737" y="116378"/>
            <a:ext cx="19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LINIA ESTRATÈGICA</a:t>
            </a:r>
          </a:p>
        </p:txBody>
      </p:sp>
    </p:spTree>
    <p:extLst>
      <p:ext uri="{BB962C8B-B14F-4D97-AF65-F5344CB8AC3E}">
        <p14:creationId xmlns:p14="http://schemas.microsoft.com/office/powerpoint/2010/main" val="500306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D04684B-4E90-4A8C-BEC5-FC69FD127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05" y="323110"/>
            <a:ext cx="11336695" cy="564892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B6E3F44-91EA-49F6-9B11-6728794DFF5B}"/>
              </a:ext>
            </a:extLst>
          </p:cNvPr>
          <p:cNvSpPr txBox="1"/>
          <p:nvPr/>
        </p:nvSpPr>
        <p:spPr>
          <a:xfrm>
            <a:off x="1676787" y="1983131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AMB QUI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BE7EF96-1693-445C-B74E-89FDDD6BCF20}"/>
              </a:ext>
            </a:extLst>
          </p:cNvPr>
          <p:cNvSpPr txBox="1"/>
          <p:nvPr/>
        </p:nvSpPr>
        <p:spPr>
          <a:xfrm>
            <a:off x="1222977" y="1354897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PER QUI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4AFE01C-E527-49A6-AF89-EEB02EEBAC51}"/>
              </a:ext>
            </a:extLst>
          </p:cNvPr>
          <p:cNvSpPr txBox="1"/>
          <p:nvPr/>
        </p:nvSpPr>
        <p:spPr>
          <a:xfrm>
            <a:off x="1875785" y="4949105"/>
            <a:ext cx="708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COM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F674226-54D8-47B2-B54B-F596019F48B3}"/>
              </a:ext>
            </a:extLst>
          </p:cNvPr>
          <p:cNvSpPr txBox="1"/>
          <p:nvPr/>
        </p:nvSpPr>
        <p:spPr>
          <a:xfrm>
            <a:off x="1903614" y="335003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QUE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4FDFDD9-7319-4401-8235-F0892ACB7FAC}"/>
              </a:ext>
            </a:extLst>
          </p:cNvPr>
          <p:cNvSpPr txBox="1"/>
          <p:nvPr/>
        </p:nvSpPr>
        <p:spPr>
          <a:xfrm>
            <a:off x="5760720" y="448888"/>
            <a:ext cx="1975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AREES PRIORITARIS</a:t>
            </a:r>
          </a:p>
        </p:txBody>
      </p:sp>
    </p:spTree>
    <p:extLst>
      <p:ext uri="{BB962C8B-B14F-4D97-AF65-F5344CB8AC3E}">
        <p14:creationId xmlns:p14="http://schemas.microsoft.com/office/powerpoint/2010/main" val="80774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7C44E67-69C0-456C-9BDB-A05688D67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65" y="391886"/>
            <a:ext cx="11198670" cy="558014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774C4B6-5870-4CAD-A45B-30C14C489700}"/>
              </a:ext>
            </a:extLst>
          </p:cNvPr>
          <p:cNvSpPr txBox="1"/>
          <p:nvPr/>
        </p:nvSpPr>
        <p:spPr>
          <a:xfrm>
            <a:off x="5103324" y="1005840"/>
            <a:ext cx="1985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MODEL DE NEGOCI</a:t>
            </a:r>
          </a:p>
        </p:txBody>
      </p:sp>
    </p:spTree>
    <p:extLst>
      <p:ext uri="{BB962C8B-B14F-4D97-AF65-F5344CB8AC3E}">
        <p14:creationId xmlns:p14="http://schemas.microsoft.com/office/powerpoint/2010/main" val="879855381"/>
      </p:ext>
    </p:extLst>
  </p:cSld>
  <p:clrMapOvr>
    <a:masterClrMapping/>
  </p:clrMapOvr>
</p:sld>
</file>

<file path=ppt/theme/theme1.xml><?xml version="1.0" encoding="utf-8"?>
<a:theme xmlns:a="http://schemas.openxmlformats.org/drawingml/2006/main" name="UABCAMPUS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ABCAMPUS" id="{F2970E3C-5467-4291-B1CE-60C9A756C2B4}" vid="{2AF0BACB-C4FF-456A-99BB-1A11D504907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41BFC0422CEF64CAE628D3EBA3140BF" ma:contentTypeVersion="14" ma:contentTypeDescription="Crear nuevo documento." ma:contentTypeScope="" ma:versionID="60210d5e3da884d72c3ad5e916d71ddc">
  <xsd:schema xmlns:xsd="http://www.w3.org/2001/XMLSchema" xmlns:xs="http://www.w3.org/2001/XMLSchema" xmlns:p="http://schemas.microsoft.com/office/2006/metadata/properties" xmlns:ns3="6f0a2489-7c37-4f69-bbd2-5c55eb3d5f21" xmlns:ns4="5fcd221f-d5af-4361-bb5e-164a811fd9fd" targetNamespace="http://schemas.microsoft.com/office/2006/metadata/properties" ma:root="true" ma:fieldsID="d4ba5117eee4f50564f476674292f9c7" ns3:_="" ns4:_="">
    <xsd:import namespace="6f0a2489-7c37-4f69-bbd2-5c55eb3d5f21"/>
    <xsd:import namespace="5fcd221f-d5af-4361-bb5e-164a811fd9f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0a2489-7c37-4f69-bbd2-5c55eb3d5f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cd221f-d5af-4361-bb5e-164a811fd9f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098112-2B71-49A6-9845-EE729BE23DDC}">
  <ds:schemaRefs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schemas.microsoft.com/office/2006/metadata/properties"/>
    <ds:schemaRef ds:uri="6f0a2489-7c37-4f69-bbd2-5c55eb3d5f21"/>
    <ds:schemaRef ds:uri="http://purl.org/dc/elements/1.1/"/>
    <ds:schemaRef ds:uri="http://schemas.microsoft.com/office/2006/documentManagement/types"/>
    <ds:schemaRef ds:uri="http://purl.org/dc/terms/"/>
    <ds:schemaRef ds:uri="5fcd221f-d5af-4361-bb5e-164a811fd9f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597479D-D813-4D5D-907D-8A81952B67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125738-FEC8-4437-BD5B-6C8BAB4975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0a2489-7c37-4f69-bbd2-5c55eb3d5f21"/>
    <ds:schemaRef ds:uri="5fcd221f-d5af-4361-bb5e-164a811fd9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UABCAMPUS</Template>
  <TotalTime>17</TotalTime>
  <Words>146</Words>
  <Application>Microsoft Office PowerPoint</Application>
  <PresentationFormat>Panorámica</PresentationFormat>
  <Paragraphs>23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UABCAMPUS</vt:lpstr>
      <vt:lpstr>Cas Nokia</vt:lpstr>
      <vt:lpstr>Torna Nokia al sector dels smartphones?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 Nokia</dc:title>
  <dc:creator>Ramon SBMS. Fabre Vernedas</dc:creator>
  <cp:lastModifiedBy>Ramon Fabre Vernedas</cp:lastModifiedBy>
  <cp:revision>1</cp:revision>
  <dcterms:created xsi:type="dcterms:W3CDTF">2021-09-15T10:45:09Z</dcterms:created>
  <dcterms:modified xsi:type="dcterms:W3CDTF">2021-09-15T16:25:32Z</dcterms:modified>
</cp:coreProperties>
</file>